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7467A-EC3F-4FCD-9686-195AA288BAA5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46C14-0110-4996-B73A-84DB943F6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6C14-0110-4996-B73A-84DB943F6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58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721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6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0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93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DB6F07-5E4F-46D2-9DBB-A6AB171987B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03BD6E-7022-4186-8742-028F7877D4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42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65" y="-30038"/>
            <a:ext cx="2189017" cy="7323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7055" y="15858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2052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4216" y="805163"/>
            <a:ext cx="7721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FPT UNIVERSITY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FPT POLYTECHNIC COLLEGE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7017" y="2589443"/>
            <a:ext cx="6096000" cy="1140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r>
              <a:rPr lang="en-US" sz="2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English</a:t>
            </a:r>
            <a:endParaRPr lang="en-US" sz="1400" dirty="0" smtClean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Topic:  ART</a:t>
            </a:r>
            <a:endParaRPr lang="en-US" sz="14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473" y="4189848"/>
            <a:ext cx="7721601" cy="92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name:Đỗ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 –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PS04995</a:t>
            </a:r>
          </a:p>
          <a:p>
            <a:pPr marL="457200"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Student’sname:Nguyễn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PS04973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57019" y="51297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2052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r:Nguyễn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Thùy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endParaRPr lang="en-US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Class:EN12202_1</a:t>
            </a:r>
          </a:p>
          <a:p>
            <a:pPr marL="1620520" algn="just">
              <a:lnSpc>
                <a:spcPct val="150000"/>
              </a:lnSpc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1302327" y="3814618"/>
            <a:ext cx="1819564" cy="25155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5640" y="623949"/>
            <a:ext cx="3659777" cy="597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  <a:tabLst>
                <a:tab pos="914400" algn="l"/>
              </a:tabLst>
            </a:pPr>
            <a:r>
              <a:rPr lang="en-US" sz="28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Mona_Lisa,_by_Leonardo_da_Vinci,_from_C2RMF_retouched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137236" y="1433341"/>
            <a:ext cx="2687463" cy="3899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79417" y="1884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‣‣ The Mona Lisa is a portrait painting by the Italian Renaissance artist Leonardo Da Vinci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5151" y="2871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‣‣ Leonardo may have continued working on it as late as 1517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5151" y="385774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‣‣ Permanent display at the Louvre Museum in Paris since 1797.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1704" y="5352501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Mona Lisa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1212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70545" y="1266604"/>
            <a:ext cx="633614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MEANING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Font typeface="+mj-lt"/>
              <a:buAutoNum type="romanUcPeriod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CONCLUSISON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2488" y="674000"/>
            <a:ext cx="1960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57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leonardo-da-vinci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710054" y="1741574"/>
            <a:ext cx="3200400" cy="36334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33475" y="5375044"/>
            <a:ext cx="1753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</a:rPr>
              <a:t>Leonardo da Vinci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088877" y="641784"/>
            <a:ext cx="149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0109" y="2327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The Mona Lisa was painted between 1504 and 1519,and is a half body for a woman named Lisa </a:t>
            </a:r>
            <a:r>
              <a:rPr lang="en-US" dirty="0" err="1" smtClean="0"/>
              <a:t>Gherardini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0109" y="3734340"/>
            <a:ext cx="5523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The Mona Lisa is famous for a variety of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67519" y="602734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</a:p>
        </p:txBody>
      </p:sp>
      <p:pic>
        <p:nvPicPr>
          <p:cNvPr id="5" name="Picture 4" descr="Mona_Lisa,_by_Leonardo_da_Vinci,_from_C2RMF_retouched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109527" y="1639608"/>
            <a:ext cx="2530937" cy="3672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7891" y="17666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The painting was painted with oil on a piece of poplar wood. It's the image of a 24 year old girl named Mona Lisa.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7891" y="32690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The name comes from a description by Giorgio Vasari in his da Vinci biography published in 1550, 31 years after the artist's death.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8573" y="658152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0573" y="18860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300 paintings and 2,000 advertisements.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9767" y="27517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The painting is the most widely recognized work of art in the entire world.</a:t>
            </a:r>
            <a:endParaRPr lang="en-US" dirty="0"/>
          </a:p>
        </p:txBody>
      </p:sp>
      <p:pic>
        <p:nvPicPr>
          <p:cNvPr id="8" name="Picture 2" descr="Hình ảnh có li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61" y="1625600"/>
            <a:ext cx="3041385" cy="39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5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inh\Desktop\fpio;t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91" y="0"/>
            <a:ext cx="2222115" cy="743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1426" y="65102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9103" y="19421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‣‣ </a:t>
            </a:r>
            <a:r>
              <a:rPr lang="en-US" dirty="0" smtClean="0"/>
              <a:t>Mona Lisa is a testimony to the talented, intellectual.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9103" y="315838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‣‣ Aesthetic eyes of a talented painter.</a:t>
            </a:r>
            <a:endParaRPr lang="en-US" dirty="0"/>
          </a:p>
        </p:txBody>
      </p:sp>
      <p:pic>
        <p:nvPicPr>
          <p:cNvPr id="2054" name="Picture 6" descr="Kết quả hình ảnh cho Leonardo da Vinc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8"/>
          <a:stretch/>
        </p:blipFill>
        <p:spPr bwMode="auto">
          <a:xfrm>
            <a:off x="7696904" y="1616366"/>
            <a:ext cx="3215698" cy="39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9309" y="0"/>
            <a:ext cx="12478327" cy="70011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3454" y="1817757"/>
            <a:ext cx="6185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THANKS FOR WATCHING</a:t>
            </a:r>
            <a:endParaRPr lang="en-US" sz="4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ết quả hình ảnh cho ICON SHUTDOW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937164"/>
            <a:ext cx="1887682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140</TotalTime>
  <Words>218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Franklin Gothic Book</vt:lpstr>
      <vt:lpstr>Arial</vt:lpstr>
      <vt:lpstr>Calibri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2017-08-02T12:28:45Z</dcterms:created>
  <dcterms:modified xsi:type="dcterms:W3CDTF">2017-08-02T14:49:05Z</dcterms:modified>
</cp:coreProperties>
</file>