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7" r:id="rId6"/>
    <p:sldId id="258" r:id="rId7"/>
    <p:sldId id="259" r:id="rId8"/>
    <p:sldId id="260" r:id="rId9"/>
    <p:sldId id="273" r:id="rId10"/>
    <p:sldId id="271" r:id="rId11"/>
    <p:sldId id="269" r:id="rId12"/>
    <p:sldId id="264" r:id="rId13"/>
    <p:sldId id="270" r:id="rId14"/>
    <p:sldId id="265" r:id="rId15"/>
    <p:sldId id="267" r:id="rId16"/>
    <p:sldId id="279" r:id="rId17"/>
    <p:sldId id="280" r:id="rId18"/>
    <p:sldId id="277" r:id="rId19"/>
    <p:sldId id="278" r:id="rId20"/>
    <p:sldId id="266" r:id="rId21"/>
    <p:sldId id="276" r:id="rId22"/>
    <p:sldId id="283" r:id="rId23"/>
    <p:sldId id="282" r:id="rId24"/>
    <p:sldId id="284" r:id="rId25"/>
    <p:sldId id="285" r:id="rId26"/>
    <p:sldId id="287" r:id="rId27"/>
    <p:sldId id="286"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65DBA-60EB-4080-B7A7-4BA30DAB2718}" v="186" dt="2023-02-02T04:17:37.467"/>
    <p1510:client id="{18FB885A-9ED7-47C6-9021-AAA98C8C6149}" v="816" dt="2023-01-11T08:25:14.720"/>
    <p1510:client id="{1CCDDEE7-521F-4779-9478-08593EC6DFFB}" v="216" dt="2023-01-12T04:16:04.644"/>
    <p1510:client id="{2722512C-A437-491D-8BFB-CC95228E8816}" v="1" dt="2023-02-12T06:26:56.845"/>
    <p1510:client id="{275386BF-7B41-4637-9A43-758F8B85FCC9}" v="151" dt="2023-01-30T07:26:24.961"/>
    <p1510:client id="{3CCA159A-8BEE-4C6C-B840-1B23802E6A5D}" v="118" dt="2023-02-09T02:45:33.304"/>
    <p1510:client id="{4B2000EB-7F75-4264-9317-C9128DE30BB5}" v="2198" dt="2023-01-31T08:39:01.439"/>
    <p1510:client id="{721A4FF9-A1AC-49B3-AC3D-839CB7346137}" v="312" dt="2023-02-13T04:27:06.775"/>
    <p1510:client id="{9EBEFF0B-F3B5-48A4-BC65-89B14C0FD2B8}" v="3406" dt="2023-02-13T08:28:50.881"/>
    <p1510:client id="{FFC5801A-D07C-4559-8CE5-92F02309D450}" v="286" dt="2023-02-09T21:28:21.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uấn Hưng" userId="3bdf5a2b2499731e" providerId="Windows Live" clId="Web-{18FB885A-9ED7-47C6-9021-AAA98C8C6149}"/>
    <pc:docChg chg="modSld">
      <pc:chgData name="Nguyễn Tuấn Hưng" userId="3bdf5a2b2499731e" providerId="Windows Live" clId="Web-{18FB885A-9ED7-47C6-9021-AAA98C8C6149}" dt="2023-01-11T08:25:14.720" v="813" actId="20577"/>
      <pc:docMkLst>
        <pc:docMk/>
      </pc:docMkLst>
      <pc:sldChg chg="addSp delSp modSp">
        <pc:chgData name="Nguyễn Tuấn Hưng" userId="3bdf5a2b2499731e" providerId="Windows Live" clId="Web-{18FB885A-9ED7-47C6-9021-AAA98C8C6149}" dt="2023-01-11T07:51:01.954" v="109" actId="20577"/>
        <pc:sldMkLst>
          <pc:docMk/>
          <pc:sldMk cId="2259308896" sldId="256"/>
        </pc:sldMkLst>
        <pc:spChg chg="mod">
          <ac:chgData name="Nguyễn Tuấn Hưng" userId="3bdf5a2b2499731e" providerId="Windows Live" clId="Web-{18FB885A-9ED7-47C6-9021-AAA98C8C6149}" dt="2023-01-11T07:51:01.954" v="109" actId="20577"/>
          <ac:spMkLst>
            <pc:docMk/>
            <pc:sldMk cId="2259308896" sldId="256"/>
            <ac:spMk id="2" creationId="{51DF3D98-3C30-4CFC-8643-C81E829C8C25}"/>
          </ac:spMkLst>
        </pc:spChg>
        <pc:spChg chg="del">
          <ac:chgData name="Nguyễn Tuấn Hưng" userId="3bdf5a2b2499731e" providerId="Windows Live" clId="Web-{18FB885A-9ED7-47C6-9021-AAA98C8C6149}" dt="2023-01-11T07:46:29.320" v="47"/>
          <ac:spMkLst>
            <pc:docMk/>
            <pc:sldMk cId="2259308896" sldId="256"/>
            <ac:spMk id="3" creationId="{A068D447-28D3-4F5F-B2DC-FD67E9015868}"/>
          </ac:spMkLst>
        </pc:spChg>
        <pc:spChg chg="add del mod">
          <ac:chgData name="Nguyễn Tuấn Hưng" userId="3bdf5a2b2499731e" providerId="Windows Live" clId="Web-{18FB885A-9ED7-47C6-9021-AAA98C8C6149}" dt="2023-01-11T07:46:32.820" v="48"/>
          <ac:spMkLst>
            <pc:docMk/>
            <pc:sldMk cId="2259308896" sldId="256"/>
            <ac:spMk id="5" creationId="{7ABD98A6-5666-DCCF-D713-92040D56219D}"/>
          </ac:spMkLst>
        </pc:spChg>
      </pc:sldChg>
      <pc:sldChg chg="modSp">
        <pc:chgData name="Nguyễn Tuấn Hưng" userId="3bdf5a2b2499731e" providerId="Windows Live" clId="Web-{18FB885A-9ED7-47C6-9021-AAA98C8C6149}" dt="2023-01-11T07:55:55.604" v="342" actId="14100"/>
        <pc:sldMkLst>
          <pc:docMk/>
          <pc:sldMk cId="1325608595" sldId="257"/>
        </pc:sldMkLst>
        <pc:spChg chg="mod">
          <ac:chgData name="Nguyễn Tuấn Hưng" userId="3bdf5a2b2499731e" providerId="Windows Live" clId="Web-{18FB885A-9ED7-47C6-9021-AAA98C8C6149}" dt="2023-01-11T07:50:55.766" v="108" actId="20577"/>
          <ac:spMkLst>
            <pc:docMk/>
            <pc:sldMk cId="1325608595" sldId="257"/>
            <ac:spMk id="2" creationId="{912DF434-28DB-4621-A497-D62C41CE0419}"/>
          </ac:spMkLst>
        </pc:spChg>
        <pc:spChg chg="mod">
          <ac:chgData name="Nguyễn Tuấn Hưng" userId="3bdf5a2b2499731e" providerId="Windows Live" clId="Web-{18FB885A-9ED7-47C6-9021-AAA98C8C6149}" dt="2023-01-11T07:55:55.604" v="342" actId="14100"/>
          <ac:spMkLst>
            <pc:docMk/>
            <pc:sldMk cId="1325608595" sldId="257"/>
            <ac:spMk id="3" creationId="{22788C46-D0BC-4307-AE55-7601A139E7CB}"/>
          </ac:spMkLst>
        </pc:spChg>
      </pc:sldChg>
      <pc:sldChg chg="modSp">
        <pc:chgData name="Nguyễn Tuấn Hưng" userId="3bdf5a2b2499731e" providerId="Windows Live" clId="Web-{18FB885A-9ED7-47C6-9021-AAA98C8C6149}" dt="2023-01-11T08:22:04.205" v="686" actId="20577"/>
        <pc:sldMkLst>
          <pc:docMk/>
          <pc:sldMk cId="1639799154" sldId="258"/>
        </pc:sldMkLst>
        <pc:spChg chg="mod">
          <ac:chgData name="Nguyễn Tuấn Hưng" userId="3bdf5a2b2499731e" providerId="Windows Live" clId="Web-{18FB885A-9ED7-47C6-9021-AAA98C8C6149}" dt="2023-01-11T08:17:02.150" v="383" actId="20577"/>
          <ac:spMkLst>
            <pc:docMk/>
            <pc:sldMk cId="1639799154" sldId="258"/>
            <ac:spMk id="2" creationId="{8C543F67-9C70-4748-8C0C-3A7863422F99}"/>
          </ac:spMkLst>
        </pc:spChg>
        <pc:spChg chg="mod">
          <ac:chgData name="Nguyễn Tuấn Hưng" userId="3bdf5a2b2499731e" providerId="Windows Live" clId="Web-{18FB885A-9ED7-47C6-9021-AAA98C8C6149}" dt="2023-01-11T08:22:04.205" v="686" actId="20577"/>
          <ac:spMkLst>
            <pc:docMk/>
            <pc:sldMk cId="1639799154" sldId="258"/>
            <ac:spMk id="3" creationId="{95B371F2-DBA5-415A-82C8-651F587B857A}"/>
          </ac:spMkLst>
        </pc:spChg>
      </pc:sldChg>
      <pc:sldChg chg="modSp">
        <pc:chgData name="Nguyễn Tuấn Hưng" userId="3bdf5a2b2499731e" providerId="Windows Live" clId="Web-{18FB885A-9ED7-47C6-9021-AAA98C8C6149}" dt="2023-01-11T08:25:14.720" v="813" actId="20577"/>
        <pc:sldMkLst>
          <pc:docMk/>
          <pc:sldMk cId="3446797337" sldId="259"/>
        </pc:sldMkLst>
        <pc:spChg chg="mod">
          <ac:chgData name="Nguyễn Tuấn Hưng" userId="3bdf5a2b2499731e" providerId="Windows Live" clId="Web-{18FB885A-9ED7-47C6-9021-AAA98C8C6149}" dt="2023-01-11T08:22:59.755" v="707" actId="20577"/>
          <ac:spMkLst>
            <pc:docMk/>
            <pc:sldMk cId="3446797337" sldId="259"/>
            <ac:spMk id="2" creationId="{8460295B-54B9-4937-90E3-BAB9CE69E30B}"/>
          </ac:spMkLst>
        </pc:spChg>
        <pc:spChg chg="mod">
          <ac:chgData name="Nguyễn Tuấn Hưng" userId="3bdf5a2b2499731e" providerId="Windows Live" clId="Web-{18FB885A-9ED7-47C6-9021-AAA98C8C6149}" dt="2023-01-11T08:25:14.720" v="813" actId="20577"/>
          <ac:spMkLst>
            <pc:docMk/>
            <pc:sldMk cId="3446797337" sldId="259"/>
            <ac:spMk id="4" creationId="{D51A6D85-3837-435F-A342-5A3F98172B12}"/>
          </ac:spMkLst>
        </pc:spChg>
      </pc:sldChg>
    </pc:docChg>
  </pc:docChgLst>
  <pc:docChgLst>
    <pc:chgData name="Nguyễn Tuấn Hưng" userId="3bdf5a2b2499731e" providerId="Windows Live" clId="Web-{0F865DBA-60EB-4080-B7A7-4BA30DAB2718}"/>
    <pc:docChg chg="modSld">
      <pc:chgData name="Nguyễn Tuấn Hưng" userId="3bdf5a2b2499731e" providerId="Windows Live" clId="Web-{0F865DBA-60EB-4080-B7A7-4BA30DAB2718}" dt="2023-02-02T04:17:35.451" v="131" actId="1076"/>
      <pc:docMkLst>
        <pc:docMk/>
      </pc:docMkLst>
      <pc:sldChg chg="modSp">
        <pc:chgData name="Nguyễn Tuấn Hưng" userId="3bdf5a2b2499731e" providerId="Windows Live" clId="Web-{0F865DBA-60EB-4080-B7A7-4BA30DAB2718}" dt="2023-02-02T03:05:51.517" v="3" actId="20577"/>
        <pc:sldMkLst>
          <pc:docMk/>
          <pc:sldMk cId="1639799154" sldId="258"/>
        </pc:sldMkLst>
        <pc:spChg chg="mod">
          <ac:chgData name="Nguyễn Tuấn Hưng" userId="3bdf5a2b2499731e" providerId="Windows Live" clId="Web-{0F865DBA-60EB-4080-B7A7-4BA30DAB2718}" dt="2023-02-02T03:05:51.517" v="3" actId="20577"/>
          <ac:spMkLst>
            <pc:docMk/>
            <pc:sldMk cId="1639799154" sldId="258"/>
            <ac:spMk id="3" creationId="{95B371F2-DBA5-415A-82C8-651F587B857A}"/>
          </ac:spMkLst>
        </pc:spChg>
      </pc:sldChg>
      <pc:sldChg chg="modSp">
        <pc:chgData name="Nguyễn Tuấn Hưng" userId="3bdf5a2b2499731e" providerId="Windows Live" clId="Web-{0F865DBA-60EB-4080-B7A7-4BA30DAB2718}" dt="2023-02-02T04:17:35.451" v="131" actId="1076"/>
        <pc:sldMkLst>
          <pc:docMk/>
          <pc:sldMk cId="3396266754" sldId="269"/>
        </pc:sldMkLst>
        <pc:spChg chg="mod">
          <ac:chgData name="Nguyễn Tuấn Hưng" userId="3bdf5a2b2499731e" providerId="Windows Live" clId="Web-{0F865DBA-60EB-4080-B7A7-4BA30DAB2718}" dt="2023-02-02T04:17:35.389" v="130" actId="1076"/>
          <ac:spMkLst>
            <pc:docMk/>
            <pc:sldMk cId="3396266754" sldId="269"/>
            <ac:spMk id="2" creationId="{27A6F7BB-30A8-4980-AD4A-2FB0B53FA6C9}"/>
          </ac:spMkLst>
        </pc:spChg>
        <pc:spChg chg="mod">
          <ac:chgData name="Nguyễn Tuấn Hưng" userId="3bdf5a2b2499731e" providerId="Windows Live" clId="Web-{0F865DBA-60EB-4080-B7A7-4BA30DAB2718}" dt="2023-02-02T04:17:35.451" v="131" actId="1076"/>
          <ac:spMkLst>
            <pc:docMk/>
            <pc:sldMk cId="3396266754" sldId="269"/>
            <ac:spMk id="46" creationId="{00000000-0000-0000-0000-000000000000}"/>
          </ac:spMkLst>
        </pc:spChg>
      </pc:sldChg>
      <pc:sldChg chg="modSp">
        <pc:chgData name="Nguyễn Tuấn Hưng" userId="3bdf5a2b2499731e" providerId="Windows Live" clId="Web-{0F865DBA-60EB-4080-B7A7-4BA30DAB2718}" dt="2023-02-02T03:24:57.897" v="75" actId="1076"/>
        <pc:sldMkLst>
          <pc:docMk/>
          <pc:sldMk cId="2639983765" sldId="273"/>
        </pc:sldMkLst>
        <pc:spChg chg="mod">
          <ac:chgData name="Nguyễn Tuấn Hưng" userId="3bdf5a2b2499731e" providerId="Windows Live" clId="Web-{0F865DBA-60EB-4080-B7A7-4BA30DAB2718}" dt="2023-02-02T03:24:57.819" v="74" actId="1076"/>
          <ac:spMkLst>
            <pc:docMk/>
            <pc:sldMk cId="2639983765" sldId="273"/>
            <ac:spMk id="2" creationId="{33AF65A7-995A-9F45-891C-82D9B9D40801}"/>
          </ac:spMkLst>
        </pc:spChg>
        <pc:spChg chg="mod">
          <ac:chgData name="Nguyễn Tuấn Hưng" userId="3bdf5a2b2499731e" providerId="Windows Live" clId="Web-{0F865DBA-60EB-4080-B7A7-4BA30DAB2718}" dt="2023-02-02T03:24:57.897" v="75" actId="1076"/>
          <ac:spMkLst>
            <pc:docMk/>
            <pc:sldMk cId="2639983765" sldId="273"/>
            <ac:spMk id="7" creationId="{E178654B-08C9-4C41-8BEC-DFB720245862}"/>
          </ac:spMkLst>
        </pc:spChg>
      </pc:sldChg>
    </pc:docChg>
  </pc:docChgLst>
  <pc:docChgLst>
    <pc:chgData name="Nguyễn Tuấn Hưng" userId="3bdf5a2b2499731e" providerId="Windows Live" clId="Web-{9EBEFF0B-F3B5-48A4-BC65-89B14C0FD2B8}"/>
    <pc:docChg chg="addSld delSld modSld sldOrd">
      <pc:chgData name="Nguyễn Tuấn Hưng" userId="3bdf5a2b2499731e" providerId="Windows Live" clId="Web-{9EBEFF0B-F3B5-48A4-BC65-89B14C0FD2B8}" dt="2023-02-13T08:28:50.881" v="2841" actId="1076"/>
      <pc:docMkLst>
        <pc:docMk/>
      </pc:docMkLst>
      <pc:sldChg chg="addSp modSp">
        <pc:chgData name="Nguyễn Tuấn Hưng" userId="3bdf5a2b2499731e" providerId="Windows Live" clId="Web-{9EBEFF0B-F3B5-48A4-BC65-89B14C0FD2B8}" dt="2023-02-13T06:23:37.505" v="529" actId="20577"/>
        <pc:sldMkLst>
          <pc:docMk/>
          <pc:sldMk cId="2721508595" sldId="266"/>
        </pc:sldMkLst>
        <pc:spChg chg="add mod">
          <ac:chgData name="Nguyễn Tuấn Hưng" userId="3bdf5a2b2499731e" providerId="Windows Live" clId="Web-{9EBEFF0B-F3B5-48A4-BC65-89B14C0FD2B8}" dt="2023-02-13T06:17:58.687" v="249" actId="1076"/>
          <ac:spMkLst>
            <pc:docMk/>
            <pc:sldMk cId="2721508595" sldId="266"/>
            <ac:spMk id="2" creationId="{55F9FF9A-D4AB-175D-682C-242C7FA0C05F}"/>
          </ac:spMkLst>
        </pc:spChg>
        <pc:spChg chg="mod">
          <ac:chgData name="Nguyễn Tuấn Hưng" userId="3bdf5a2b2499731e" providerId="Windows Live" clId="Web-{9EBEFF0B-F3B5-48A4-BC65-89B14C0FD2B8}" dt="2023-02-13T06:23:37.505" v="529" actId="20577"/>
          <ac:spMkLst>
            <pc:docMk/>
            <pc:sldMk cId="2721508595" sldId="266"/>
            <ac:spMk id="4" creationId="{9B9ED227-95A7-4B08-91FE-5E0EF0D41D20}"/>
          </ac:spMkLst>
        </pc:spChg>
      </pc:sldChg>
      <pc:sldChg chg="addSp delSp modSp">
        <pc:chgData name="Nguyễn Tuấn Hưng" userId="3bdf5a2b2499731e" providerId="Windows Live" clId="Web-{9EBEFF0B-F3B5-48A4-BC65-89B14C0FD2B8}" dt="2023-02-13T08:15:05.064" v="2122" actId="20577"/>
        <pc:sldMkLst>
          <pc:docMk/>
          <pc:sldMk cId="926184573" sldId="275"/>
        </pc:sldMkLst>
        <pc:spChg chg="mod">
          <ac:chgData name="Nguyễn Tuấn Hưng" userId="3bdf5a2b2499731e" providerId="Windows Live" clId="Web-{9EBEFF0B-F3B5-48A4-BC65-89B14C0FD2B8}" dt="2023-02-13T08:15:05.064" v="2122" actId="20577"/>
          <ac:spMkLst>
            <pc:docMk/>
            <pc:sldMk cId="926184573" sldId="275"/>
            <ac:spMk id="2" creationId="{69FAE308-3076-43DB-B834-DA0B0AE19AF9}"/>
          </ac:spMkLst>
        </pc:spChg>
        <pc:spChg chg="del">
          <ac:chgData name="Nguyễn Tuấn Hưng" userId="3bdf5a2b2499731e" providerId="Windows Live" clId="Web-{9EBEFF0B-F3B5-48A4-BC65-89B14C0FD2B8}" dt="2023-02-13T08:14:39.985" v="2116"/>
          <ac:spMkLst>
            <pc:docMk/>
            <pc:sldMk cId="926184573" sldId="275"/>
            <ac:spMk id="3" creationId="{BABC2CE0-8806-4B2A-A10A-32984D317434}"/>
          </ac:spMkLst>
        </pc:spChg>
        <pc:spChg chg="add mod">
          <ac:chgData name="Nguyễn Tuấn Hưng" userId="3bdf5a2b2499731e" providerId="Windows Live" clId="Web-{9EBEFF0B-F3B5-48A4-BC65-89B14C0FD2B8}" dt="2023-02-13T08:14:39.985" v="2116"/>
          <ac:spMkLst>
            <pc:docMk/>
            <pc:sldMk cId="926184573" sldId="275"/>
            <ac:spMk id="5" creationId="{29CA910B-9994-0196-5C76-C7B96AA62E05}"/>
          </ac:spMkLst>
        </pc:spChg>
      </pc:sldChg>
      <pc:sldChg chg="modSp">
        <pc:chgData name="Nguyễn Tuấn Hưng" userId="3bdf5a2b2499731e" providerId="Windows Live" clId="Web-{9EBEFF0B-F3B5-48A4-BC65-89B14C0FD2B8}" dt="2023-02-13T06:47:58.376" v="757" actId="20577"/>
        <pc:sldMkLst>
          <pc:docMk/>
          <pc:sldMk cId="4204649753" sldId="276"/>
        </pc:sldMkLst>
        <pc:spChg chg="mod">
          <ac:chgData name="Nguyễn Tuấn Hưng" userId="3bdf5a2b2499731e" providerId="Windows Live" clId="Web-{9EBEFF0B-F3B5-48A4-BC65-89B14C0FD2B8}" dt="2023-02-13T06:47:58.329" v="756" actId="20577"/>
          <ac:spMkLst>
            <pc:docMk/>
            <pc:sldMk cId="4204649753" sldId="276"/>
            <ac:spMk id="2" creationId="{BF52BE44-3A7B-8FCC-440C-7D9F62D6FCD4}"/>
          </ac:spMkLst>
        </pc:spChg>
        <pc:spChg chg="mod">
          <ac:chgData name="Nguyễn Tuấn Hưng" userId="3bdf5a2b2499731e" providerId="Windows Live" clId="Web-{9EBEFF0B-F3B5-48A4-BC65-89B14C0FD2B8}" dt="2023-02-13T06:47:58.376" v="757" actId="20577"/>
          <ac:spMkLst>
            <pc:docMk/>
            <pc:sldMk cId="4204649753" sldId="276"/>
            <ac:spMk id="3" creationId="{8C77CFF8-87EB-1237-649B-CCADD5C8B930}"/>
          </ac:spMkLst>
        </pc:spChg>
      </pc:sldChg>
      <pc:sldChg chg="modSp">
        <pc:chgData name="Nguyễn Tuấn Hưng" userId="3bdf5a2b2499731e" providerId="Windows Live" clId="Web-{9EBEFF0B-F3B5-48A4-BC65-89B14C0FD2B8}" dt="2023-02-13T04:37:45.283" v="185" actId="20577"/>
        <pc:sldMkLst>
          <pc:docMk/>
          <pc:sldMk cId="433205808" sldId="278"/>
        </pc:sldMkLst>
        <pc:spChg chg="mod">
          <ac:chgData name="Nguyễn Tuấn Hưng" userId="3bdf5a2b2499731e" providerId="Windows Live" clId="Web-{9EBEFF0B-F3B5-48A4-BC65-89B14C0FD2B8}" dt="2023-02-13T04:37:45.283" v="185" actId="20577"/>
          <ac:spMkLst>
            <pc:docMk/>
            <pc:sldMk cId="433205808" sldId="278"/>
            <ac:spMk id="3" creationId="{D90D9E19-776B-34A3-EC84-D7B186D8A848}"/>
          </ac:spMkLst>
        </pc:spChg>
      </pc:sldChg>
      <pc:sldChg chg="new del">
        <pc:chgData name="Nguyễn Tuấn Hưng" userId="3bdf5a2b2499731e" providerId="Windows Live" clId="Web-{9EBEFF0B-F3B5-48A4-BC65-89B14C0FD2B8}" dt="2023-02-13T06:32:22.984" v="720"/>
        <pc:sldMkLst>
          <pc:docMk/>
          <pc:sldMk cId="3178435674" sldId="281"/>
        </pc:sldMkLst>
      </pc:sldChg>
      <pc:sldChg chg="addSp delSp modSp new ord">
        <pc:chgData name="Nguyễn Tuấn Hưng" userId="3bdf5a2b2499731e" providerId="Windows Live" clId="Web-{9EBEFF0B-F3B5-48A4-BC65-89B14C0FD2B8}" dt="2023-02-13T08:07:44.601" v="1700" actId="1076"/>
        <pc:sldMkLst>
          <pc:docMk/>
          <pc:sldMk cId="2528737253" sldId="282"/>
        </pc:sldMkLst>
        <pc:spChg chg="mod">
          <ac:chgData name="Nguyễn Tuấn Hưng" userId="3bdf5a2b2499731e" providerId="Windows Live" clId="Web-{9EBEFF0B-F3B5-48A4-BC65-89B14C0FD2B8}" dt="2023-02-13T07:59:57.543" v="1238" actId="1076"/>
          <ac:spMkLst>
            <pc:docMk/>
            <pc:sldMk cId="2528737253" sldId="282"/>
            <ac:spMk id="2" creationId="{5D8CAC8A-DFBC-544E-3211-7D1B5E3F4329}"/>
          </ac:spMkLst>
        </pc:spChg>
        <pc:spChg chg="mod">
          <ac:chgData name="Nguyễn Tuấn Hưng" userId="3bdf5a2b2499731e" providerId="Windows Live" clId="Web-{9EBEFF0B-F3B5-48A4-BC65-89B14C0FD2B8}" dt="2023-02-13T08:05:25.832" v="1547" actId="20577"/>
          <ac:spMkLst>
            <pc:docMk/>
            <pc:sldMk cId="2528737253" sldId="282"/>
            <ac:spMk id="3" creationId="{14789CB1-523D-4A6C-B050-9AF5DA1C0896}"/>
          </ac:spMkLst>
        </pc:spChg>
        <pc:spChg chg="del">
          <ac:chgData name="Nguyễn Tuấn Hưng" userId="3bdf5a2b2499731e" providerId="Windows Live" clId="Web-{9EBEFF0B-F3B5-48A4-BC65-89B14C0FD2B8}" dt="2023-02-13T08:00:07.824" v="1243"/>
          <ac:spMkLst>
            <pc:docMk/>
            <pc:sldMk cId="2528737253" sldId="282"/>
            <ac:spMk id="5" creationId="{D0FE2600-BDAE-64EA-7130-A7311AEA4259}"/>
          </ac:spMkLst>
        </pc:spChg>
        <pc:spChg chg="del">
          <ac:chgData name="Nguyễn Tuấn Hưng" userId="3bdf5a2b2499731e" providerId="Windows Live" clId="Web-{9EBEFF0B-F3B5-48A4-BC65-89B14C0FD2B8}" dt="2023-02-13T08:00:07.824" v="1242"/>
          <ac:spMkLst>
            <pc:docMk/>
            <pc:sldMk cId="2528737253" sldId="282"/>
            <ac:spMk id="6" creationId="{42950E51-EC40-EF93-A7C4-98DE7B65E1F4}"/>
          </ac:spMkLst>
        </pc:spChg>
        <pc:spChg chg="del">
          <ac:chgData name="Nguyễn Tuấn Hưng" userId="3bdf5a2b2499731e" providerId="Windows Live" clId="Web-{9EBEFF0B-F3B5-48A4-BC65-89B14C0FD2B8}" dt="2023-02-13T08:00:07.824" v="1241"/>
          <ac:spMkLst>
            <pc:docMk/>
            <pc:sldMk cId="2528737253" sldId="282"/>
            <ac:spMk id="7" creationId="{51DBA90B-A848-508D-EEE0-14A351E7ED29}"/>
          </ac:spMkLst>
        </pc:spChg>
        <pc:spChg chg="del">
          <ac:chgData name="Nguyễn Tuấn Hưng" userId="3bdf5a2b2499731e" providerId="Windows Live" clId="Web-{9EBEFF0B-F3B5-48A4-BC65-89B14C0FD2B8}" dt="2023-02-13T08:00:07.824" v="1240"/>
          <ac:spMkLst>
            <pc:docMk/>
            <pc:sldMk cId="2528737253" sldId="282"/>
            <ac:spMk id="8" creationId="{22AC0C66-C6D5-08BC-899A-9B79B2E826B5}"/>
          </ac:spMkLst>
        </pc:spChg>
        <pc:spChg chg="del">
          <ac:chgData name="Nguyễn Tuấn Hưng" userId="3bdf5a2b2499731e" providerId="Windows Live" clId="Web-{9EBEFF0B-F3B5-48A4-BC65-89B14C0FD2B8}" dt="2023-02-13T08:00:07.824" v="1239"/>
          <ac:spMkLst>
            <pc:docMk/>
            <pc:sldMk cId="2528737253" sldId="282"/>
            <ac:spMk id="9" creationId="{097E0162-4DDE-4DC3-EB3C-2690003D2600}"/>
          </ac:spMkLst>
        </pc:spChg>
        <pc:spChg chg="add mod">
          <ac:chgData name="Nguyễn Tuấn Hưng" userId="3bdf5a2b2499731e" providerId="Windows Live" clId="Web-{9EBEFF0B-F3B5-48A4-BC65-89B14C0FD2B8}" dt="2023-02-13T08:07:44.601" v="1700" actId="1076"/>
          <ac:spMkLst>
            <pc:docMk/>
            <pc:sldMk cId="2528737253" sldId="282"/>
            <ac:spMk id="12" creationId="{E65484B8-C4F1-7827-0415-B58293CCD00C}"/>
          </ac:spMkLst>
        </pc:spChg>
        <pc:picChg chg="add mod">
          <ac:chgData name="Nguyễn Tuấn Hưng" userId="3bdf5a2b2499731e" providerId="Windows Live" clId="Web-{9EBEFF0B-F3B5-48A4-BC65-89B14C0FD2B8}" dt="2023-02-13T08:05:32.941" v="1549" actId="1076"/>
          <ac:picMkLst>
            <pc:docMk/>
            <pc:sldMk cId="2528737253" sldId="282"/>
            <ac:picMk id="11" creationId="{2177DD10-1865-12F0-766E-5174E6264109}"/>
          </ac:picMkLst>
        </pc:picChg>
      </pc:sldChg>
      <pc:sldChg chg="addSp modSp new ord">
        <pc:chgData name="Nguyễn Tuấn Hưng" userId="3bdf5a2b2499731e" providerId="Windows Live" clId="Web-{9EBEFF0B-F3B5-48A4-BC65-89B14C0FD2B8}" dt="2023-02-13T07:59:17.542" v="1202" actId="14100"/>
        <pc:sldMkLst>
          <pc:docMk/>
          <pc:sldMk cId="813031516" sldId="283"/>
        </pc:sldMkLst>
        <pc:spChg chg="mod">
          <ac:chgData name="Nguyễn Tuấn Hưng" userId="3bdf5a2b2499731e" providerId="Windows Live" clId="Web-{9EBEFF0B-F3B5-48A4-BC65-89B14C0FD2B8}" dt="2023-02-13T07:55:32.255" v="956" actId="1076"/>
          <ac:spMkLst>
            <pc:docMk/>
            <pc:sldMk cId="813031516" sldId="283"/>
            <ac:spMk id="2" creationId="{FF793ECE-23E1-555B-1C86-EA6A5F2B1DC5}"/>
          </ac:spMkLst>
        </pc:spChg>
        <pc:spChg chg="mod">
          <ac:chgData name="Nguyễn Tuấn Hưng" userId="3bdf5a2b2499731e" providerId="Windows Live" clId="Web-{9EBEFF0B-F3B5-48A4-BC65-89B14C0FD2B8}" dt="2023-02-13T07:55:32.239" v="955" actId="1076"/>
          <ac:spMkLst>
            <pc:docMk/>
            <pc:sldMk cId="813031516" sldId="283"/>
            <ac:spMk id="3" creationId="{6C8197DD-D57F-9C3D-216C-3422A2A47255}"/>
          </ac:spMkLst>
        </pc:spChg>
        <pc:spChg chg="add mod">
          <ac:chgData name="Nguyễn Tuấn Hưng" userId="3bdf5a2b2499731e" providerId="Windows Live" clId="Web-{9EBEFF0B-F3B5-48A4-BC65-89B14C0FD2B8}" dt="2023-02-13T07:59:17.542" v="1202" actId="14100"/>
          <ac:spMkLst>
            <pc:docMk/>
            <pc:sldMk cId="813031516" sldId="283"/>
            <ac:spMk id="7" creationId="{FA1C5014-163B-AB53-86F7-ECA733F4DB05}"/>
          </ac:spMkLst>
        </pc:spChg>
        <pc:picChg chg="add mod">
          <ac:chgData name="Nguyễn Tuấn Hưng" userId="3bdf5a2b2499731e" providerId="Windows Live" clId="Web-{9EBEFF0B-F3B5-48A4-BC65-89B14C0FD2B8}" dt="2023-02-13T07:55:35.099" v="957" actId="1076"/>
          <ac:picMkLst>
            <pc:docMk/>
            <pc:sldMk cId="813031516" sldId="283"/>
            <ac:picMk id="6" creationId="{85E16060-C700-2F4B-E559-9D350C318070}"/>
          </ac:picMkLst>
        </pc:picChg>
      </pc:sldChg>
      <pc:sldChg chg="modSp new ord">
        <pc:chgData name="Nguyễn Tuấn Hưng" userId="3bdf5a2b2499731e" providerId="Windows Live" clId="Web-{9EBEFF0B-F3B5-48A4-BC65-89B14C0FD2B8}" dt="2023-02-13T08:12:06.779" v="2021" actId="20577"/>
        <pc:sldMkLst>
          <pc:docMk/>
          <pc:sldMk cId="2636238222" sldId="284"/>
        </pc:sldMkLst>
        <pc:spChg chg="mod">
          <ac:chgData name="Nguyễn Tuấn Hưng" userId="3bdf5a2b2499731e" providerId="Windows Live" clId="Web-{9EBEFF0B-F3B5-48A4-BC65-89B14C0FD2B8}" dt="2023-02-13T08:08:10.773" v="1736" actId="20577"/>
          <ac:spMkLst>
            <pc:docMk/>
            <pc:sldMk cId="2636238222" sldId="284"/>
            <ac:spMk id="2" creationId="{74E354B0-1D11-FB5E-BA37-9EAF824F6AA1}"/>
          </ac:spMkLst>
        </pc:spChg>
        <pc:spChg chg="mod">
          <ac:chgData name="Nguyễn Tuấn Hưng" userId="3bdf5a2b2499731e" providerId="Windows Live" clId="Web-{9EBEFF0B-F3B5-48A4-BC65-89B14C0FD2B8}" dt="2023-02-13T08:12:06.779" v="2021" actId="20577"/>
          <ac:spMkLst>
            <pc:docMk/>
            <pc:sldMk cId="2636238222" sldId="284"/>
            <ac:spMk id="3" creationId="{02873D5E-6DD7-3AE7-705E-2EB2163FD285}"/>
          </ac:spMkLst>
        </pc:spChg>
      </pc:sldChg>
      <pc:sldChg chg="modSp new ord">
        <pc:chgData name="Nguyễn Tuấn Hưng" userId="3bdf5a2b2499731e" providerId="Windows Live" clId="Web-{9EBEFF0B-F3B5-48A4-BC65-89B14C0FD2B8}" dt="2023-02-13T08:20:24.681" v="2359" actId="20577"/>
        <pc:sldMkLst>
          <pc:docMk/>
          <pc:sldMk cId="4078142138" sldId="285"/>
        </pc:sldMkLst>
        <pc:spChg chg="mod">
          <ac:chgData name="Nguyễn Tuấn Hưng" userId="3bdf5a2b2499731e" providerId="Windows Live" clId="Web-{9EBEFF0B-F3B5-48A4-BC65-89B14C0FD2B8}" dt="2023-02-13T08:15:29.393" v="2124" actId="20577"/>
          <ac:spMkLst>
            <pc:docMk/>
            <pc:sldMk cId="4078142138" sldId="285"/>
            <ac:spMk id="2" creationId="{FDD52E67-AD60-F726-0714-6357F4D95A45}"/>
          </ac:spMkLst>
        </pc:spChg>
        <pc:spChg chg="mod">
          <ac:chgData name="Nguyễn Tuấn Hưng" userId="3bdf5a2b2499731e" providerId="Windows Live" clId="Web-{9EBEFF0B-F3B5-48A4-BC65-89B14C0FD2B8}" dt="2023-02-13T08:20:24.681" v="2359" actId="20577"/>
          <ac:spMkLst>
            <pc:docMk/>
            <pc:sldMk cId="4078142138" sldId="285"/>
            <ac:spMk id="3" creationId="{0E65F065-6DB7-BD8C-F092-8C3CE862F3C8}"/>
          </ac:spMkLst>
        </pc:spChg>
      </pc:sldChg>
      <pc:sldChg chg="modSp new ord">
        <pc:chgData name="Nguyễn Tuấn Hưng" userId="3bdf5a2b2499731e" providerId="Windows Live" clId="Web-{9EBEFF0B-F3B5-48A4-BC65-89B14C0FD2B8}" dt="2023-02-13T08:14:32.860" v="2115" actId="20577"/>
        <pc:sldMkLst>
          <pc:docMk/>
          <pc:sldMk cId="3312899981" sldId="286"/>
        </pc:sldMkLst>
        <pc:spChg chg="mod">
          <ac:chgData name="Nguyễn Tuấn Hưng" userId="3bdf5a2b2499731e" providerId="Windows Live" clId="Web-{9EBEFF0B-F3B5-48A4-BC65-89B14C0FD2B8}" dt="2023-02-13T08:14:32.860" v="2115" actId="20577"/>
          <ac:spMkLst>
            <pc:docMk/>
            <pc:sldMk cId="3312899981" sldId="286"/>
            <ac:spMk id="2" creationId="{8070DF8C-92D7-8941-98FA-81546F83F3EF}"/>
          </ac:spMkLst>
        </pc:spChg>
        <pc:spChg chg="mod">
          <ac:chgData name="Nguyễn Tuấn Hưng" userId="3bdf5a2b2499731e" providerId="Windows Live" clId="Web-{9EBEFF0B-F3B5-48A4-BC65-89B14C0FD2B8}" dt="2023-02-13T08:14:27.110" v="2114" actId="20577"/>
          <ac:spMkLst>
            <pc:docMk/>
            <pc:sldMk cId="3312899981" sldId="286"/>
            <ac:spMk id="3" creationId="{A1C8F5EB-A63B-B25E-D941-7D20BB3F0A2A}"/>
          </ac:spMkLst>
        </pc:spChg>
      </pc:sldChg>
      <pc:sldChg chg="addSp modSp new ord">
        <pc:chgData name="Nguyễn Tuấn Hưng" userId="3bdf5a2b2499731e" providerId="Windows Live" clId="Web-{9EBEFF0B-F3B5-48A4-BC65-89B14C0FD2B8}" dt="2023-02-13T08:28:50.881" v="2841" actId="1076"/>
        <pc:sldMkLst>
          <pc:docMk/>
          <pc:sldMk cId="4141816237" sldId="287"/>
        </pc:sldMkLst>
        <pc:spChg chg="mod">
          <ac:chgData name="Nguyễn Tuấn Hưng" userId="3bdf5a2b2499731e" providerId="Windows Live" clId="Web-{9EBEFF0B-F3B5-48A4-BC65-89B14C0FD2B8}" dt="2023-02-13T08:28:50.881" v="2841" actId="1076"/>
          <ac:spMkLst>
            <pc:docMk/>
            <pc:sldMk cId="4141816237" sldId="287"/>
            <ac:spMk id="2" creationId="{E1433CF5-72E1-325C-0113-CCDBBAFC21CD}"/>
          </ac:spMkLst>
        </pc:spChg>
        <pc:spChg chg="mod">
          <ac:chgData name="Nguyễn Tuấn Hưng" userId="3bdf5a2b2499731e" providerId="Windows Live" clId="Web-{9EBEFF0B-F3B5-48A4-BC65-89B14C0FD2B8}" dt="2023-02-13T08:28:50.787" v="2840" actId="1076"/>
          <ac:spMkLst>
            <pc:docMk/>
            <pc:sldMk cId="4141816237" sldId="287"/>
            <ac:spMk id="3" creationId="{B55FB604-4DCC-6C84-348B-BC8A511F81D8}"/>
          </ac:spMkLst>
        </pc:spChg>
        <pc:spChg chg="add mod">
          <ac:chgData name="Nguyễn Tuấn Hưng" userId="3bdf5a2b2499731e" providerId="Windows Live" clId="Web-{9EBEFF0B-F3B5-48A4-BC65-89B14C0FD2B8}" dt="2023-02-13T08:28:24.411" v="2834" actId="1076"/>
          <ac:spMkLst>
            <pc:docMk/>
            <pc:sldMk cId="4141816237" sldId="287"/>
            <ac:spMk id="7" creationId="{439F8C3B-5B24-8F54-3FFE-752E3D67FC2C}"/>
          </ac:spMkLst>
        </pc:spChg>
        <pc:picChg chg="add mod">
          <ac:chgData name="Nguyễn Tuấn Hưng" userId="3bdf5a2b2499731e" providerId="Windows Live" clId="Web-{9EBEFF0B-F3B5-48A4-BC65-89B14C0FD2B8}" dt="2023-02-13T08:28:20.724" v="2833" actId="1076"/>
          <ac:picMkLst>
            <pc:docMk/>
            <pc:sldMk cId="4141816237" sldId="287"/>
            <ac:picMk id="6" creationId="{07573DC5-C9CC-679C-9DAF-EEE83D698B80}"/>
          </ac:picMkLst>
        </pc:picChg>
      </pc:sldChg>
    </pc:docChg>
  </pc:docChgLst>
  <pc:docChgLst>
    <pc:chgData name="Nguyễn Tuấn Hưng" userId="3bdf5a2b2499731e" providerId="Windows Live" clId="Web-{275386BF-7B41-4637-9A43-758F8B85FCC9}"/>
    <pc:docChg chg="modSld">
      <pc:chgData name="Nguyễn Tuấn Hưng" userId="3bdf5a2b2499731e" providerId="Windows Live" clId="Web-{275386BF-7B41-4637-9A43-758F8B85FCC9}" dt="2023-01-30T07:26:21.445" v="148" actId="20577"/>
      <pc:docMkLst>
        <pc:docMk/>
      </pc:docMkLst>
      <pc:sldChg chg="modSp">
        <pc:chgData name="Nguyễn Tuấn Hưng" userId="3bdf5a2b2499731e" providerId="Windows Live" clId="Web-{275386BF-7B41-4637-9A43-758F8B85FCC9}" dt="2023-01-30T07:26:21.445" v="148" actId="20577"/>
        <pc:sldMkLst>
          <pc:docMk/>
          <pc:sldMk cId="1639799154" sldId="258"/>
        </pc:sldMkLst>
        <pc:spChg chg="mod">
          <ac:chgData name="Nguyễn Tuấn Hưng" userId="3bdf5a2b2499731e" providerId="Windows Live" clId="Web-{275386BF-7B41-4637-9A43-758F8B85FCC9}" dt="2023-01-30T07:26:21.445" v="148" actId="20577"/>
          <ac:spMkLst>
            <pc:docMk/>
            <pc:sldMk cId="1639799154" sldId="258"/>
            <ac:spMk id="2" creationId="{8C543F67-9C70-4748-8C0C-3A7863422F99}"/>
          </ac:spMkLst>
        </pc:spChg>
      </pc:sldChg>
      <pc:sldChg chg="modSp">
        <pc:chgData name="Nguyễn Tuấn Hưng" userId="3bdf5a2b2499731e" providerId="Windows Live" clId="Web-{275386BF-7B41-4637-9A43-758F8B85FCC9}" dt="2023-01-30T07:25:08.928" v="144" actId="20577"/>
        <pc:sldMkLst>
          <pc:docMk/>
          <pc:sldMk cId="4212917468" sldId="260"/>
        </pc:sldMkLst>
        <pc:spChg chg="mod">
          <ac:chgData name="Nguyễn Tuấn Hưng" userId="3bdf5a2b2499731e" providerId="Windows Live" clId="Web-{275386BF-7B41-4637-9A43-758F8B85FCC9}" dt="2023-01-30T07:25:08.928" v="144" actId="20577"/>
          <ac:spMkLst>
            <pc:docMk/>
            <pc:sldMk cId="4212917468" sldId="260"/>
            <ac:spMk id="7" creationId="{111CF191-4F8B-EC99-0AEA-17B46522E492}"/>
          </ac:spMkLst>
        </pc:spChg>
      </pc:sldChg>
    </pc:docChg>
  </pc:docChgLst>
  <pc:docChgLst>
    <pc:chgData name="Nguyễn Tuấn Hưng" userId="3bdf5a2b2499731e" providerId="Windows Live" clId="Web-{FFC5801A-D07C-4559-8CE5-92F02309D450}"/>
    <pc:docChg chg="modSld sldOrd">
      <pc:chgData name="Nguyễn Tuấn Hưng" userId="3bdf5a2b2499731e" providerId="Windows Live" clId="Web-{FFC5801A-D07C-4559-8CE5-92F02309D450}" dt="2023-02-09T21:28:21.376" v="282"/>
      <pc:docMkLst>
        <pc:docMk/>
      </pc:docMkLst>
      <pc:sldChg chg="addSp delSp modSp">
        <pc:chgData name="Nguyễn Tuấn Hưng" userId="3bdf5a2b2499731e" providerId="Windows Live" clId="Web-{FFC5801A-D07C-4559-8CE5-92F02309D450}" dt="2023-02-09T21:18:38.556" v="40" actId="20577"/>
        <pc:sldMkLst>
          <pc:docMk/>
          <pc:sldMk cId="2563119616" sldId="265"/>
        </pc:sldMkLst>
        <pc:spChg chg="mod">
          <ac:chgData name="Nguyễn Tuấn Hưng" userId="3bdf5a2b2499731e" providerId="Windows Live" clId="Web-{FFC5801A-D07C-4559-8CE5-92F02309D450}" dt="2023-02-09T21:18:04.914" v="30" actId="20577"/>
          <ac:spMkLst>
            <pc:docMk/>
            <pc:sldMk cId="2563119616" sldId="265"/>
            <ac:spMk id="2" creationId="{19256B7E-1633-44AB-8584-82DF5B726834}"/>
          </ac:spMkLst>
        </pc:spChg>
        <pc:spChg chg="add del mod">
          <ac:chgData name="Nguyễn Tuấn Hưng" userId="3bdf5a2b2499731e" providerId="Windows Live" clId="Web-{FFC5801A-D07C-4559-8CE5-92F02309D450}" dt="2023-02-09T21:18:38.556" v="40" actId="20577"/>
          <ac:spMkLst>
            <pc:docMk/>
            <pc:sldMk cId="2563119616" sldId="265"/>
            <ac:spMk id="4" creationId="{950677C9-3E42-427F-93B8-526692906471}"/>
          </ac:spMkLst>
        </pc:spChg>
        <pc:spChg chg="add del mod">
          <ac:chgData name="Nguyễn Tuấn Hưng" userId="3bdf5a2b2499731e" providerId="Windows Live" clId="Web-{FFC5801A-D07C-4559-8CE5-92F02309D450}" dt="2023-02-09T21:18:24.040" v="36"/>
          <ac:spMkLst>
            <pc:docMk/>
            <pc:sldMk cId="2563119616" sldId="265"/>
            <ac:spMk id="5" creationId="{C079CB4C-E96A-0901-FDE7-3F82BCDE0D3C}"/>
          </ac:spMkLst>
        </pc:spChg>
      </pc:sldChg>
      <pc:sldChg chg="modSp ord">
        <pc:chgData name="Nguyễn Tuấn Hưng" userId="3bdf5a2b2499731e" providerId="Windows Live" clId="Web-{FFC5801A-D07C-4559-8CE5-92F02309D450}" dt="2023-02-09T21:22:20.752" v="68"/>
        <pc:sldMkLst>
          <pc:docMk/>
          <pc:sldMk cId="2721508595" sldId="266"/>
        </pc:sldMkLst>
        <pc:spChg chg="mod">
          <ac:chgData name="Nguyễn Tuấn Hưng" userId="3bdf5a2b2499731e" providerId="Windows Live" clId="Web-{FFC5801A-D07C-4559-8CE5-92F02309D450}" dt="2023-02-09T21:22:02.533" v="65" actId="20577"/>
          <ac:spMkLst>
            <pc:docMk/>
            <pc:sldMk cId="2721508595" sldId="266"/>
            <ac:spMk id="4" creationId="{9B9ED227-95A7-4B08-91FE-5E0EF0D41D20}"/>
          </ac:spMkLst>
        </pc:spChg>
      </pc:sldChg>
      <pc:sldChg chg="modSp">
        <pc:chgData name="Nguyễn Tuấn Hưng" userId="3bdf5a2b2499731e" providerId="Windows Live" clId="Web-{FFC5801A-D07C-4559-8CE5-92F02309D450}" dt="2023-02-09T21:21:48.813" v="63" actId="1076"/>
        <pc:sldMkLst>
          <pc:docMk/>
          <pc:sldMk cId="445070695" sldId="267"/>
        </pc:sldMkLst>
        <pc:spChg chg="mod">
          <ac:chgData name="Nguyễn Tuấn Hưng" userId="3bdf5a2b2499731e" providerId="Windows Live" clId="Web-{FFC5801A-D07C-4559-8CE5-92F02309D450}" dt="2023-02-09T21:21:48.813" v="63" actId="1076"/>
          <ac:spMkLst>
            <pc:docMk/>
            <pc:sldMk cId="445070695" sldId="267"/>
            <ac:spMk id="2" creationId="{42D1A202-23A3-4F3A-AA92-0172C8D2DA06}"/>
          </ac:spMkLst>
        </pc:spChg>
        <pc:spChg chg="mod">
          <ac:chgData name="Nguyễn Tuấn Hưng" userId="3bdf5a2b2499731e" providerId="Windows Live" clId="Web-{FFC5801A-D07C-4559-8CE5-92F02309D450}" dt="2023-02-09T21:21:47.438" v="62" actId="20577"/>
          <ac:spMkLst>
            <pc:docMk/>
            <pc:sldMk cId="445070695" sldId="267"/>
            <ac:spMk id="3" creationId="{7B943E7C-A74D-4CB3-844B-51917C88C95F}"/>
          </ac:spMkLst>
        </pc:spChg>
      </pc:sldChg>
      <pc:sldChg chg="addSp delSp modSp">
        <pc:chgData name="Nguyễn Tuấn Hưng" userId="3bdf5a2b2499731e" providerId="Windows Live" clId="Web-{FFC5801A-D07C-4559-8CE5-92F02309D450}" dt="2023-02-09T21:28:21.376" v="282"/>
        <pc:sldMkLst>
          <pc:docMk/>
          <pc:sldMk cId="2766023437" sldId="277"/>
        </pc:sldMkLst>
        <pc:spChg chg="del">
          <ac:chgData name="Nguyễn Tuấn Hưng" userId="3bdf5a2b2499731e" providerId="Windows Live" clId="Web-{FFC5801A-D07C-4559-8CE5-92F02309D450}" dt="2023-02-09T21:28:17.251" v="281"/>
          <ac:spMkLst>
            <pc:docMk/>
            <pc:sldMk cId="2766023437" sldId="277"/>
            <ac:spMk id="6" creationId="{41AF2273-EDE5-C65D-9CD3-2B5C216D4998}"/>
          </ac:spMkLst>
        </pc:spChg>
        <pc:spChg chg="del">
          <ac:chgData name="Nguyễn Tuấn Hưng" userId="3bdf5a2b2499731e" providerId="Windows Live" clId="Web-{FFC5801A-D07C-4559-8CE5-92F02309D450}" dt="2023-02-09T21:28:17.251" v="280"/>
          <ac:spMkLst>
            <pc:docMk/>
            <pc:sldMk cId="2766023437" sldId="277"/>
            <ac:spMk id="7" creationId="{023A1BDC-E864-E632-B8E8-4A30F6B4B369}"/>
          </ac:spMkLst>
        </pc:spChg>
        <pc:spChg chg="del">
          <ac:chgData name="Nguyễn Tuấn Hưng" userId="3bdf5a2b2499731e" providerId="Windows Live" clId="Web-{FFC5801A-D07C-4559-8CE5-92F02309D450}" dt="2023-02-09T21:28:08.501" v="278"/>
          <ac:spMkLst>
            <pc:docMk/>
            <pc:sldMk cId="2766023437" sldId="277"/>
            <ac:spMk id="9" creationId="{4726E30A-E748-CDB9-8137-2D45C2E9F14F}"/>
          </ac:spMkLst>
        </pc:spChg>
        <pc:spChg chg="add del mod">
          <ac:chgData name="Nguyễn Tuấn Hưng" userId="3bdf5a2b2499731e" providerId="Windows Live" clId="Web-{FFC5801A-D07C-4559-8CE5-92F02309D450}" dt="2023-02-09T21:28:21.376" v="282"/>
          <ac:spMkLst>
            <pc:docMk/>
            <pc:sldMk cId="2766023437" sldId="277"/>
            <ac:spMk id="19" creationId="{B6C29B43-C01E-1F40-DCD1-8D57BA83DDD1}"/>
          </ac:spMkLst>
        </pc:spChg>
        <pc:graphicFrameChg chg="add del mod ord modGraphic">
          <ac:chgData name="Nguyễn Tuấn Hưng" userId="3bdf5a2b2499731e" providerId="Windows Live" clId="Web-{FFC5801A-D07C-4559-8CE5-92F02309D450}" dt="2023-02-09T21:28:17.251" v="279"/>
          <ac:graphicFrameMkLst>
            <pc:docMk/>
            <pc:sldMk cId="2766023437" sldId="277"/>
            <ac:graphicFrameMk id="11" creationId="{A8EC448A-445F-E5CB-5BE0-25B340F49471}"/>
          </ac:graphicFrameMkLst>
        </pc:graphicFrameChg>
      </pc:sldChg>
      <pc:sldChg chg="modSp">
        <pc:chgData name="Nguyễn Tuấn Hưng" userId="3bdf5a2b2499731e" providerId="Windows Live" clId="Web-{FFC5801A-D07C-4559-8CE5-92F02309D450}" dt="2023-02-09T21:28:02.891" v="277" actId="20577"/>
        <pc:sldMkLst>
          <pc:docMk/>
          <pc:sldMk cId="433205808" sldId="278"/>
        </pc:sldMkLst>
        <pc:spChg chg="mod">
          <ac:chgData name="Nguyễn Tuấn Hưng" userId="3bdf5a2b2499731e" providerId="Windows Live" clId="Web-{FFC5801A-D07C-4559-8CE5-92F02309D450}" dt="2023-02-09T21:28:02.891" v="277" actId="20577"/>
          <ac:spMkLst>
            <pc:docMk/>
            <pc:sldMk cId="433205808" sldId="278"/>
            <ac:spMk id="3" creationId="{D90D9E19-776B-34A3-EC84-D7B186D8A848}"/>
          </ac:spMkLst>
        </pc:spChg>
      </pc:sldChg>
      <pc:sldChg chg="modSp">
        <pc:chgData name="Nguyễn Tuấn Hưng" userId="3bdf5a2b2499731e" providerId="Windows Live" clId="Web-{FFC5801A-D07C-4559-8CE5-92F02309D450}" dt="2023-02-09T21:20:24.341" v="42" actId="20577"/>
        <pc:sldMkLst>
          <pc:docMk/>
          <pc:sldMk cId="3878623492" sldId="279"/>
        </pc:sldMkLst>
        <pc:spChg chg="mod">
          <ac:chgData name="Nguyễn Tuấn Hưng" userId="3bdf5a2b2499731e" providerId="Windows Live" clId="Web-{FFC5801A-D07C-4559-8CE5-92F02309D450}" dt="2023-02-09T21:20:24.341" v="42" actId="20577"/>
          <ac:spMkLst>
            <pc:docMk/>
            <pc:sldMk cId="3878623492" sldId="279"/>
            <ac:spMk id="3" creationId="{E1CFC5D2-E8AE-E2D3-0932-7581C405023F}"/>
          </ac:spMkLst>
        </pc:spChg>
      </pc:sldChg>
      <pc:sldChg chg="modSp ord">
        <pc:chgData name="Nguyễn Tuấn Hưng" userId="3bdf5a2b2499731e" providerId="Windows Live" clId="Web-{FFC5801A-D07C-4559-8CE5-92F02309D450}" dt="2023-02-09T21:27:52.485" v="274" actId="20577"/>
        <pc:sldMkLst>
          <pc:docMk/>
          <pc:sldMk cId="48398800" sldId="280"/>
        </pc:sldMkLst>
        <pc:spChg chg="mod">
          <ac:chgData name="Nguyễn Tuấn Hưng" userId="3bdf5a2b2499731e" providerId="Windows Live" clId="Web-{FFC5801A-D07C-4559-8CE5-92F02309D450}" dt="2023-02-09T21:27:52.485" v="274" actId="20577"/>
          <ac:spMkLst>
            <pc:docMk/>
            <pc:sldMk cId="48398800" sldId="280"/>
            <ac:spMk id="3" creationId="{E716EF24-E32E-A34E-E9EA-2C7C6253A586}"/>
          </ac:spMkLst>
        </pc:spChg>
      </pc:sldChg>
    </pc:docChg>
  </pc:docChgLst>
  <pc:docChgLst>
    <pc:chgData name="Nguyễn Tuấn Hưng" userId="3bdf5a2b2499731e" providerId="Windows Live" clId="Web-{1CCDDEE7-521F-4779-9478-08593EC6DFFB}"/>
    <pc:docChg chg="modSld">
      <pc:chgData name="Nguyễn Tuấn Hưng" userId="3bdf5a2b2499731e" providerId="Windows Live" clId="Web-{1CCDDEE7-521F-4779-9478-08593EC6DFFB}" dt="2023-01-12T04:16:04.644" v="216" actId="20577"/>
      <pc:docMkLst>
        <pc:docMk/>
      </pc:docMkLst>
      <pc:sldChg chg="modSp">
        <pc:chgData name="Nguyễn Tuấn Hưng" userId="3bdf5a2b2499731e" providerId="Windows Live" clId="Web-{1CCDDEE7-521F-4779-9478-08593EC6DFFB}" dt="2023-01-12T03:51:05.705" v="50" actId="14100"/>
        <pc:sldMkLst>
          <pc:docMk/>
          <pc:sldMk cId="3446797337" sldId="259"/>
        </pc:sldMkLst>
        <pc:spChg chg="mod">
          <ac:chgData name="Nguyễn Tuấn Hưng" userId="3bdf5a2b2499731e" providerId="Windows Live" clId="Web-{1CCDDEE7-521F-4779-9478-08593EC6DFFB}" dt="2023-01-12T03:51:05.705" v="50" actId="14100"/>
          <ac:spMkLst>
            <pc:docMk/>
            <pc:sldMk cId="3446797337" sldId="259"/>
            <ac:spMk id="4" creationId="{D51A6D85-3837-435F-A342-5A3F98172B12}"/>
          </ac:spMkLst>
        </pc:spChg>
      </pc:sldChg>
      <pc:sldChg chg="addSp delSp modSp">
        <pc:chgData name="Nguyễn Tuấn Hưng" userId="3bdf5a2b2499731e" providerId="Windows Live" clId="Web-{1CCDDEE7-521F-4779-9478-08593EC6DFFB}" dt="2023-01-12T04:16:04.644" v="216" actId="20577"/>
        <pc:sldMkLst>
          <pc:docMk/>
          <pc:sldMk cId="4212917468" sldId="260"/>
        </pc:sldMkLst>
        <pc:spChg chg="mod">
          <ac:chgData name="Nguyễn Tuấn Hưng" userId="3bdf5a2b2499731e" providerId="Windows Live" clId="Web-{1CCDDEE7-521F-4779-9478-08593EC6DFFB}" dt="2023-01-12T04:16:04.613" v="215" actId="20577"/>
          <ac:spMkLst>
            <pc:docMk/>
            <pc:sldMk cId="4212917468" sldId="260"/>
            <ac:spMk id="2" creationId="{F96F75DE-8A44-4EC5-83C6-95BDDF10DFD9}"/>
          </ac:spMkLst>
        </pc:spChg>
        <pc:spChg chg="add mod">
          <ac:chgData name="Nguyễn Tuấn Hưng" userId="3bdf5a2b2499731e" providerId="Windows Live" clId="Web-{1CCDDEE7-521F-4779-9478-08593EC6DFFB}" dt="2023-01-12T04:16:04.644" v="216" actId="20577"/>
          <ac:spMkLst>
            <pc:docMk/>
            <pc:sldMk cId="4212917468" sldId="260"/>
            <ac:spMk id="7" creationId="{111CF191-4F8B-EC99-0AEA-17B46522E492}"/>
          </ac:spMkLst>
        </pc:spChg>
        <pc:spChg chg="add del">
          <ac:chgData name="Nguyễn Tuấn Hưng" userId="3bdf5a2b2499731e" providerId="Windows Live" clId="Web-{1CCDDEE7-521F-4779-9478-08593EC6DFFB}" dt="2023-01-12T04:02:48.790" v="64"/>
          <ac:spMkLst>
            <pc:docMk/>
            <pc:sldMk cId="4212917468" sldId="260"/>
            <ac:spMk id="9" creationId="{9915E022-6991-76B0-1E66-44D38C1F59E1}"/>
          </ac:spMkLst>
        </pc:spChg>
        <pc:spChg chg="add del">
          <ac:chgData name="Nguyễn Tuấn Hưng" userId="3bdf5a2b2499731e" providerId="Windows Live" clId="Web-{1CCDDEE7-521F-4779-9478-08593EC6DFFB}" dt="2023-01-12T04:02:45.103" v="63"/>
          <ac:spMkLst>
            <pc:docMk/>
            <pc:sldMk cId="4212917468" sldId="260"/>
            <ac:spMk id="11" creationId="{342CAEB3-49ED-3FA5-D108-97922B17AED1}"/>
          </ac:spMkLst>
        </pc:spChg>
        <pc:spChg chg="add del">
          <ac:chgData name="Nguyễn Tuấn Hưng" userId="3bdf5a2b2499731e" providerId="Windows Live" clId="Web-{1CCDDEE7-521F-4779-9478-08593EC6DFFB}" dt="2023-01-12T04:02:55.337" v="65"/>
          <ac:spMkLst>
            <pc:docMk/>
            <pc:sldMk cId="4212917468" sldId="260"/>
            <ac:spMk id="13" creationId="{8299DA5D-3D0A-1FC8-361E-8393BE336A00}"/>
          </ac:spMkLst>
        </pc:spChg>
        <pc:graphicFrameChg chg="del">
          <ac:chgData name="Nguyễn Tuấn Hưng" userId="3bdf5a2b2499731e" providerId="Windows Live" clId="Web-{1CCDDEE7-521F-4779-9478-08593EC6DFFB}" dt="2023-01-12T03:54:15.414" v="59"/>
          <ac:graphicFrameMkLst>
            <pc:docMk/>
            <pc:sldMk cId="4212917468" sldId="260"/>
            <ac:graphicFrameMk id="4" creationId="{403CD5FD-27C3-4342-BE41-F411CB8D6931}"/>
          </ac:graphicFrameMkLst>
        </pc:graphicFrameChg>
      </pc:sldChg>
    </pc:docChg>
  </pc:docChgLst>
  <pc:docChgLst>
    <pc:chgData name="Nguyễn Tuấn Hưng" userId="3bdf5a2b2499731e" providerId="Windows Live" clId="Web-{3CCA159A-8BEE-4C6C-B840-1B23802E6A5D}"/>
    <pc:docChg chg="modSld">
      <pc:chgData name="Nguyễn Tuấn Hưng" userId="3bdf5a2b2499731e" providerId="Windows Live" clId="Web-{3CCA159A-8BEE-4C6C-B840-1B23802E6A5D}" dt="2023-02-09T02:45:28.664" v="116" actId="20577"/>
      <pc:docMkLst>
        <pc:docMk/>
      </pc:docMkLst>
      <pc:sldChg chg="addSp delSp modSp mod modClrScheme chgLayout">
        <pc:chgData name="Nguyễn Tuấn Hưng" userId="3bdf5a2b2499731e" providerId="Windows Live" clId="Web-{3CCA159A-8BEE-4C6C-B840-1B23802E6A5D}" dt="2023-02-09T02:45:28.664" v="116" actId="20577"/>
        <pc:sldMkLst>
          <pc:docMk/>
          <pc:sldMk cId="932498405" sldId="270"/>
        </pc:sldMkLst>
        <pc:spChg chg="add mod ord">
          <ac:chgData name="Nguyễn Tuấn Hưng" userId="3bdf5a2b2499731e" providerId="Windows Live" clId="Web-{3CCA159A-8BEE-4C6C-B840-1B23802E6A5D}" dt="2023-02-09T02:45:28.664" v="116" actId="20577"/>
          <ac:spMkLst>
            <pc:docMk/>
            <pc:sldMk cId="932498405" sldId="270"/>
            <ac:spMk id="2" creationId="{4CC2DC44-CF8C-8E35-A6C8-4E49099E8C5A}"/>
          </ac:spMkLst>
        </pc:spChg>
        <pc:spChg chg="mod ord">
          <ac:chgData name="Nguyễn Tuấn Hưng" userId="3bdf5a2b2499731e" providerId="Windows Live" clId="Web-{3CCA159A-8BEE-4C6C-B840-1B23802E6A5D}" dt="2023-02-09T02:42:57.045" v="9"/>
          <ac:spMkLst>
            <pc:docMk/>
            <pc:sldMk cId="932498405" sldId="270"/>
            <ac:spMk id="3" creationId="{C55E2E3E-148D-4BE4-88A4-447C4BC35E68}"/>
          </ac:spMkLst>
        </pc:spChg>
        <pc:spChg chg="add del mod ord">
          <ac:chgData name="Nguyễn Tuấn Hưng" userId="3bdf5a2b2499731e" providerId="Windows Live" clId="Web-{3CCA159A-8BEE-4C6C-B840-1B23802E6A5D}" dt="2023-02-09T02:42:57.045" v="9"/>
          <ac:spMkLst>
            <pc:docMk/>
            <pc:sldMk cId="932498405" sldId="270"/>
            <ac:spMk id="4" creationId="{440C6405-7C2E-E231-57A3-31045D020EDA}"/>
          </ac:spMkLst>
        </pc:spChg>
        <pc:spChg chg="mod ord">
          <ac:chgData name="Nguyễn Tuấn Hưng" userId="3bdf5a2b2499731e" providerId="Windows Live" clId="Web-{3CCA159A-8BEE-4C6C-B840-1B23802E6A5D}" dt="2023-02-09T02:42:57.045" v="9"/>
          <ac:spMkLst>
            <pc:docMk/>
            <pc:sldMk cId="932498405" sldId="270"/>
            <ac:spMk id="5" creationId="{140F55DB-0AAD-684A-B0E2-8EF58E039423}"/>
          </ac:spMkLst>
        </pc:spChg>
        <pc:spChg chg="mod ord">
          <ac:chgData name="Nguyễn Tuấn Hưng" userId="3bdf5a2b2499731e" providerId="Windows Live" clId="Web-{3CCA159A-8BEE-4C6C-B840-1B23802E6A5D}" dt="2023-02-09T02:42:57.045" v="9"/>
          <ac:spMkLst>
            <pc:docMk/>
            <pc:sldMk cId="932498405" sldId="270"/>
            <ac:spMk id="6" creationId="{280037C3-0E79-CD4B-92A9-5B5F9E74A60B}"/>
          </ac:spMkLst>
        </pc:spChg>
        <pc:spChg chg="mod">
          <ac:chgData name="Nguyễn Tuấn Hưng" userId="3bdf5a2b2499731e" providerId="Windows Live" clId="Web-{3CCA159A-8BEE-4C6C-B840-1B23802E6A5D}" dt="2023-02-09T02:42:29.231" v="7" actId="1076"/>
          <ac:spMkLst>
            <pc:docMk/>
            <pc:sldMk cId="932498405" sldId="270"/>
            <ac:spMk id="7" creationId="{E178654B-08C9-4C41-8BEC-DFB720245862}"/>
          </ac:spMkLst>
        </pc:spChg>
        <pc:spChg chg="add del mod ord">
          <ac:chgData name="Nguyễn Tuấn Hưng" userId="3bdf5a2b2499731e" providerId="Windows Live" clId="Web-{3CCA159A-8BEE-4C6C-B840-1B23802E6A5D}" dt="2023-02-09T02:42:57.045" v="9"/>
          <ac:spMkLst>
            <pc:docMk/>
            <pc:sldMk cId="932498405" sldId="270"/>
            <ac:spMk id="8" creationId="{4FFF1468-EB35-75C1-D455-9D37AE81CC05}"/>
          </ac:spMkLst>
        </pc:spChg>
        <pc:spChg chg="add del mod ord">
          <ac:chgData name="Nguyễn Tuấn Hưng" userId="3bdf5a2b2499731e" providerId="Windows Live" clId="Web-{3CCA159A-8BEE-4C6C-B840-1B23802E6A5D}" dt="2023-02-09T02:42:57.045" v="9"/>
          <ac:spMkLst>
            <pc:docMk/>
            <pc:sldMk cId="932498405" sldId="270"/>
            <ac:spMk id="9" creationId="{6A141952-6BD5-7B35-BB3B-51610D3DF0FF}"/>
          </ac:spMkLst>
        </pc:spChg>
      </pc:sldChg>
    </pc:docChg>
  </pc:docChgLst>
  <pc:docChgLst>
    <pc:chgData name="Nguyễn Tuấn Hưng" userId="3bdf5a2b2499731e" providerId="Windows Live" clId="Web-{4B2000EB-7F75-4264-9317-C9128DE30BB5}"/>
    <pc:docChg chg="addSld modSld sldOrd">
      <pc:chgData name="Nguyễn Tuấn Hưng" userId="3bdf5a2b2499731e" providerId="Windows Live" clId="Web-{4B2000EB-7F75-4264-9317-C9128DE30BB5}" dt="2023-01-31T08:39:01.439" v="2182" actId="20577"/>
      <pc:docMkLst>
        <pc:docMk/>
      </pc:docMkLst>
      <pc:sldChg chg="modSp">
        <pc:chgData name="Nguyễn Tuấn Hưng" userId="3bdf5a2b2499731e" providerId="Windows Live" clId="Web-{4B2000EB-7F75-4264-9317-C9128DE30BB5}" dt="2023-01-31T07:49:52.823" v="2054" actId="20577"/>
        <pc:sldMkLst>
          <pc:docMk/>
          <pc:sldMk cId="2259308896" sldId="256"/>
        </pc:sldMkLst>
        <pc:spChg chg="mod">
          <ac:chgData name="Nguyễn Tuấn Hưng" userId="3bdf5a2b2499731e" providerId="Windows Live" clId="Web-{4B2000EB-7F75-4264-9317-C9128DE30BB5}" dt="2023-01-31T07:49:52.823" v="2054" actId="20577"/>
          <ac:spMkLst>
            <pc:docMk/>
            <pc:sldMk cId="2259308896" sldId="256"/>
            <ac:spMk id="2" creationId="{51DF3D98-3C30-4CFC-8643-C81E829C8C25}"/>
          </ac:spMkLst>
        </pc:spChg>
      </pc:sldChg>
      <pc:sldChg chg="modSp">
        <pc:chgData name="Nguyễn Tuấn Hưng" userId="3bdf5a2b2499731e" providerId="Windows Live" clId="Web-{4B2000EB-7F75-4264-9317-C9128DE30BB5}" dt="2023-01-31T07:49:59.808" v="2057" actId="20577"/>
        <pc:sldMkLst>
          <pc:docMk/>
          <pc:sldMk cId="1325608595" sldId="257"/>
        </pc:sldMkLst>
        <pc:spChg chg="mod">
          <ac:chgData name="Nguyễn Tuấn Hưng" userId="3bdf5a2b2499731e" providerId="Windows Live" clId="Web-{4B2000EB-7F75-4264-9317-C9128DE30BB5}" dt="2023-01-31T07:49:59.808" v="2057" actId="20577"/>
          <ac:spMkLst>
            <pc:docMk/>
            <pc:sldMk cId="1325608595" sldId="257"/>
            <ac:spMk id="2" creationId="{912DF434-28DB-4621-A497-D62C41CE0419}"/>
          </ac:spMkLst>
        </pc:spChg>
      </pc:sldChg>
      <pc:sldChg chg="modSp">
        <pc:chgData name="Nguyễn Tuấn Hưng" userId="3bdf5a2b2499731e" providerId="Windows Live" clId="Web-{4B2000EB-7F75-4264-9317-C9128DE30BB5}" dt="2023-01-31T07:55:34.222" v="2060" actId="20577"/>
        <pc:sldMkLst>
          <pc:docMk/>
          <pc:sldMk cId="1639799154" sldId="258"/>
        </pc:sldMkLst>
        <pc:spChg chg="mod">
          <ac:chgData name="Nguyễn Tuấn Hưng" userId="3bdf5a2b2499731e" providerId="Windows Live" clId="Web-{4B2000EB-7F75-4264-9317-C9128DE30BB5}" dt="2023-01-31T07:55:34.222" v="2060" actId="20577"/>
          <ac:spMkLst>
            <pc:docMk/>
            <pc:sldMk cId="1639799154" sldId="258"/>
            <ac:spMk id="2" creationId="{8C543F67-9C70-4748-8C0C-3A7863422F99}"/>
          </ac:spMkLst>
        </pc:spChg>
      </pc:sldChg>
      <pc:sldChg chg="modSp">
        <pc:chgData name="Nguyễn Tuấn Hưng" userId="3bdf5a2b2499731e" providerId="Windows Live" clId="Web-{4B2000EB-7F75-4264-9317-C9128DE30BB5}" dt="2023-01-31T08:30:03.956" v="2166" actId="20577"/>
        <pc:sldMkLst>
          <pc:docMk/>
          <pc:sldMk cId="3446797337" sldId="259"/>
        </pc:sldMkLst>
        <pc:spChg chg="mod">
          <ac:chgData name="Nguyễn Tuấn Hưng" userId="3bdf5a2b2499731e" providerId="Windows Live" clId="Web-{4B2000EB-7F75-4264-9317-C9128DE30BB5}" dt="2023-01-31T08:30:03.956" v="2166" actId="20577"/>
          <ac:spMkLst>
            <pc:docMk/>
            <pc:sldMk cId="3446797337" sldId="259"/>
            <ac:spMk id="4" creationId="{D51A6D85-3837-435F-A342-5A3F98172B12}"/>
          </ac:spMkLst>
        </pc:spChg>
      </pc:sldChg>
      <pc:sldChg chg="modSp">
        <pc:chgData name="Nguyễn Tuấn Hưng" userId="3bdf5a2b2499731e" providerId="Windows Live" clId="Web-{4B2000EB-7F75-4264-9317-C9128DE30BB5}" dt="2023-01-31T08:31:42.583" v="2170" actId="20577"/>
        <pc:sldMkLst>
          <pc:docMk/>
          <pc:sldMk cId="4212917468" sldId="260"/>
        </pc:sldMkLst>
        <pc:spChg chg="mod">
          <ac:chgData name="Nguyễn Tuấn Hưng" userId="3bdf5a2b2499731e" providerId="Windows Live" clId="Web-{4B2000EB-7F75-4264-9317-C9128DE30BB5}" dt="2023-01-31T07:50:50.465" v="2059" actId="20577"/>
          <ac:spMkLst>
            <pc:docMk/>
            <pc:sldMk cId="4212917468" sldId="260"/>
            <ac:spMk id="2" creationId="{F96F75DE-8A44-4EC5-83C6-95BDDF10DFD9}"/>
          </ac:spMkLst>
        </pc:spChg>
        <pc:spChg chg="mod">
          <ac:chgData name="Nguyễn Tuấn Hưng" userId="3bdf5a2b2499731e" providerId="Windows Live" clId="Web-{4B2000EB-7F75-4264-9317-C9128DE30BB5}" dt="2023-01-31T08:31:42.583" v="2170" actId="20577"/>
          <ac:spMkLst>
            <pc:docMk/>
            <pc:sldMk cId="4212917468" sldId="260"/>
            <ac:spMk id="7" creationId="{111CF191-4F8B-EC99-0AEA-17B46522E492}"/>
          </ac:spMkLst>
        </pc:spChg>
      </pc:sldChg>
      <pc:sldChg chg="addSp modSp">
        <pc:chgData name="Nguyễn Tuấn Hưng" userId="3bdf5a2b2499731e" providerId="Windows Live" clId="Web-{4B2000EB-7F75-4264-9317-C9128DE30BB5}" dt="2023-01-31T06:23:10.209" v="450" actId="20577"/>
        <pc:sldMkLst>
          <pc:docMk/>
          <pc:sldMk cId="445070695" sldId="267"/>
        </pc:sldMkLst>
        <pc:spChg chg="mod">
          <ac:chgData name="Nguyễn Tuấn Hưng" userId="3bdf5a2b2499731e" providerId="Windows Live" clId="Web-{4B2000EB-7F75-4264-9317-C9128DE30BB5}" dt="2023-01-31T06:19:50.611" v="329" actId="1076"/>
          <ac:spMkLst>
            <pc:docMk/>
            <pc:sldMk cId="445070695" sldId="267"/>
            <ac:spMk id="2" creationId="{42D1A202-23A3-4F3A-AA92-0172C8D2DA06}"/>
          </ac:spMkLst>
        </pc:spChg>
        <pc:spChg chg="mod">
          <ac:chgData name="Nguyễn Tuấn Hưng" userId="3bdf5a2b2499731e" providerId="Windows Live" clId="Web-{4B2000EB-7F75-4264-9317-C9128DE30BB5}" dt="2023-01-31T06:23:10.209" v="450" actId="20577"/>
          <ac:spMkLst>
            <pc:docMk/>
            <pc:sldMk cId="445070695" sldId="267"/>
            <ac:spMk id="3" creationId="{7B943E7C-A74D-4CB3-844B-51917C88C95F}"/>
          </ac:spMkLst>
        </pc:spChg>
        <pc:picChg chg="add mod">
          <ac:chgData name="Nguyễn Tuấn Hưng" userId="3bdf5a2b2499731e" providerId="Windows Live" clId="Web-{4B2000EB-7F75-4264-9317-C9128DE30BB5}" dt="2023-01-31T06:22:03.598" v="404" actId="1076"/>
          <ac:picMkLst>
            <pc:docMk/>
            <pc:sldMk cId="445070695" sldId="267"/>
            <ac:picMk id="4" creationId="{281BC957-E543-ED79-FDCB-686D3062F3DE}"/>
          </ac:picMkLst>
        </pc:picChg>
      </pc:sldChg>
      <pc:sldChg chg="modSp">
        <pc:chgData name="Nguyễn Tuấn Hưng" userId="3bdf5a2b2499731e" providerId="Windows Live" clId="Web-{4B2000EB-7F75-4264-9317-C9128DE30BB5}" dt="2023-01-31T08:39:01.439" v="2182" actId="20577"/>
        <pc:sldMkLst>
          <pc:docMk/>
          <pc:sldMk cId="3396266754" sldId="269"/>
        </pc:sldMkLst>
        <pc:spChg chg="mod">
          <ac:chgData name="Nguyễn Tuấn Hưng" userId="3bdf5a2b2499731e" providerId="Windows Live" clId="Web-{4B2000EB-7F75-4264-9317-C9128DE30BB5}" dt="2023-01-31T08:39:01.439" v="2182" actId="20577"/>
          <ac:spMkLst>
            <pc:docMk/>
            <pc:sldMk cId="3396266754" sldId="269"/>
            <ac:spMk id="46" creationId="{00000000-0000-0000-0000-000000000000}"/>
          </ac:spMkLst>
        </pc:spChg>
      </pc:sldChg>
      <pc:sldChg chg="modSp">
        <pc:chgData name="Nguyễn Tuấn Hưng" userId="3bdf5a2b2499731e" providerId="Windows Live" clId="Web-{4B2000EB-7F75-4264-9317-C9128DE30BB5}" dt="2023-01-31T06:23:56.069" v="458" actId="14100"/>
        <pc:sldMkLst>
          <pc:docMk/>
          <pc:sldMk cId="932498405" sldId="270"/>
        </pc:sldMkLst>
        <pc:spChg chg="mod">
          <ac:chgData name="Nguyễn Tuấn Hưng" userId="3bdf5a2b2499731e" providerId="Windows Live" clId="Web-{4B2000EB-7F75-4264-9317-C9128DE30BB5}" dt="2023-01-31T06:23:56.069" v="458" actId="14100"/>
          <ac:spMkLst>
            <pc:docMk/>
            <pc:sldMk cId="932498405" sldId="270"/>
            <ac:spMk id="3" creationId="{C55E2E3E-148D-4BE4-88A4-447C4BC35E68}"/>
          </ac:spMkLst>
        </pc:spChg>
      </pc:sldChg>
      <pc:sldChg chg="new">
        <pc:chgData name="Nguyễn Tuấn Hưng" userId="3bdf5a2b2499731e" providerId="Windows Live" clId="Web-{4B2000EB-7F75-4264-9317-C9128DE30BB5}" dt="2023-01-31T06:23:13.834" v="451"/>
        <pc:sldMkLst>
          <pc:docMk/>
          <pc:sldMk cId="4204649753" sldId="276"/>
        </pc:sldMkLst>
      </pc:sldChg>
      <pc:sldChg chg="modSp new ord">
        <pc:chgData name="Nguyễn Tuấn Hưng" userId="3bdf5a2b2499731e" providerId="Windows Live" clId="Web-{4B2000EB-7F75-4264-9317-C9128DE30BB5}" dt="2023-01-31T07:22:47.875" v="2051" actId="20577"/>
        <pc:sldMkLst>
          <pc:docMk/>
          <pc:sldMk cId="2766023437" sldId="277"/>
        </pc:sldMkLst>
        <pc:spChg chg="mod">
          <ac:chgData name="Nguyễn Tuấn Hưng" userId="3bdf5a2b2499731e" providerId="Windows Live" clId="Web-{4B2000EB-7F75-4264-9317-C9128DE30BB5}" dt="2023-01-31T07:22:47.875" v="2051" actId="20577"/>
          <ac:spMkLst>
            <pc:docMk/>
            <pc:sldMk cId="2766023437" sldId="277"/>
            <ac:spMk id="2" creationId="{D61088C7-A449-EE9B-30EF-C46D0B214CF5}"/>
          </ac:spMkLst>
        </pc:spChg>
      </pc:sldChg>
      <pc:sldChg chg="delSp modSp new ord">
        <pc:chgData name="Nguyễn Tuấn Hưng" userId="3bdf5a2b2499731e" providerId="Windows Live" clId="Web-{4B2000EB-7F75-4264-9317-C9128DE30BB5}" dt="2023-01-31T07:20:22.576" v="2006" actId="20577"/>
        <pc:sldMkLst>
          <pc:docMk/>
          <pc:sldMk cId="433205808" sldId="278"/>
        </pc:sldMkLst>
        <pc:spChg chg="del">
          <ac:chgData name="Nguyễn Tuấn Hưng" userId="3bdf5a2b2499731e" providerId="Windows Live" clId="Web-{4B2000EB-7F75-4264-9317-C9128DE30BB5}" dt="2023-01-31T07:11:06.846" v="1485"/>
          <ac:spMkLst>
            <pc:docMk/>
            <pc:sldMk cId="433205808" sldId="278"/>
            <ac:spMk id="2" creationId="{806BB61E-9538-7E78-342C-CE1F6FBC27FF}"/>
          </ac:spMkLst>
        </pc:spChg>
        <pc:spChg chg="mod">
          <ac:chgData name="Nguyễn Tuấn Hưng" userId="3bdf5a2b2499731e" providerId="Windows Live" clId="Web-{4B2000EB-7F75-4264-9317-C9128DE30BB5}" dt="2023-01-31T07:20:22.576" v="2006" actId="20577"/>
          <ac:spMkLst>
            <pc:docMk/>
            <pc:sldMk cId="433205808" sldId="278"/>
            <ac:spMk id="3" creationId="{D90D9E19-776B-34A3-EC84-D7B186D8A848}"/>
          </ac:spMkLst>
        </pc:spChg>
        <pc:spChg chg="del">
          <ac:chgData name="Nguyễn Tuấn Hưng" userId="3bdf5a2b2499731e" providerId="Windows Live" clId="Web-{4B2000EB-7F75-4264-9317-C9128DE30BB5}" dt="2023-01-31T07:11:14.471" v="1488"/>
          <ac:spMkLst>
            <pc:docMk/>
            <pc:sldMk cId="433205808" sldId="278"/>
            <ac:spMk id="6" creationId="{F4B11348-C864-C871-E32D-21EBFA8B7116}"/>
          </ac:spMkLst>
        </pc:spChg>
        <pc:spChg chg="del">
          <ac:chgData name="Nguyễn Tuấn Hưng" userId="3bdf5a2b2499731e" providerId="Windows Live" clId="Web-{4B2000EB-7F75-4264-9317-C9128DE30BB5}" dt="2023-01-31T07:11:13.049" v="1487"/>
          <ac:spMkLst>
            <pc:docMk/>
            <pc:sldMk cId="433205808" sldId="278"/>
            <ac:spMk id="7" creationId="{23D31CC2-1278-F3FD-462D-D42BEB12592C}"/>
          </ac:spMkLst>
        </pc:spChg>
        <pc:spChg chg="del">
          <ac:chgData name="Nguyễn Tuấn Hưng" userId="3bdf5a2b2499731e" providerId="Windows Live" clId="Web-{4B2000EB-7F75-4264-9317-C9128DE30BB5}" dt="2023-01-31T07:11:11.455" v="1486"/>
          <ac:spMkLst>
            <pc:docMk/>
            <pc:sldMk cId="433205808" sldId="278"/>
            <ac:spMk id="8" creationId="{0ACC467B-2E28-6966-F0E3-05B98901591C}"/>
          </ac:spMkLst>
        </pc:spChg>
      </pc:sldChg>
      <pc:sldChg chg="addSp delSp modSp new ord">
        <pc:chgData name="Nguyễn Tuấn Hưng" userId="3bdf5a2b2499731e" providerId="Windows Live" clId="Web-{4B2000EB-7F75-4264-9317-C9128DE30BB5}" dt="2023-01-31T07:02:19.897" v="967" actId="20577"/>
        <pc:sldMkLst>
          <pc:docMk/>
          <pc:sldMk cId="3878623492" sldId="279"/>
        </pc:sldMkLst>
        <pc:spChg chg="del">
          <ac:chgData name="Nguyễn Tuấn Hưng" userId="3bdf5a2b2499731e" providerId="Windows Live" clId="Web-{4B2000EB-7F75-4264-9317-C9128DE30BB5}" dt="2023-01-31T06:34:21.301" v="461"/>
          <ac:spMkLst>
            <pc:docMk/>
            <pc:sldMk cId="3878623492" sldId="279"/>
            <ac:spMk id="2" creationId="{11770279-BE59-EC04-0EFC-00C5C06B3241}"/>
          </ac:spMkLst>
        </pc:spChg>
        <pc:spChg chg="mod">
          <ac:chgData name="Nguyễn Tuấn Hưng" userId="3bdf5a2b2499731e" providerId="Windows Live" clId="Web-{4B2000EB-7F75-4264-9317-C9128DE30BB5}" dt="2023-01-31T07:02:19.897" v="967" actId="20577"/>
          <ac:spMkLst>
            <pc:docMk/>
            <pc:sldMk cId="3878623492" sldId="279"/>
            <ac:spMk id="3" creationId="{E1CFC5D2-E8AE-E2D3-0932-7581C405023F}"/>
          </ac:spMkLst>
        </pc:spChg>
        <pc:picChg chg="add mod">
          <ac:chgData name="Nguyễn Tuấn Hưng" userId="3bdf5a2b2499731e" providerId="Windows Live" clId="Web-{4B2000EB-7F75-4264-9317-C9128DE30BB5}" dt="2023-01-31T06:55:21.139" v="937" actId="1076"/>
          <ac:picMkLst>
            <pc:docMk/>
            <pc:sldMk cId="3878623492" sldId="279"/>
            <ac:picMk id="6" creationId="{408DFE36-8616-2968-9536-604C95997522}"/>
          </ac:picMkLst>
        </pc:picChg>
        <pc:picChg chg="add mod">
          <ac:chgData name="Nguyễn Tuấn Hưng" userId="3bdf5a2b2499731e" providerId="Windows Live" clId="Web-{4B2000EB-7F75-4264-9317-C9128DE30BB5}" dt="2023-01-31T06:55:38.545" v="940" actId="14100"/>
          <ac:picMkLst>
            <pc:docMk/>
            <pc:sldMk cId="3878623492" sldId="279"/>
            <ac:picMk id="8" creationId="{0275835B-F1A9-EEB8-0AC5-3FA9DE6A0637}"/>
          </ac:picMkLst>
        </pc:picChg>
        <pc:picChg chg="add mod">
          <ac:chgData name="Nguyễn Tuấn Hưng" userId="3bdf5a2b2499731e" providerId="Windows Live" clId="Web-{4B2000EB-7F75-4264-9317-C9128DE30BB5}" dt="2023-01-31T06:56:04.452" v="943" actId="14100"/>
          <ac:picMkLst>
            <pc:docMk/>
            <pc:sldMk cId="3878623492" sldId="279"/>
            <ac:picMk id="9" creationId="{1369B64E-5A3C-6E41-C7AF-B91CA3FEE074}"/>
          </ac:picMkLst>
        </pc:picChg>
      </pc:sldChg>
      <pc:sldChg chg="modSp new ord">
        <pc:chgData name="Nguyễn Tuấn Hưng" userId="3bdf5a2b2499731e" providerId="Windows Live" clId="Web-{4B2000EB-7F75-4264-9317-C9128DE30BB5}" dt="2023-01-31T07:10:52.236" v="1484" actId="14100"/>
        <pc:sldMkLst>
          <pc:docMk/>
          <pc:sldMk cId="48398800" sldId="280"/>
        </pc:sldMkLst>
        <pc:spChg chg="mod">
          <ac:chgData name="Nguyễn Tuấn Hưng" userId="3bdf5a2b2499731e" providerId="Windows Live" clId="Web-{4B2000EB-7F75-4264-9317-C9128DE30BB5}" dt="2023-01-31T06:57:26.266" v="961" actId="20577"/>
          <ac:spMkLst>
            <pc:docMk/>
            <pc:sldMk cId="48398800" sldId="280"/>
            <ac:spMk id="2" creationId="{0D2CA2D5-5A4A-D4B4-68CC-9884A3CC5C12}"/>
          </ac:spMkLst>
        </pc:spChg>
        <pc:spChg chg="mod">
          <ac:chgData name="Nguyễn Tuấn Hưng" userId="3bdf5a2b2499731e" providerId="Windows Live" clId="Web-{4B2000EB-7F75-4264-9317-C9128DE30BB5}" dt="2023-01-31T07:10:52.236" v="1484" actId="14100"/>
          <ac:spMkLst>
            <pc:docMk/>
            <pc:sldMk cId="48398800" sldId="280"/>
            <ac:spMk id="3" creationId="{E716EF24-E32E-A34E-E9EA-2C7C6253A586}"/>
          </ac:spMkLst>
        </pc:spChg>
      </pc:sldChg>
    </pc:docChg>
  </pc:docChgLst>
  <pc:docChgLst>
    <pc:chgData name="Nguyễn Tuấn Hưng" userId="3bdf5a2b2499731e" providerId="Windows Live" clId="Web-{2722512C-A437-491D-8BFB-CC95228E8816}"/>
    <pc:docChg chg="sldOrd">
      <pc:chgData name="Nguyễn Tuấn Hưng" userId="3bdf5a2b2499731e" providerId="Windows Live" clId="Web-{2722512C-A437-491D-8BFB-CC95228E8816}" dt="2023-02-12T06:26:56.845" v="0"/>
      <pc:docMkLst>
        <pc:docMk/>
      </pc:docMkLst>
      <pc:sldChg chg="ord">
        <pc:chgData name="Nguyễn Tuấn Hưng" userId="3bdf5a2b2499731e" providerId="Windows Live" clId="Web-{2722512C-A437-491D-8BFB-CC95228E8816}" dt="2023-02-12T06:26:56.845" v="0"/>
        <pc:sldMkLst>
          <pc:docMk/>
          <pc:sldMk cId="433205808" sldId="278"/>
        </pc:sldMkLst>
      </pc:sldChg>
    </pc:docChg>
  </pc:docChgLst>
  <pc:docChgLst>
    <pc:chgData name="Nguyễn Tuấn Hưng" userId="3bdf5a2b2499731e" providerId="Windows Live" clId="Web-{721A4FF9-A1AC-49B3-AC3D-839CB7346137}"/>
    <pc:docChg chg="modSld">
      <pc:chgData name="Nguyễn Tuấn Hưng" userId="3bdf5a2b2499731e" providerId="Windows Live" clId="Web-{721A4FF9-A1AC-49B3-AC3D-839CB7346137}" dt="2023-02-13T04:27:06.775" v="308" actId="20577"/>
      <pc:docMkLst>
        <pc:docMk/>
      </pc:docMkLst>
      <pc:sldChg chg="delSp modSp">
        <pc:chgData name="Nguyễn Tuấn Hưng" userId="3bdf5a2b2499731e" providerId="Windows Live" clId="Web-{721A4FF9-A1AC-49B3-AC3D-839CB7346137}" dt="2023-02-13T04:27:06.775" v="308" actId="20577"/>
        <pc:sldMkLst>
          <pc:docMk/>
          <pc:sldMk cId="2766023437" sldId="277"/>
        </pc:sldMkLst>
        <pc:spChg chg="mod ord">
          <ac:chgData name="Nguyễn Tuấn Hưng" userId="3bdf5a2b2499731e" providerId="Windows Live" clId="Web-{721A4FF9-A1AC-49B3-AC3D-839CB7346137}" dt="2023-02-13T04:27:06.775" v="308" actId="20577"/>
          <ac:spMkLst>
            <pc:docMk/>
            <pc:sldMk cId="2766023437" sldId="277"/>
            <ac:spMk id="3" creationId="{B39A97EE-C298-8B13-6F58-623B668C4161}"/>
          </ac:spMkLst>
        </pc:spChg>
        <pc:spChg chg="del">
          <ac:chgData name="Nguyễn Tuấn Hưng" userId="3bdf5a2b2499731e" providerId="Windows Live" clId="Web-{721A4FF9-A1AC-49B3-AC3D-839CB7346137}" dt="2023-02-13T04:22:38.128" v="204"/>
          <ac:spMkLst>
            <pc:docMk/>
            <pc:sldMk cId="2766023437" sldId="277"/>
            <ac:spMk id="5" creationId="{16855745-0AA0-1594-18EA-09A06AB8BC3B}"/>
          </ac:spMkLst>
        </pc:spChg>
        <pc:spChg chg="del">
          <ac:chgData name="Nguyễn Tuấn Hưng" userId="3bdf5a2b2499731e" providerId="Windows Live" clId="Web-{721A4FF9-A1AC-49B3-AC3D-839CB7346137}" dt="2023-02-13T04:22:40.003" v="205"/>
          <ac:spMkLst>
            <pc:docMk/>
            <pc:sldMk cId="2766023437" sldId="277"/>
            <ac:spMk id="8" creationId="{269146FD-2352-86D4-917B-2E2AF9582E56}"/>
          </ac:spMkLst>
        </pc:spChg>
      </pc:sldChg>
      <pc:sldChg chg="modSp">
        <pc:chgData name="Nguyễn Tuấn Hưng" userId="3bdf5a2b2499731e" providerId="Windows Live" clId="Web-{721A4FF9-A1AC-49B3-AC3D-839CB7346137}" dt="2023-02-13T04:26:42.212" v="306" actId="20577"/>
        <pc:sldMkLst>
          <pc:docMk/>
          <pc:sldMk cId="433205808" sldId="278"/>
        </pc:sldMkLst>
        <pc:spChg chg="mod">
          <ac:chgData name="Nguyễn Tuấn Hưng" userId="3bdf5a2b2499731e" providerId="Windows Live" clId="Web-{721A4FF9-A1AC-49B3-AC3D-839CB7346137}" dt="2023-02-13T04:26:42.212" v="306" actId="20577"/>
          <ac:spMkLst>
            <pc:docMk/>
            <pc:sldMk cId="433205808" sldId="278"/>
            <ac:spMk id="3" creationId="{D90D9E19-776B-34A3-EC84-D7B186D8A8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2/12/2023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2/12/2023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2/12/2023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2/12/2023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2/12/2023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2/12/2023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2/12/2023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2/12/2023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2/12/2023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2/12/2023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2/12/2023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40599" y="1857469"/>
            <a:ext cx="7096933" cy="2387600"/>
          </a:xfrm>
        </p:spPr>
        <p:txBody>
          <a:bodyPr/>
          <a:lstStyle/>
          <a:p>
            <a:r>
              <a:rPr lang="en-US" err="1">
                <a:latin typeface="Times New Roman"/>
                <a:cs typeface="Times New Roman"/>
              </a:rPr>
              <a:t>Chương</a:t>
            </a:r>
            <a:r>
              <a:rPr lang="en-US">
                <a:latin typeface="Times New Roman"/>
                <a:cs typeface="Times New Roman"/>
              </a:rPr>
              <a:t> 10: </a:t>
            </a:r>
            <a:r>
              <a:rPr lang="en-US" err="1">
                <a:latin typeface="Times New Roman"/>
                <a:cs typeface="Times New Roman"/>
              </a:rPr>
              <a:t>Tìm</a:t>
            </a:r>
            <a:r>
              <a:rPr lang="en-US">
                <a:latin typeface="Times New Roman"/>
                <a:cs typeface="Times New Roman"/>
              </a:rPr>
              <a:t> </a:t>
            </a:r>
            <a:r>
              <a:rPr lang="en-US" err="1">
                <a:latin typeface="Times New Roman"/>
                <a:cs typeface="Times New Roman"/>
              </a:rPr>
              <a:t>hiểu</a:t>
            </a:r>
            <a:r>
              <a:rPr lang="en-US">
                <a:latin typeface="Times New Roman"/>
                <a:cs typeface="Times New Roman"/>
              </a:rPr>
              <a:t> </a:t>
            </a:r>
            <a:r>
              <a:rPr lang="en-US" err="1">
                <a:latin typeface="Times New Roman"/>
                <a:cs typeface="Times New Roman"/>
              </a:rPr>
              <a:t>về</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r>
              <a:rPr lang="en-US">
                <a:latin typeface="Times New Roman"/>
                <a:cs typeface="Times New Roman"/>
              </a:rPr>
              <a:t> </a:t>
            </a:r>
            <a:r>
              <a:rPr lang="en-US" err="1">
                <a:latin typeface="Times New Roman"/>
                <a:cs typeface="Times New Roman"/>
              </a:rPr>
              <a:t>phù</a:t>
            </a:r>
            <a:r>
              <a:rPr lang="en-US">
                <a:latin typeface="Times New Roman"/>
                <a:cs typeface="Times New Roman"/>
              </a:rPr>
              <a:t> </a:t>
            </a:r>
            <a:r>
              <a:rPr lang="en-US" err="1">
                <a:latin typeface="Times New Roman"/>
                <a:cs typeface="Times New Roman"/>
              </a:rPr>
              <a:t>hợp</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10.3.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thanh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toán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bù</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trừ</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trường</a:t>
            </a:r>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4CC2DC44-CF8C-8E35-A6C8-4E49099E8C5A}"/>
              </a:ext>
            </a:extLst>
          </p:cNvPr>
          <p:cNvSpPr>
            <a:spLocks noGrp="1"/>
          </p:cNvSpPr>
          <p:nvPr>
            <p:ph idx="1"/>
          </p:nvPr>
        </p:nvSpPr>
        <p:spPr/>
        <p:txBody>
          <a:bodyPr vert="horz" lIns="91440" tIns="45720" rIns="91440" bIns="45720" rtlCol="0" anchor="t">
            <a:noAutofit/>
          </a:bodyPr>
          <a:lstStyle/>
          <a:p>
            <a:pPr marL="457200" indent="-457200">
              <a:buChar char="•"/>
            </a:pPr>
            <a:r>
              <a:rPr lang="en-US" err="1"/>
              <a:t>Bước</a:t>
            </a:r>
            <a:r>
              <a:rPr lang="en-US"/>
              <a:t> </a:t>
            </a:r>
            <a:r>
              <a:rPr lang="en-US" err="1"/>
              <a:t>quan</a:t>
            </a:r>
            <a:r>
              <a:rPr lang="en-US"/>
              <a:t> </a:t>
            </a:r>
            <a:r>
              <a:rPr lang="en-US" err="1"/>
              <a:t>trọng</a:t>
            </a:r>
            <a:r>
              <a:rPr lang="en-US"/>
              <a:t> </a:t>
            </a:r>
            <a:r>
              <a:rPr lang="en-US" err="1"/>
              <a:t>để</a:t>
            </a:r>
            <a:r>
              <a:rPr lang="en-US"/>
              <a:t> </a:t>
            </a:r>
            <a:r>
              <a:rPr lang="en-US" err="1"/>
              <a:t>phát</a:t>
            </a:r>
            <a:r>
              <a:rPr lang="en-US"/>
              <a:t> </a:t>
            </a:r>
            <a:r>
              <a:rPr lang="en-US" err="1"/>
              <a:t>triển</a:t>
            </a:r>
            <a:r>
              <a:rPr lang="en-US"/>
              <a:t> </a:t>
            </a:r>
            <a:r>
              <a:rPr lang="en-US" err="1"/>
              <a:t>một</a:t>
            </a:r>
            <a:r>
              <a:rPr lang="en-US"/>
              <a:t> </a:t>
            </a:r>
            <a:r>
              <a:rPr lang="en-US" err="1"/>
              <a:t>thị</a:t>
            </a:r>
            <a:r>
              <a:rPr lang="en-US"/>
              <a:t> </a:t>
            </a:r>
            <a:r>
              <a:rPr lang="en-US" err="1"/>
              <a:t>trường</a:t>
            </a:r>
            <a:r>
              <a:rPr lang="en-US"/>
              <a:t> </a:t>
            </a:r>
            <a:r>
              <a:rPr lang="en-US" err="1"/>
              <a:t>phù</a:t>
            </a:r>
            <a:r>
              <a:rPr lang="en-US"/>
              <a:t> </a:t>
            </a:r>
            <a:r>
              <a:rPr lang="en-US" err="1"/>
              <a:t>hợp</a:t>
            </a:r>
            <a:r>
              <a:rPr lang="en-US"/>
              <a:t>: </a:t>
            </a:r>
            <a:r>
              <a:rPr lang="en-US" err="1"/>
              <a:t>hiểu</a:t>
            </a:r>
            <a:r>
              <a:rPr lang="en-US"/>
              <a:t> </a:t>
            </a:r>
            <a:r>
              <a:rPr lang="en-US" err="1"/>
              <a:t>cách</a:t>
            </a:r>
            <a:r>
              <a:rPr lang="en-US"/>
              <a:t> </a:t>
            </a:r>
            <a:r>
              <a:rPr lang="en-US" err="1"/>
              <a:t>giá</a:t>
            </a:r>
            <a:r>
              <a:rPr lang="en-US"/>
              <a:t> </a:t>
            </a:r>
            <a:r>
              <a:rPr lang="en-US" err="1"/>
              <a:t>có</a:t>
            </a:r>
            <a:r>
              <a:rPr lang="en-US"/>
              <a:t> </a:t>
            </a:r>
            <a:r>
              <a:rPr lang="en-US" err="1"/>
              <a:t>thể</a:t>
            </a:r>
            <a:r>
              <a:rPr lang="en-US"/>
              <a:t> </a:t>
            </a:r>
            <a:r>
              <a:rPr lang="en-US" err="1"/>
              <a:t>được</a:t>
            </a:r>
            <a:r>
              <a:rPr lang="en-US"/>
              <a:t> </a:t>
            </a:r>
            <a:r>
              <a:rPr lang="en-US" err="1"/>
              <a:t>sử</a:t>
            </a:r>
            <a:r>
              <a:rPr lang="en-US"/>
              <a:t> </a:t>
            </a:r>
            <a:r>
              <a:rPr lang="en-US" err="1"/>
              <a:t>dụng</a:t>
            </a:r>
            <a:r>
              <a:rPr lang="en-US"/>
              <a:t> </a:t>
            </a:r>
            <a:r>
              <a:rPr lang="en-US" err="1"/>
              <a:t>để</a:t>
            </a:r>
            <a:r>
              <a:rPr lang="en-US"/>
              <a:t> </a:t>
            </a:r>
            <a:r>
              <a:rPr lang="en-US" err="1"/>
              <a:t>phân</a:t>
            </a:r>
            <a:r>
              <a:rPr lang="en-US"/>
              <a:t> </a:t>
            </a:r>
            <a:r>
              <a:rPr lang="en-US" err="1"/>
              <a:t>tán</a:t>
            </a:r>
            <a:r>
              <a:rPr lang="en-US"/>
              <a:t> </a:t>
            </a:r>
            <a:r>
              <a:rPr lang="en-US" err="1"/>
              <a:t>thị</a:t>
            </a:r>
            <a:r>
              <a:rPr lang="en-US"/>
              <a:t> </a:t>
            </a:r>
            <a:r>
              <a:rPr lang="en-US" err="1"/>
              <a:t>trường</a:t>
            </a:r>
            <a:r>
              <a:rPr lang="en-US"/>
              <a:t>.</a:t>
            </a:r>
          </a:p>
          <a:p>
            <a:pPr marL="457200" indent="-457200">
              <a:buChar char="•"/>
            </a:pPr>
            <a:r>
              <a:rPr lang="en-US" err="1"/>
              <a:t>Một</a:t>
            </a:r>
            <a:r>
              <a:rPr lang="en-US"/>
              <a:t> </a:t>
            </a:r>
            <a:r>
              <a:rPr lang="en-US" err="1"/>
              <a:t>bức</a:t>
            </a:r>
            <a:r>
              <a:rPr lang="en-US"/>
              <a:t> </a:t>
            </a:r>
            <a:r>
              <a:rPr lang="en-US" err="1"/>
              <a:t>tranh</a:t>
            </a:r>
            <a:r>
              <a:rPr lang="en-US"/>
              <a:t> </a:t>
            </a:r>
            <a:r>
              <a:rPr lang="en-US" err="1"/>
              <a:t>thị</a:t>
            </a:r>
            <a:r>
              <a:rPr lang="en-US"/>
              <a:t> </a:t>
            </a:r>
            <a:r>
              <a:rPr lang="en-US" err="1"/>
              <a:t>trường</a:t>
            </a:r>
            <a:r>
              <a:rPr lang="en-US"/>
              <a:t> </a:t>
            </a:r>
            <a:r>
              <a:rPr lang="en-US" err="1"/>
              <a:t>tiêu</a:t>
            </a:r>
            <a:r>
              <a:rPr lang="en-US"/>
              <a:t> </a:t>
            </a:r>
            <a:r>
              <a:rPr lang="en-US" err="1"/>
              <a:t>chuẩn</a:t>
            </a:r>
            <a:r>
              <a:rPr lang="en-US"/>
              <a:t> </a:t>
            </a:r>
            <a:r>
              <a:rPr lang="en-US" err="1"/>
              <a:t>hơn</a:t>
            </a:r>
            <a:r>
              <a:rPr lang="en-US"/>
              <a:t> </a:t>
            </a:r>
            <a:r>
              <a:rPr lang="en-US" err="1"/>
              <a:t>liên</a:t>
            </a:r>
            <a:r>
              <a:rPr lang="en-US"/>
              <a:t> </a:t>
            </a:r>
            <a:r>
              <a:rPr lang="en-US" err="1"/>
              <a:t>quan</a:t>
            </a:r>
            <a:r>
              <a:rPr lang="en-US"/>
              <a:t> </a:t>
            </a:r>
            <a:r>
              <a:rPr lang="en-US" err="1"/>
              <a:t>đến</a:t>
            </a:r>
            <a:r>
              <a:rPr lang="en-US"/>
              <a:t> </a:t>
            </a:r>
            <a:r>
              <a:rPr lang="en-US" err="1"/>
              <a:t>sự</a:t>
            </a:r>
            <a:r>
              <a:rPr lang="en-US"/>
              <a:t> </a:t>
            </a:r>
            <a:r>
              <a:rPr lang="en-US" err="1"/>
              <a:t>phối</a:t>
            </a:r>
            <a:r>
              <a:rPr lang="en-US"/>
              <a:t> </a:t>
            </a:r>
            <a:r>
              <a:rPr lang="en-US" err="1"/>
              <a:t>hợp</a:t>
            </a:r>
            <a:r>
              <a:rPr lang="en-US"/>
              <a:t> </a:t>
            </a:r>
            <a:r>
              <a:rPr lang="en-US" err="1"/>
              <a:t>trung</a:t>
            </a:r>
            <a:r>
              <a:rPr lang="en-US"/>
              <a:t> </a:t>
            </a:r>
            <a:r>
              <a:rPr lang="en-US" err="1"/>
              <a:t>tâm</a:t>
            </a:r>
            <a:r>
              <a:rPr lang="en-US"/>
              <a:t> </a:t>
            </a:r>
            <a:r>
              <a:rPr lang="en-US" err="1"/>
              <a:t>ít</a:t>
            </a:r>
            <a:r>
              <a:rPr lang="en-US"/>
              <a:t> </a:t>
            </a:r>
            <a:r>
              <a:rPr lang="en-US" err="1"/>
              <a:t>hơn</a:t>
            </a:r>
            <a:r>
              <a:rPr lang="en-US"/>
              <a:t> </a:t>
            </a:r>
            <a:r>
              <a:rPr lang="en-US" err="1"/>
              <a:t>nhiều</a:t>
            </a:r>
            <a:r>
              <a:rPr lang="en-US"/>
              <a:t>, </a:t>
            </a:r>
            <a:r>
              <a:rPr lang="en-US" err="1"/>
              <a:t>với</a:t>
            </a:r>
            <a:r>
              <a:rPr lang="en-US"/>
              <a:t> </a:t>
            </a:r>
            <a:r>
              <a:rPr lang="en-US" err="1"/>
              <a:t>các</a:t>
            </a:r>
            <a:r>
              <a:rPr lang="en-US"/>
              <a:t> </a:t>
            </a:r>
            <a:r>
              <a:rPr lang="en-US" err="1"/>
              <a:t>cá</a:t>
            </a:r>
            <a:r>
              <a:rPr lang="en-US"/>
              <a:t> </a:t>
            </a:r>
            <a:r>
              <a:rPr lang="en-US" err="1"/>
              <a:t>nhân</a:t>
            </a:r>
            <a:r>
              <a:rPr lang="en-US"/>
              <a:t> </a:t>
            </a:r>
            <a:r>
              <a:rPr lang="en-US" err="1"/>
              <a:t>đưa</a:t>
            </a:r>
            <a:r>
              <a:rPr lang="en-US"/>
              <a:t> </a:t>
            </a:r>
            <a:r>
              <a:rPr lang="en-US" err="1"/>
              <a:t>ra</a:t>
            </a:r>
            <a:r>
              <a:rPr lang="en-US"/>
              <a:t> </a:t>
            </a:r>
            <a:r>
              <a:rPr lang="en-US" err="1"/>
              <a:t>quyết</a:t>
            </a:r>
            <a:r>
              <a:rPr lang="en-US"/>
              <a:t> </a:t>
            </a:r>
            <a:r>
              <a:rPr lang="en-US" err="1"/>
              <a:t>định</a:t>
            </a:r>
            <a:r>
              <a:rPr lang="en-US"/>
              <a:t> </a:t>
            </a:r>
            <a:r>
              <a:rPr lang="en-US" err="1"/>
              <a:t>dựa</a:t>
            </a:r>
            <a:r>
              <a:rPr lang="en-US"/>
              <a:t> </a:t>
            </a:r>
            <a:r>
              <a:rPr lang="en-US" err="1"/>
              <a:t>trên</a:t>
            </a:r>
            <a:r>
              <a:rPr lang="en-US"/>
              <a:t> </a:t>
            </a:r>
            <a:r>
              <a:rPr lang="en-US" err="1"/>
              <a:t>giá</a:t>
            </a:r>
            <a:r>
              <a:rPr lang="en-US"/>
              <a:t> </a:t>
            </a:r>
            <a:r>
              <a:rPr lang="en-US" err="1"/>
              <a:t>cả</a:t>
            </a:r>
            <a:r>
              <a:rPr lang="en-US"/>
              <a:t> </a:t>
            </a:r>
            <a:r>
              <a:rPr lang="en-US" err="1"/>
              <a:t>và</a:t>
            </a:r>
            <a:r>
              <a:rPr lang="en-US"/>
              <a:t> </a:t>
            </a:r>
            <a:r>
              <a:rPr lang="en-US" err="1"/>
              <a:t>định</a:t>
            </a:r>
            <a:r>
              <a:rPr lang="en-US"/>
              <a:t> </a:t>
            </a:r>
            <a:r>
              <a:rPr lang="en-US" err="1"/>
              <a:t>giá</a:t>
            </a:r>
            <a:r>
              <a:rPr lang="en-US"/>
              <a:t> </a:t>
            </a:r>
            <a:r>
              <a:rPr lang="en-US" err="1"/>
              <a:t>của</a:t>
            </a:r>
            <a:r>
              <a:rPr lang="en-US"/>
              <a:t> </a:t>
            </a:r>
            <a:r>
              <a:rPr lang="en-US" err="1"/>
              <a:t>riêng</a:t>
            </a:r>
            <a:r>
              <a:rPr lang="en-US"/>
              <a:t> </a:t>
            </a:r>
            <a:r>
              <a:rPr lang="en-US" err="1"/>
              <a:t>họ</a:t>
            </a:r>
            <a:r>
              <a:rPr lang="en-US"/>
              <a:t>.</a:t>
            </a:r>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a:p>
        </p:txBody>
      </p:sp>
      <p:sp>
        <p:nvSpPr>
          <p:cNvPr id="7" name="Text Placeholder 6">
            <a:extLst>
              <a:ext uri="{FF2B5EF4-FFF2-40B4-BE49-F238E27FC236}">
                <a16:creationId xmlns:a16="http://schemas.microsoft.com/office/drawing/2014/main" id="{E178654B-08C9-4C41-8BEC-DFB720245862}"/>
              </a:ext>
            </a:extLst>
          </p:cNvPr>
          <p:cNvSpPr txBox="1">
            <a:spLocks/>
          </p:cNvSpPr>
          <p:nvPr/>
        </p:nvSpPr>
        <p:spPr>
          <a:xfrm>
            <a:off x="1710801" y="2080463"/>
            <a:ext cx="9152639" cy="372358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Times New Roman"/>
              <a:cs typeface="Times New Roman"/>
            </a:endParaRPr>
          </a:p>
        </p:txBody>
      </p:sp>
    </p:spTree>
    <p:extLst>
      <p:ext uri="{BB962C8B-B14F-4D97-AF65-F5344CB8AC3E}">
        <p14:creationId xmlns:p14="http://schemas.microsoft.com/office/powerpoint/2010/main" val="93249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406400"/>
            <a:ext cx="9779183" cy="912236"/>
          </a:xfrm>
        </p:spPr>
        <p:txBody>
          <a:bodyPr/>
          <a:lstStyle/>
          <a:p>
            <a:r>
              <a:rPr lang="en-US">
                <a:latin typeface="Times New Roman"/>
                <a:cs typeface="Times New Roman"/>
              </a:rPr>
              <a:t>Giá </a:t>
            </a:r>
            <a:r>
              <a:rPr lang="en-US" err="1">
                <a:latin typeface="Times New Roman"/>
                <a:cs typeface="Times New Roman"/>
              </a:rPr>
              <a:t>cả</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khoản</a:t>
            </a:r>
            <a:r>
              <a:rPr lang="en-US">
                <a:latin typeface="Times New Roman"/>
                <a:cs typeface="Times New Roman"/>
              </a:rPr>
              <a:t> </a:t>
            </a:r>
            <a:r>
              <a:rPr lang="en-US" err="1">
                <a:latin typeface="Times New Roman"/>
                <a:cs typeface="Times New Roman"/>
              </a:rPr>
              <a:t>hoàn</a:t>
            </a:r>
            <a:r>
              <a:rPr lang="en-US">
                <a:latin typeface="Times New Roman"/>
                <a:cs typeface="Times New Roman"/>
              </a:rPr>
              <a:t> </a:t>
            </a:r>
            <a:r>
              <a:rPr lang="en-US" err="1">
                <a:latin typeface="Times New Roman"/>
                <a:cs typeface="Times New Roman"/>
              </a:rPr>
              <a:t>trả</a:t>
            </a:r>
            <a:endParaRPr lang="en-US" err="1">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773382"/>
            <a:ext cx="10054562" cy="4577663"/>
          </a:xfrm>
        </p:spPr>
        <p:txBody>
          <a:bodyPr vert="horz" lIns="91440" tIns="45720" rIns="91440" bIns="45720" rtlCol="0" anchor="t">
            <a:normAutofit/>
          </a:bodyPr>
          <a:lstStyle/>
          <a:p>
            <a:pPr marL="457200" indent="-457200">
              <a:buChar char="•"/>
            </a:pPr>
            <a:r>
              <a:rPr lang="en-US" sz="2800" err="1">
                <a:latin typeface="Times New Roman"/>
                <a:cs typeface="Times New Roman"/>
              </a:rPr>
              <a:t>Chúng</a:t>
            </a:r>
            <a:r>
              <a:rPr lang="en-US" sz="2800">
                <a:latin typeface="Times New Roman"/>
                <a:cs typeface="Times New Roman"/>
              </a:rPr>
              <a:t> ta </a:t>
            </a:r>
            <a:r>
              <a:rPr lang="en-US" sz="2800" err="1">
                <a:latin typeface="Times New Roman"/>
                <a:cs typeface="Times New Roman"/>
              </a:rPr>
              <a:t>sẽ</a:t>
            </a:r>
            <a:r>
              <a:rPr lang="en-US" sz="2800">
                <a:latin typeface="Times New Roman"/>
                <a:cs typeface="Times New Roman"/>
              </a:rPr>
              <a:t> </a:t>
            </a:r>
            <a:r>
              <a:rPr lang="en-US" sz="2800" err="1">
                <a:latin typeface="Times New Roman"/>
                <a:cs typeface="Times New Roman"/>
              </a:rPr>
              <a:t>gọi</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bán</a:t>
            </a:r>
            <a:r>
              <a:rPr lang="en-US" sz="2800">
                <a:latin typeface="Times New Roman"/>
                <a:cs typeface="Times New Roman"/>
              </a:rPr>
              <a:t> </a:t>
            </a:r>
            <a:r>
              <a:rPr lang="en-US" sz="2800" err="1">
                <a:latin typeface="Times New Roman"/>
                <a:cs typeface="Times New Roman"/>
              </a:rPr>
              <a:t>hoặc</a:t>
            </a:r>
            <a:r>
              <a:rPr lang="en-US" sz="2800">
                <a:latin typeface="Times New Roman"/>
                <a:cs typeface="Times New Roman"/>
              </a:rPr>
              <a:t> </a:t>
            </a:r>
            <a:r>
              <a:rPr lang="en-US" sz="2800" err="1">
                <a:latin typeface="Times New Roman"/>
                <a:cs typeface="Times New Roman"/>
              </a:rPr>
              <a:t>những</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bán</a:t>
            </a:r>
            <a:r>
              <a:rPr lang="en-US" sz="2800">
                <a:latin typeface="Times New Roman"/>
                <a:cs typeface="Times New Roman"/>
              </a:rPr>
              <a:t> </a:t>
            </a:r>
            <a:r>
              <a:rPr lang="en-US" sz="2800" err="1">
                <a:latin typeface="Times New Roman"/>
                <a:cs typeface="Times New Roman"/>
              </a:rPr>
              <a:t>tối</a:t>
            </a:r>
            <a:r>
              <a:rPr lang="en-US" sz="2800">
                <a:latin typeface="Times New Roman"/>
                <a:cs typeface="Times New Roman"/>
              </a:rPr>
              <a:t> </a:t>
            </a:r>
            <a:r>
              <a:rPr lang="en-US" sz="2800" err="1">
                <a:latin typeface="Times New Roman"/>
                <a:cs typeface="Times New Roman"/>
              </a:rPr>
              <a:t>đa</a:t>
            </a:r>
            <a:r>
              <a:rPr lang="en-US" sz="2800">
                <a:latin typeface="Times New Roman"/>
                <a:cs typeface="Times New Roman"/>
              </a:rPr>
              <a:t> </a:t>
            </a:r>
            <a:r>
              <a:rPr lang="en-US" sz="2800" err="1">
                <a:latin typeface="Times New Roman"/>
                <a:cs typeface="Times New Roman"/>
              </a:rPr>
              <a:t>hoá</a:t>
            </a:r>
            <a:r>
              <a:rPr lang="en-US" sz="2800">
                <a:latin typeface="Times New Roman"/>
                <a:cs typeface="Times New Roman"/>
              </a:rPr>
              <a:t> </a:t>
            </a:r>
            <a:r>
              <a:rPr lang="en-US" sz="2800" err="1">
                <a:latin typeface="Times New Roman"/>
                <a:cs typeface="Times New Roman"/>
              </a:rPr>
              <a:t>khoản</a:t>
            </a:r>
            <a:r>
              <a:rPr lang="en-US" sz="2800">
                <a:latin typeface="Times New Roman"/>
                <a:cs typeface="Times New Roman"/>
              </a:rPr>
              <a:t> </a:t>
            </a:r>
            <a:r>
              <a:rPr lang="en-US" sz="2800" err="1">
                <a:latin typeface="Times New Roman"/>
                <a:cs typeface="Times New Roman"/>
              </a:rPr>
              <a:t>thanh</a:t>
            </a:r>
            <a:r>
              <a:rPr lang="en-US" sz="2800">
                <a:latin typeface="Times New Roman"/>
                <a:cs typeface="Times New Roman"/>
              </a:rPr>
              <a:t> </a:t>
            </a:r>
            <a:r>
              <a:rPr lang="en-US" sz="2800" err="1">
                <a:latin typeface="Times New Roman"/>
                <a:cs typeface="Times New Roman"/>
              </a:rPr>
              <a:t>toán</a:t>
            </a:r>
            <a:r>
              <a:rPr lang="en-US" sz="2800">
                <a:latin typeface="Times New Roman"/>
                <a:cs typeface="Times New Roman"/>
              </a:rPr>
              <a:t> </a:t>
            </a:r>
            <a:r>
              <a:rPr lang="en-US" sz="2800" err="1">
                <a:latin typeface="Times New Roman"/>
                <a:cs typeface="Times New Roman"/>
              </a:rPr>
              <a:t>cho</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mua</a:t>
            </a:r>
            <a:r>
              <a:rPr lang="en-US" sz="2800">
                <a:latin typeface="Times New Roman"/>
                <a:cs typeface="Times New Roman"/>
              </a:rPr>
              <a:t> j </a:t>
            </a:r>
            <a:r>
              <a:rPr lang="en-US" sz="2800" err="1">
                <a:latin typeface="Times New Roman"/>
                <a:cs typeface="Times New Roman"/>
              </a:rPr>
              <a:t>là</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bán</a:t>
            </a:r>
            <a:r>
              <a:rPr lang="en-US" sz="2800">
                <a:latin typeface="Times New Roman"/>
                <a:cs typeface="Times New Roman"/>
              </a:rPr>
              <a:t> </a:t>
            </a:r>
            <a:r>
              <a:rPr lang="en-US" sz="2800" err="1">
                <a:latin typeface="Times New Roman"/>
                <a:cs typeface="Times New Roman"/>
              </a:rPr>
              <a:t>ưu</a:t>
            </a:r>
            <a:r>
              <a:rPr lang="en-US" sz="2800">
                <a:latin typeface="Times New Roman"/>
                <a:cs typeface="Times New Roman"/>
              </a:rPr>
              <a:t> </a:t>
            </a:r>
            <a:r>
              <a:rPr lang="en-US" sz="2800" err="1">
                <a:latin typeface="Times New Roman"/>
                <a:cs typeface="Times New Roman"/>
              </a:rPr>
              <a:t>tiên</a:t>
            </a:r>
            <a:r>
              <a:rPr lang="en-US" sz="2800">
                <a:latin typeface="Times New Roman"/>
                <a:cs typeface="Times New Roman"/>
              </a:rPr>
              <a:t>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mua</a:t>
            </a:r>
            <a:r>
              <a:rPr lang="en-US" sz="2800">
                <a:latin typeface="Times New Roman"/>
                <a:cs typeface="Times New Roman"/>
              </a:rPr>
              <a:t> j, </a:t>
            </a:r>
            <a:r>
              <a:rPr lang="en-US" sz="2800" err="1">
                <a:latin typeface="Times New Roman"/>
                <a:cs typeface="Times New Roman"/>
              </a:rPr>
              <a:t>miễn</a:t>
            </a:r>
            <a:r>
              <a:rPr lang="en-US" sz="2800">
                <a:latin typeface="Times New Roman"/>
                <a:cs typeface="Times New Roman"/>
              </a:rPr>
              <a:t> </a:t>
            </a:r>
            <a:r>
              <a:rPr lang="en-US" sz="2800" err="1">
                <a:latin typeface="Times New Roman"/>
                <a:cs typeface="Times New Roman"/>
              </a:rPr>
              <a:t>là</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khoản</a:t>
            </a:r>
            <a:r>
              <a:rPr lang="en-US" sz="2800">
                <a:latin typeface="Times New Roman"/>
                <a:cs typeface="Times New Roman"/>
              </a:rPr>
              <a:t> </a:t>
            </a:r>
            <a:r>
              <a:rPr lang="en-US" sz="2800" err="1">
                <a:latin typeface="Times New Roman"/>
                <a:cs typeface="Times New Roman"/>
              </a:rPr>
              <a:t>thanh</a:t>
            </a:r>
            <a:r>
              <a:rPr lang="en-US" sz="2800">
                <a:latin typeface="Times New Roman"/>
                <a:cs typeface="Times New Roman"/>
              </a:rPr>
              <a:t> </a:t>
            </a:r>
            <a:r>
              <a:rPr lang="en-US" sz="2800" err="1">
                <a:latin typeface="Times New Roman"/>
                <a:cs typeface="Times New Roman"/>
              </a:rPr>
              <a:t>toán</a:t>
            </a:r>
            <a:r>
              <a:rPr lang="en-US" sz="2800">
                <a:latin typeface="Times New Roman"/>
                <a:cs typeface="Times New Roman"/>
              </a:rPr>
              <a:t> </a:t>
            </a:r>
            <a:r>
              <a:rPr lang="en-US" sz="2800" err="1">
                <a:latin typeface="Times New Roman"/>
                <a:cs typeface="Times New Roman"/>
              </a:rPr>
              <a:t>từ</a:t>
            </a:r>
            <a:r>
              <a:rPr lang="en-US" sz="2800">
                <a:latin typeface="Times New Roman"/>
                <a:cs typeface="Times New Roman"/>
              </a:rPr>
              <a:t> </a:t>
            </a:r>
            <a:r>
              <a:rPr lang="en-US" sz="2800" err="1">
                <a:latin typeface="Times New Roman"/>
                <a:cs typeface="Times New Roman"/>
              </a:rPr>
              <a:t>những</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bán</a:t>
            </a:r>
            <a:r>
              <a:rPr lang="en-US" sz="2800">
                <a:latin typeface="Times New Roman"/>
                <a:cs typeface="Times New Roman"/>
              </a:rPr>
              <a:t> </a:t>
            </a:r>
            <a:r>
              <a:rPr lang="en-US" sz="2800" err="1">
                <a:latin typeface="Times New Roman"/>
                <a:cs typeface="Times New Roman"/>
              </a:rPr>
              <a:t>này</a:t>
            </a:r>
            <a:r>
              <a:rPr lang="en-US" sz="2800">
                <a:latin typeface="Times New Roman"/>
                <a:cs typeface="Times New Roman"/>
              </a:rPr>
              <a:t> </a:t>
            </a:r>
            <a:r>
              <a:rPr lang="en-US" sz="2800" err="1">
                <a:latin typeface="Times New Roman"/>
                <a:cs typeface="Times New Roman"/>
              </a:rPr>
              <a:t>là</a:t>
            </a:r>
            <a:r>
              <a:rPr lang="en-US" sz="2800">
                <a:latin typeface="Times New Roman"/>
                <a:cs typeface="Times New Roman"/>
              </a:rPr>
              <a:t> </a:t>
            </a:r>
            <a:r>
              <a:rPr lang="en-US" sz="2800" err="1">
                <a:latin typeface="Times New Roman"/>
                <a:cs typeface="Times New Roman"/>
              </a:rPr>
              <a:t>không</a:t>
            </a:r>
            <a:r>
              <a:rPr lang="en-US" sz="2800">
                <a:latin typeface="Times New Roman"/>
                <a:cs typeface="Times New Roman"/>
              </a:rPr>
              <a:t> </a:t>
            </a:r>
            <a:r>
              <a:rPr lang="en-US" sz="2800" err="1">
                <a:latin typeface="Times New Roman"/>
                <a:cs typeface="Times New Roman"/>
              </a:rPr>
              <a:t>âm</a:t>
            </a:r>
            <a:r>
              <a:rPr lang="en-US" sz="2800">
                <a:latin typeface="Times New Roman"/>
                <a:cs typeface="Times New Roman"/>
              </a:rPr>
              <a:t>. </a:t>
            </a:r>
            <a:r>
              <a:rPr lang="en-US" sz="2800" err="1">
                <a:latin typeface="Times New Roman"/>
                <a:cs typeface="Times New Roman"/>
              </a:rPr>
              <a:t>Chúng</a:t>
            </a:r>
            <a:r>
              <a:rPr lang="en-US" sz="2800">
                <a:latin typeface="Times New Roman"/>
                <a:cs typeface="Times New Roman"/>
              </a:rPr>
              <a:t> ta </a:t>
            </a:r>
            <a:r>
              <a:rPr lang="en-US" sz="2800" err="1">
                <a:latin typeface="Times New Roman"/>
                <a:cs typeface="Times New Roman"/>
              </a:rPr>
              <a:t>nói</a:t>
            </a:r>
            <a:r>
              <a:rPr lang="en-US" sz="2800">
                <a:latin typeface="Times New Roman"/>
                <a:cs typeface="Times New Roman"/>
              </a:rPr>
              <a:t> </a:t>
            </a:r>
            <a:r>
              <a:rPr lang="en-US" sz="2800" err="1">
                <a:latin typeface="Times New Roman"/>
                <a:cs typeface="Times New Roman"/>
              </a:rPr>
              <a:t>rằng</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mua</a:t>
            </a:r>
            <a:r>
              <a:rPr lang="en-US" sz="2800">
                <a:latin typeface="Times New Roman"/>
                <a:cs typeface="Times New Roman"/>
              </a:rPr>
              <a:t> j </a:t>
            </a:r>
            <a:r>
              <a:rPr lang="en-US" sz="2800" err="1">
                <a:latin typeface="Times New Roman"/>
                <a:cs typeface="Times New Roman"/>
              </a:rPr>
              <a:t>sẽ</a:t>
            </a:r>
            <a:r>
              <a:rPr lang="en-US" sz="2800">
                <a:latin typeface="Times New Roman"/>
                <a:cs typeface="Times New Roman"/>
              </a:rPr>
              <a:t> </a:t>
            </a:r>
            <a:r>
              <a:rPr lang="en-US" sz="2800" err="1">
                <a:latin typeface="Times New Roman"/>
                <a:cs typeface="Times New Roman"/>
              </a:rPr>
              <a:t>không</a:t>
            </a:r>
            <a:r>
              <a:rPr lang="en-US" sz="2800">
                <a:latin typeface="Times New Roman"/>
                <a:cs typeface="Times New Roman"/>
              </a:rPr>
              <a:t> </a:t>
            </a:r>
            <a:r>
              <a:rPr lang="en-US" sz="2800" err="1">
                <a:latin typeface="Times New Roman"/>
                <a:cs typeface="Times New Roman"/>
              </a:rPr>
              <a:t>có</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bán</a:t>
            </a:r>
            <a:r>
              <a:rPr lang="en-US" sz="2800">
                <a:latin typeface="Times New Roman"/>
                <a:cs typeface="Times New Roman"/>
              </a:rPr>
              <a:t> </a:t>
            </a:r>
            <a:r>
              <a:rPr lang="en-US" sz="2800" err="1">
                <a:latin typeface="Times New Roman"/>
                <a:cs typeface="Times New Roman"/>
              </a:rPr>
              <a:t>ưu</a:t>
            </a:r>
            <a:r>
              <a:rPr lang="en-US" sz="2800">
                <a:latin typeface="Times New Roman"/>
                <a:cs typeface="Times New Roman"/>
              </a:rPr>
              <a:t> </a:t>
            </a:r>
            <a:r>
              <a:rPr lang="en-US" sz="2800" err="1">
                <a:latin typeface="Times New Roman"/>
                <a:cs typeface="Times New Roman"/>
              </a:rPr>
              <a:t>tiên</a:t>
            </a:r>
            <a:r>
              <a:rPr lang="en-US" sz="2800">
                <a:latin typeface="Times New Roman"/>
                <a:cs typeface="Times New Roman"/>
              </a:rPr>
              <a:t> </a:t>
            </a:r>
            <a:r>
              <a:rPr lang="en-US" sz="2800" err="1">
                <a:latin typeface="Times New Roman"/>
                <a:cs typeface="Times New Roman"/>
              </a:rPr>
              <a:t>nếu</a:t>
            </a:r>
            <a:r>
              <a:rPr lang="en-US" sz="2800">
                <a:latin typeface="Times New Roman"/>
                <a:cs typeface="Times New Roman"/>
              </a:rPr>
              <a:t> </a:t>
            </a:r>
            <a:r>
              <a:rPr lang="en-US" sz="2800" err="1">
                <a:latin typeface="Times New Roman"/>
                <a:cs typeface="Times New Roman"/>
              </a:rPr>
              <a:t>lợi</a:t>
            </a:r>
            <a:r>
              <a:rPr lang="en-US" sz="2800">
                <a:latin typeface="Times New Roman"/>
                <a:cs typeface="Times New Roman"/>
              </a:rPr>
              <a:t> </a:t>
            </a:r>
            <a:r>
              <a:rPr lang="en-US" sz="2800" err="1">
                <a:latin typeface="Times New Roman"/>
                <a:cs typeface="Times New Roman"/>
              </a:rPr>
              <a:t>ích</a:t>
            </a:r>
            <a:r>
              <a:rPr lang="en-US" sz="2800">
                <a:latin typeface="Times New Roman"/>
                <a:cs typeface="Times New Roman"/>
              </a:rPr>
              <a:t> v(</a:t>
            </a:r>
            <a:r>
              <a:rPr lang="en-US" sz="2800" err="1">
                <a:latin typeface="Times New Roman"/>
                <a:cs typeface="Times New Roman"/>
              </a:rPr>
              <a:t>ij</a:t>
            </a:r>
            <a:r>
              <a:rPr lang="en-US" sz="2800">
                <a:latin typeface="Times New Roman"/>
                <a:cs typeface="Times New Roman"/>
              </a:rPr>
              <a:t>) - p(</a:t>
            </a:r>
            <a:r>
              <a:rPr lang="en-US" sz="2800" err="1">
                <a:latin typeface="Times New Roman"/>
                <a:cs typeface="Times New Roman"/>
              </a:rPr>
              <a:t>i</a:t>
            </a:r>
            <a:r>
              <a:rPr lang="en-US" sz="2800">
                <a:latin typeface="Times New Roman"/>
                <a:cs typeface="Times New Roman"/>
              </a:rPr>
              <a:t>) </a:t>
            </a:r>
            <a:r>
              <a:rPr lang="en-US" sz="2800" err="1">
                <a:latin typeface="Times New Roman"/>
                <a:cs typeface="Times New Roman"/>
              </a:rPr>
              <a:t>là</a:t>
            </a:r>
            <a:r>
              <a:rPr lang="en-US" sz="2800">
                <a:latin typeface="Times New Roman"/>
                <a:cs typeface="Times New Roman"/>
              </a:rPr>
              <a:t> </a:t>
            </a:r>
            <a:r>
              <a:rPr lang="en-US" sz="2800" err="1">
                <a:latin typeface="Times New Roman"/>
                <a:cs typeface="Times New Roman"/>
              </a:rPr>
              <a:t>âm</a:t>
            </a:r>
            <a:r>
              <a:rPr lang="en-US" sz="2800">
                <a:latin typeface="Times New Roman"/>
                <a:cs typeface="Times New Roman"/>
              </a:rPr>
              <a:t> </a:t>
            </a:r>
            <a:r>
              <a:rPr lang="en-US" sz="2800" err="1">
                <a:latin typeface="Times New Roman"/>
                <a:cs typeface="Times New Roman"/>
              </a:rPr>
              <a:t>đối</a:t>
            </a:r>
            <a:r>
              <a:rPr lang="en-US" sz="2800">
                <a:latin typeface="Times New Roman"/>
                <a:cs typeface="Times New Roman"/>
              </a:rPr>
              <a:t> </a:t>
            </a:r>
            <a:r>
              <a:rPr lang="en-US" sz="2800" err="1">
                <a:latin typeface="Times New Roman"/>
                <a:cs typeface="Times New Roman"/>
              </a:rPr>
              <a:t>với</a:t>
            </a:r>
            <a:r>
              <a:rPr lang="en-US" sz="2800">
                <a:latin typeface="Times New Roman"/>
                <a:cs typeface="Times New Roman"/>
              </a:rPr>
              <a:t> </a:t>
            </a:r>
            <a:r>
              <a:rPr lang="en-US" sz="2800" err="1">
                <a:latin typeface="Times New Roman"/>
                <a:cs typeface="Times New Roman"/>
              </a:rPr>
              <a:t>tất</a:t>
            </a:r>
            <a:r>
              <a:rPr lang="en-US" sz="2800">
                <a:latin typeface="Times New Roman"/>
                <a:cs typeface="Times New Roman"/>
              </a:rPr>
              <a:t> </a:t>
            </a:r>
            <a:r>
              <a:rPr lang="en-US" sz="2800" err="1">
                <a:latin typeface="Times New Roman"/>
                <a:cs typeface="Times New Roman"/>
              </a:rPr>
              <a:t>cả</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lựa</a:t>
            </a:r>
            <a:r>
              <a:rPr lang="en-US" sz="2800">
                <a:latin typeface="Times New Roman"/>
                <a:cs typeface="Times New Roman"/>
              </a:rPr>
              <a:t> </a:t>
            </a:r>
            <a:r>
              <a:rPr lang="en-US" sz="2800" err="1">
                <a:latin typeface="Times New Roman"/>
                <a:cs typeface="Times New Roman"/>
              </a:rPr>
              <a:t>chọn</a:t>
            </a:r>
            <a:r>
              <a:rPr lang="en-US" sz="2800">
                <a:latin typeface="Times New Roman"/>
                <a:cs typeface="Times New Roman"/>
              </a:rPr>
              <a:t>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bán</a:t>
            </a:r>
            <a:r>
              <a:rPr lang="en-US" sz="2800">
                <a:latin typeface="Times New Roman"/>
                <a:cs typeface="Times New Roman"/>
              </a:rPr>
              <a:t> </a:t>
            </a:r>
            <a:r>
              <a:rPr lang="en-US" sz="2800" err="1">
                <a:latin typeface="Times New Roman"/>
                <a:cs typeface="Times New Roman"/>
              </a:rPr>
              <a:t>i</a:t>
            </a:r>
            <a:r>
              <a:rPr lang="en-US" sz="2800">
                <a:latin typeface="Times New Roman"/>
                <a:cs typeface="Times New Roman"/>
              </a:rPr>
              <a:t>.</a:t>
            </a:r>
            <a:endParaRPr lang="en-US" sz="2800">
              <a:ea typeface="+mn-lt"/>
              <a:cs typeface="+mn-lt"/>
            </a:endParaRPr>
          </a:p>
          <a:p>
            <a:pPr marL="457200" indent="-457200">
              <a:buChar char="•"/>
            </a:pPr>
            <a:endParaRPr lang="en-US" sz="2800">
              <a:latin typeface="Times New Roman"/>
              <a:cs typeface="Times New Roman"/>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256311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1" y="806531"/>
            <a:ext cx="9779183" cy="859399"/>
          </a:xfrm>
        </p:spPr>
        <p:txBody>
          <a:bodyPr/>
          <a:lstStyle/>
          <a:p>
            <a:r>
              <a:rPr lang="en-US">
                <a:latin typeface="Times New Roman"/>
                <a:cs typeface="Times New Roman"/>
              </a:rPr>
              <a:t>Giá </a:t>
            </a:r>
            <a:r>
              <a:rPr lang="en-US" err="1">
                <a:latin typeface="Times New Roman"/>
                <a:cs typeface="Times New Roman"/>
              </a:rPr>
              <a:t>thanh</a:t>
            </a:r>
            <a:r>
              <a:rPr lang="en-US">
                <a:latin typeface="Times New Roman"/>
                <a:cs typeface="Times New Roman"/>
              </a:rPr>
              <a:t> </a:t>
            </a:r>
            <a:r>
              <a:rPr lang="en-US" err="1">
                <a:latin typeface="Times New Roman"/>
                <a:cs typeface="Times New Roman"/>
              </a:rPr>
              <a:t>toán</a:t>
            </a:r>
            <a:r>
              <a:rPr lang="en-US">
                <a:latin typeface="Times New Roman"/>
                <a:cs typeface="Times New Roman"/>
              </a:rPr>
              <a:t> </a:t>
            </a:r>
            <a:r>
              <a:rPr lang="en-US" err="1">
                <a:latin typeface="Times New Roman"/>
                <a:cs typeface="Times New Roman"/>
              </a:rPr>
              <a:t>bù</a:t>
            </a:r>
            <a:r>
              <a:rPr lang="en-US">
                <a:latin typeface="Times New Roman"/>
                <a:cs typeface="Times New Roman"/>
              </a:rPr>
              <a:t> </a:t>
            </a:r>
            <a:r>
              <a:rPr lang="en-US" err="1">
                <a:latin typeface="Times New Roman"/>
                <a:cs typeface="Times New Roman"/>
              </a:rPr>
              <a:t>trừ</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423421" y="2264890"/>
            <a:ext cx="8891677" cy="3923372"/>
          </a:xfrm>
        </p:spPr>
        <p:txBody>
          <a:bodyPr vert="horz" lIns="91440" tIns="45720" rIns="91440" bIns="45720" rtlCol="0" anchor="t">
            <a:normAutofit/>
          </a:bodyPr>
          <a:lstStyle/>
          <a:p>
            <a:pPr marL="342900" indent="-342900">
              <a:buChar char="•"/>
            </a:pPr>
            <a:r>
              <a:rPr lang="en-US">
                <a:latin typeface="Times New Roman"/>
                <a:cs typeface="Times New Roman"/>
              </a:rPr>
              <a:t>G</a:t>
            </a:r>
            <a:r>
              <a:rPr lang="en-US">
                <a:solidFill>
                  <a:srgbClr val="FFFFFF"/>
                </a:solidFill>
                <a:latin typeface="Times New Roman"/>
                <a:cs typeface="Times New Roman"/>
              </a:rPr>
              <a:t>iá</a:t>
            </a:r>
            <a:r>
              <a:rPr lang="en-US">
                <a:latin typeface="Times New Roman"/>
                <a:cs typeface="Times New Roman"/>
              </a:rPr>
              <a:t> </a:t>
            </a:r>
            <a:r>
              <a:rPr lang="en-US" err="1">
                <a:latin typeface="Times New Roman"/>
                <a:cs typeface="Times New Roman"/>
              </a:rPr>
              <a:t>cả</a:t>
            </a:r>
            <a:r>
              <a:rPr lang="en-US">
                <a:latin typeface="Times New Roman"/>
                <a:cs typeface="Times New Roman"/>
              </a:rPr>
              <a:t> </a:t>
            </a:r>
            <a:r>
              <a:rPr lang="en-US" err="1">
                <a:latin typeface="Times New Roman"/>
                <a:cs typeface="Times New Roman"/>
              </a:rPr>
              <a:t>đã</a:t>
            </a:r>
            <a:r>
              <a:rPr lang="en-US">
                <a:latin typeface="Times New Roman"/>
                <a:cs typeface="Times New Roman"/>
              </a:rPr>
              <a:t> </a:t>
            </a:r>
            <a:r>
              <a:rPr lang="en-US" err="1">
                <a:latin typeface="Times New Roman"/>
                <a:cs typeface="Times New Roman"/>
              </a:rPr>
              <a:t>giải</a:t>
            </a:r>
            <a:r>
              <a:rPr lang="en-US">
                <a:latin typeface="Times New Roman"/>
                <a:cs typeface="Times New Roman"/>
              </a:rPr>
              <a:t> </a:t>
            </a:r>
            <a:r>
              <a:rPr lang="en-US" err="1">
                <a:latin typeface="Times New Roman"/>
                <a:cs typeface="Times New Roman"/>
              </a:rPr>
              <a:t>quyết</a:t>
            </a:r>
            <a:r>
              <a:rPr lang="en-US">
                <a:latin typeface="Times New Roman"/>
                <a:cs typeface="Times New Roman"/>
              </a:rPr>
              <a:t> </a:t>
            </a:r>
            <a:r>
              <a:rPr lang="en-US" err="1">
                <a:latin typeface="Times New Roman"/>
                <a:cs typeface="Times New Roman"/>
              </a:rPr>
              <a:t>hoàn</a:t>
            </a:r>
            <a:r>
              <a:rPr lang="en-US">
                <a:latin typeface="Times New Roman"/>
                <a:cs typeface="Times New Roman"/>
              </a:rPr>
              <a:t> </a:t>
            </a:r>
            <a:r>
              <a:rPr lang="en-US" err="1">
                <a:latin typeface="Times New Roman"/>
                <a:cs typeface="Times New Roman"/>
              </a:rPr>
              <a:t>hảo</a:t>
            </a:r>
            <a:r>
              <a:rPr lang="en-US">
                <a:latin typeface="Times New Roman"/>
                <a:cs typeface="Times New Roman"/>
              </a:rPr>
              <a:t> </a:t>
            </a:r>
            <a:r>
              <a:rPr lang="en-US" err="1">
                <a:latin typeface="Times New Roman"/>
                <a:cs typeface="Times New Roman"/>
              </a:rPr>
              <a:t>sự</a:t>
            </a:r>
            <a:r>
              <a:rPr lang="en-US">
                <a:latin typeface="Times New Roman"/>
                <a:cs typeface="Times New Roman"/>
              </a:rPr>
              <a:t> </a:t>
            </a:r>
            <a:r>
              <a:rPr lang="en-US" err="1">
                <a:latin typeface="Times New Roman"/>
                <a:cs typeface="Times New Roman"/>
              </a:rPr>
              <a:t>tranh</a:t>
            </a:r>
            <a:r>
              <a:rPr lang="en-US">
                <a:latin typeface="Times New Roman"/>
                <a:cs typeface="Times New Roman"/>
              </a:rPr>
              <a:t> </a:t>
            </a:r>
            <a:r>
              <a:rPr lang="en-US" err="1">
                <a:latin typeface="Times New Roman"/>
                <a:cs typeface="Times New Roman"/>
              </a:rPr>
              <a:t>chấp</a:t>
            </a:r>
            <a:r>
              <a:rPr lang="en-US">
                <a:latin typeface="Times New Roman"/>
                <a:cs typeface="Times New Roman"/>
              </a:rPr>
              <a:t> </a:t>
            </a:r>
            <a:r>
              <a:rPr lang="en-US" err="1">
                <a:latin typeface="Times New Roman"/>
                <a:cs typeface="Times New Roman"/>
              </a:rPr>
              <a:t>nhà</a:t>
            </a:r>
            <a:r>
              <a:rPr lang="en-US">
                <a:latin typeface="Times New Roman"/>
                <a:cs typeface="Times New Roman"/>
              </a:rPr>
              <a:t> ở.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điều</a:t>
            </a:r>
            <a:r>
              <a:rPr lang="en-US">
                <a:latin typeface="Times New Roman"/>
                <a:cs typeface="Times New Roman"/>
              </a:rPr>
              <a:t> </a:t>
            </a:r>
            <a:r>
              <a:rPr lang="en-US" err="1">
                <a:latin typeface="Times New Roman"/>
                <a:cs typeface="Times New Roman"/>
              </a:rPr>
              <a:t>này</a:t>
            </a:r>
            <a:r>
              <a:rPr lang="en-US">
                <a:latin typeface="Times New Roman"/>
                <a:cs typeface="Times New Roman"/>
              </a:rPr>
              <a:t> </a:t>
            </a:r>
            <a:r>
              <a:rPr lang="en-US" err="1">
                <a:latin typeface="Times New Roman"/>
                <a:cs typeface="Times New Roman"/>
              </a:rPr>
              <a:t>xảy</a:t>
            </a:r>
            <a:r>
              <a:rPr lang="en-US">
                <a:latin typeface="Times New Roman"/>
                <a:cs typeface="Times New Roman"/>
              </a:rPr>
              <a:t> </a:t>
            </a:r>
            <a:r>
              <a:rPr lang="en-US" err="1">
                <a:latin typeface="Times New Roman"/>
                <a:cs typeface="Times New Roman"/>
              </a:rPr>
              <a:t>ra</a:t>
            </a:r>
            <a:r>
              <a:rPr lang="en-US">
                <a:latin typeface="Times New Roman"/>
                <a:cs typeface="Times New Roman"/>
              </a:rPr>
              <a:t> </a:t>
            </a:r>
            <a:r>
              <a:rPr lang="en-US" err="1">
                <a:latin typeface="Times New Roman"/>
                <a:cs typeface="Times New Roman"/>
              </a:rPr>
              <a:t>bất</a:t>
            </a:r>
            <a:r>
              <a:rPr lang="en-US">
                <a:latin typeface="Times New Roman"/>
                <a:cs typeface="Times New Roman"/>
              </a:rPr>
              <a:t> </a:t>
            </a:r>
            <a:r>
              <a:rPr lang="en-US" err="1">
                <a:latin typeface="Times New Roman"/>
                <a:cs typeface="Times New Roman"/>
              </a:rPr>
              <a:t>chấp</a:t>
            </a:r>
            <a:r>
              <a:rPr lang="en-US">
                <a:latin typeface="Times New Roman"/>
                <a:cs typeface="Times New Roman"/>
              </a:rPr>
              <a:t> </a:t>
            </a:r>
            <a:r>
              <a:rPr lang="en-US" err="1">
                <a:latin typeface="Times New Roman"/>
                <a:cs typeface="Times New Roman"/>
              </a:rPr>
              <a:t>thực</a:t>
            </a:r>
            <a:r>
              <a:rPr lang="en-US">
                <a:latin typeface="Times New Roman"/>
                <a:cs typeface="Times New Roman"/>
              </a:rPr>
              <a:t> </a:t>
            </a:r>
            <a:r>
              <a:rPr lang="en-US" err="1">
                <a:latin typeface="Times New Roman"/>
                <a:cs typeface="Times New Roman"/>
              </a:rPr>
              <a:t>tế</a:t>
            </a:r>
            <a:r>
              <a:rPr lang="en-US">
                <a:latin typeface="Times New Roman"/>
                <a:cs typeface="Times New Roman"/>
              </a:rPr>
              <a:t> </a:t>
            </a:r>
            <a:r>
              <a:rPr lang="en-US" err="1">
                <a:latin typeface="Times New Roman"/>
                <a:cs typeface="Times New Roman"/>
              </a:rPr>
              <a:t>là</a:t>
            </a:r>
            <a:r>
              <a:rPr lang="en-US">
                <a:latin typeface="Times New Roman"/>
                <a:cs typeface="Times New Roman"/>
              </a:rPr>
              <a:t> </a:t>
            </a:r>
            <a:r>
              <a:rPr lang="en-US" err="1">
                <a:latin typeface="Times New Roman"/>
                <a:cs typeface="Times New Roman"/>
              </a:rPr>
              <a:t>cả</a:t>
            </a:r>
            <a:r>
              <a:rPr lang="en-US">
                <a:latin typeface="Times New Roman"/>
                <a:cs typeface="Times New Roman"/>
              </a:rPr>
              <a:t> 3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đều</a:t>
            </a:r>
            <a:r>
              <a:rPr lang="en-US">
                <a:latin typeface="Times New Roman"/>
                <a:cs typeface="Times New Roman"/>
              </a:rPr>
              <a:t> </a:t>
            </a:r>
            <a:r>
              <a:rPr lang="en-US" err="1">
                <a:latin typeface="Times New Roman"/>
                <a:cs typeface="Times New Roman"/>
              </a:rPr>
              <a:t>đánh</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cao</a:t>
            </a:r>
            <a:r>
              <a:rPr lang="en-US">
                <a:latin typeface="Times New Roman"/>
                <a:cs typeface="Times New Roman"/>
              </a:rPr>
              <a:t> </a:t>
            </a:r>
            <a:r>
              <a:rPr lang="en-US" err="1">
                <a:latin typeface="Times New Roman"/>
                <a:cs typeface="Times New Roman"/>
              </a:rPr>
              <a:t>nhất</a:t>
            </a:r>
            <a:r>
              <a:rPr lang="en-US">
                <a:latin typeface="Times New Roman"/>
                <a:cs typeface="Times New Roman"/>
              </a:rPr>
              <a:t> </a:t>
            </a:r>
            <a:r>
              <a:rPr lang="en-US" err="1">
                <a:latin typeface="Times New Roman"/>
                <a:cs typeface="Times New Roman"/>
              </a:rPr>
              <a:t>căn</a:t>
            </a:r>
            <a:r>
              <a:rPr lang="en-US">
                <a:latin typeface="Times New Roman"/>
                <a:cs typeface="Times New Roman"/>
              </a:rPr>
              <a:t> </a:t>
            </a:r>
            <a:r>
              <a:rPr lang="en-US" err="1">
                <a:latin typeface="Times New Roman"/>
                <a:cs typeface="Times New Roman"/>
              </a:rPr>
              <a:t>nhà</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chính</a:t>
            </a:r>
            <a:r>
              <a:rPr lang="en-US">
                <a:latin typeface="Times New Roman"/>
                <a:cs typeface="Times New Roman"/>
              </a:rPr>
              <a:t> </a:t>
            </a:r>
            <a:r>
              <a:rPr lang="en-US" err="1">
                <a:latin typeface="Times New Roman"/>
                <a:cs typeface="Times New Roman"/>
              </a:rPr>
              <a:t>mức</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cao</a:t>
            </a:r>
            <a:r>
              <a:rPr lang="en-US">
                <a:latin typeface="Times New Roman"/>
                <a:cs typeface="Times New Roman"/>
              </a:rPr>
              <a:t> </a:t>
            </a:r>
            <a:r>
              <a:rPr lang="en-US" err="1">
                <a:latin typeface="Times New Roman"/>
                <a:cs typeface="Times New Roman"/>
              </a:rPr>
              <a:t>đã</a:t>
            </a:r>
            <a:r>
              <a:rPr lang="en-US">
                <a:latin typeface="Times New Roman"/>
                <a:cs typeface="Times New Roman"/>
              </a:rPr>
              <a:t> </a:t>
            </a:r>
            <a:r>
              <a:rPr lang="en-US" err="1">
                <a:latin typeface="Times New Roman"/>
                <a:cs typeface="Times New Roman"/>
              </a:rPr>
              <a:t>ngăn</a:t>
            </a:r>
            <a:r>
              <a:rPr lang="en-US">
                <a:latin typeface="Times New Roman"/>
                <a:cs typeface="Times New Roman"/>
              </a:rPr>
              <a:t> </a:t>
            </a:r>
            <a:r>
              <a:rPr lang="en-US" err="1">
                <a:latin typeface="Times New Roman"/>
                <a:cs typeface="Times New Roman"/>
              </a:rPr>
              <a:t>những</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khác</a:t>
            </a:r>
            <a:r>
              <a:rPr lang="en-US">
                <a:latin typeface="Times New Roman"/>
                <a:cs typeface="Times New Roman"/>
              </a:rPr>
              <a:t> </a:t>
            </a:r>
            <a:r>
              <a:rPr lang="en-US" err="1">
                <a:latin typeface="Times New Roman"/>
                <a:cs typeface="Times New Roman"/>
              </a:rPr>
              <a:t>theo</a:t>
            </a:r>
            <a:r>
              <a:rPr lang="en-US">
                <a:latin typeface="Times New Roman"/>
                <a:cs typeface="Times New Roman"/>
              </a:rPr>
              <a:t> </a:t>
            </a:r>
            <a:r>
              <a:rPr lang="en-US" err="1">
                <a:latin typeface="Times New Roman"/>
                <a:cs typeface="Times New Roman"/>
              </a:rPr>
              <a:t>đuổi</a:t>
            </a:r>
            <a:r>
              <a:rPr lang="en-US">
                <a:latin typeface="Times New Roman"/>
                <a:cs typeface="Times New Roman"/>
              </a:rPr>
              <a:t> </a:t>
            </a:r>
            <a:r>
              <a:rPr lang="en-US" err="1">
                <a:latin typeface="Times New Roman"/>
                <a:cs typeface="Times New Roman"/>
              </a:rPr>
              <a:t>căn</a:t>
            </a:r>
            <a:r>
              <a:rPr lang="en-US">
                <a:latin typeface="Times New Roman"/>
                <a:cs typeface="Times New Roman"/>
              </a:rPr>
              <a:t> </a:t>
            </a:r>
            <a:r>
              <a:rPr lang="en-US" err="1">
                <a:latin typeface="Times New Roman"/>
                <a:cs typeface="Times New Roman"/>
              </a:rPr>
              <a:t>nhà</a:t>
            </a:r>
            <a:r>
              <a:rPr lang="en-US">
                <a:latin typeface="Times New Roman"/>
                <a:cs typeface="Times New Roman"/>
              </a:rPr>
              <a:t> </a:t>
            </a:r>
            <a:r>
              <a:rPr lang="en-US" err="1">
                <a:latin typeface="Times New Roman"/>
                <a:cs typeface="Times New Roman"/>
              </a:rPr>
              <a:t>này</a:t>
            </a:r>
            <a:r>
              <a:rPr lang="en-US">
                <a:latin typeface="Times New Roman"/>
                <a:cs typeface="Times New Roman"/>
              </a:rPr>
              <a:t>. </a:t>
            </a:r>
            <a:endParaRPr lang="en-US">
              <a:latin typeface="Tenorite"/>
              <a:cs typeface="Times New Roman"/>
            </a:endParaRPr>
          </a:p>
          <a:p>
            <a:pPr marL="342900" indent="-342900">
              <a:buChar char="•"/>
            </a:pPr>
            <a:r>
              <a:rPr lang="en-US" err="1">
                <a:latin typeface="Times New Roman"/>
                <a:cs typeface="Times New Roman"/>
              </a:rPr>
              <a:t>Chúng</a:t>
            </a:r>
            <a:r>
              <a:rPr lang="en-US">
                <a:latin typeface="Times New Roman"/>
                <a:cs typeface="Times New Roman"/>
              </a:rPr>
              <a:t> ta </a:t>
            </a:r>
            <a:r>
              <a:rPr lang="en-US" err="1">
                <a:latin typeface="Times New Roman"/>
                <a:cs typeface="Times New Roman"/>
              </a:rPr>
              <a:t>sẽ</a:t>
            </a:r>
            <a:r>
              <a:rPr lang="en-US">
                <a:latin typeface="Times New Roman"/>
                <a:cs typeface="Times New Roman"/>
              </a:rPr>
              <a:t> </a:t>
            </a:r>
            <a:r>
              <a:rPr lang="en-US" err="1">
                <a:latin typeface="Times New Roman"/>
                <a:cs typeface="Times New Roman"/>
              </a:rPr>
              <a:t>gọi</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tập</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như</a:t>
            </a:r>
            <a:r>
              <a:rPr lang="en-US">
                <a:latin typeface="Times New Roman"/>
                <a:cs typeface="Times New Roman"/>
              </a:rPr>
              <a:t> </a:t>
            </a:r>
            <a:r>
              <a:rPr lang="en-US" err="1">
                <a:latin typeface="Times New Roman"/>
                <a:cs typeface="Times New Roman"/>
              </a:rPr>
              <a:t>vậy</a:t>
            </a:r>
            <a:r>
              <a:rPr lang="en-US">
                <a:latin typeface="Times New Roman"/>
                <a:cs typeface="Times New Roman"/>
              </a:rPr>
              <a:t> </a:t>
            </a:r>
            <a:r>
              <a:rPr lang="en-US" err="1">
                <a:latin typeface="Times New Roman"/>
                <a:cs typeface="Times New Roman"/>
              </a:rPr>
              <a:t>là</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bù</a:t>
            </a:r>
            <a:r>
              <a:rPr lang="en-US">
                <a:latin typeface="Times New Roman"/>
                <a:cs typeface="Times New Roman"/>
              </a:rPr>
              <a:t> </a:t>
            </a:r>
            <a:r>
              <a:rPr lang="en-US" err="1">
                <a:latin typeface="Times New Roman"/>
                <a:cs typeface="Times New Roman"/>
              </a:rPr>
              <a:t>trừ</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r>
              <a:rPr lang="en-US">
                <a:latin typeface="Times New Roman"/>
                <a:cs typeface="Times New Roman"/>
              </a:rPr>
              <a:t>, </a:t>
            </a:r>
            <a:r>
              <a:rPr lang="en-US" err="1">
                <a:latin typeface="Times New Roman"/>
                <a:cs typeface="Times New Roman"/>
              </a:rPr>
              <a:t>vì</a:t>
            </a:r>
            <a:r>
              <a:rPr lang="en-US">
                <a:latin typeface="Times New Roman"/>
                <a:cs typeface="Times New Roman"/>
              </a:rPr>
              <a:t> </a:t>
            </a:r>
            <a:r>
              <a:rPr lang="en-US" err="1">
                <a:latin typeface="Times New Roman"/>
                <a:cs typeface="Times New Roman"/>
              </a:rPr>
              <a:t>chúng</a:t>
            </a:r>
            <a:r>
              <a:rPr lang="en-US">
                <a:latin typeface="Times New Roman"/>
                <a:cs typeface="Times New Roman"/>
              </a:rPr>
              <a:t> </a:t>
            </a:r>
            <a:r>
              <a:rPr lang="en-US" err="1">
                <a:latin typeface="Times New Roman"/>
                <a:cs typeface="Times New Roman"/>
              </a:rPr>
              <a:t>khiến</a:t>
            </a:r>
            <a:r>
              <a:rPr lang="en-US">
                <a:latin typeface="Times New Roman"/>
                <a:cs typeface="Times New Roman"/>
              </a:rPr>
              <a:t> </a:t>
            </a:r>
            <a:r>
              <a:rPr lang="en-US" err="1">
                <a:latin typeface="Times New Roman"/>
                <a:cs typeface="Times New Roman"/>
              </a:rPr>
              <a:t>mỗi</a:t>
            </a:r>
            <a:r>
              <a:rPr lang="en-US">
                <a:latin typeface="Times New Roman"/>
                <a:cs typeface="Times New Roman"/>
              </a:rPr>
              <a:t> </a:t>
            </a:r>
            <a:r>
              <a:rPr lang="en-US" err="1">
                <a:latin typeface="Times New Roman"/>
                <a:cs typeface="Times New Roman"/>
              </a:rPr>
              <a:t>ngôi</a:t>
            </a:r>
            <a:r>
              <a:rPr lang="en-US">
                <a:latin typeface="Times New Roman"/>
                <a:cs typeface="Times New Roman"/>
              </a:rPr>
              <a:t> </a:t>
            </a:r>
            <a:r>
              <a:rPr lang="en-US" err="1">
                <a:latin typeface="Times New Roman"/>
                <a:cs typeface="Times New Roman"/>
              </a:rPr>
              <a:t>nhà</a:t>
            </a:r>
            <a:r>
              <a:rPr lang="en-US">
                <a:latin typeface="Times New Roman"/>
                <a:cs typeface="Times New Roman"/>
              </a:rPr>
              <a:t> </a:t>
            </a:r>
            <a:r>
              <a:rPr lang="en-US" err="1">
                <a:latin typeface="Times New Roman"/>
                <a:cs typeface="Times New Roman"/>
              </a:rPr>
              <a:t>sẽ</a:t>
            </a:r>
            <a:r>
              <a:rPr lang="en-US">
                <a:latin typeface="Times New Roman"/>
                <a:cs typeface="Times New Roman"/>
              </a:rPr>
              <a:t> </a:t>
            </a:r>
            <a:r>
              <a:rPr lang="en-US" err="1">
                <a:latin typeface="Times New Roman"/>
                <a:cs typeface="Times New Roman"/>
              </a:rPr>
              <a:t>được</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bởi</a:t>
            </a:r>
            <a:r>
              <a:rPr lang="en-US">
                <a:latin typeface="Times New Roman"/>
                <a:cs typeface="Times New Roman"/>
              </a:rPr>
              <a:t> 1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khác</a:t>
            </a:r>
            <a:r>
              <a:rPr lang="en-US">
                <a:latin typeface="Times New Roman"/>
                <a:cs typeface="Times New Roman"/>
              </a:rPr>
              <a:t> </a:t>
            </a:r>
            <a:r>
              <a:rPr lang="en-US" err="1">
                <a:latin typeface="Times New Roman"/>
                <a:cs typeface="Times New Roman"/>
              </a:rPr>
              <a:t>nhau</a:t>
            </a:r>
            <a:r>
              <a:rPr lang="en-US">
                <a:latin typeface="Times New Roman"/>
                <a:cs typeface="Times New Roman"/>
              </a:rPr>
              <a:t>.</a:t>
            </a:r>
            <a:endParaRPr lang="en-US">
              <a:latin typeface="Tenorite"/>
              <a:cs typeface="Times New Roman"/>
            </a:endParaRP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a:p>
        </p:txBody>
      </p:sp>
      <p:pic>
        <p:nvPicPr>
          <p:cNvPr id="4" name="Picture 6" descr="Diagram&#10;&#10;Description automatically generated">
            <a:extLst>
              <a:ext uri="{FF2B5EF4-FFF2-40B4-BE49-F238E27FC236}">
                <a16:creationId xmlns:a16="http://schemas.microsoft.com/office/drawing/2014/main" id="{281BC957-E543-ED79-FDCB-686D3062F3DE}"/>
              </a:ext>
            </a:extLst>
          </p:cNvPr>
          <p:cNvPicPr>
            <a:picLocks noChangeAspect="1"/>
          </p:cNvPicPr>
          <p:nvPr/>
        </p:nvPicPr>
        <p:blipFill>
          <a:blip r:embed="rId2"/>
          <a:stretch>
            <a:fillRect/>
          </a:stretch>
        </p:blipFill>
        <p:spPr>
          <a:xfrm>
            <a:off x="9483259" y="2935381"/>
            <a:ext cx="2638425" cy="2457450"/>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FC5D2-E8AE-E2D3-0932-7581C405023F}"/>
              </a:ext>
            </a:extLst>
          </p:cNvPr>
          <p:cNvSpPr>
            <a:spLocks noGrp="1"/>
          </p:cNvSpPr>
          <p:nvPr>
            <p:ph idx="1"/>
          </p:nvPr>
        </p:nvSpPr>
        <p:spPr>
          <a:xfrm>
            <a:off x="319229" y="290394"/>
            <a:ext cx="10656200" cy="4056926"/>
          </a:xfrm>
        </p:spPr>
        <p:txBody>
          <a:bodyPr vert="horz" lIns="91440" tIns="45720" rIns="91440" bIns="45720" rtlCol="0" anchor="t">
            <a:noAutofit/>
          </a:bodyPr>
          <a:lstStyle/>
          <a:p>
            <a:r>
              <a:rPr lang="en-US" err="1">
                <a:latin typeface="Times New Roman"/>
                <a:cs typeface="Times New Roman"/>
              </a:rPr>
              <a:t>Đối</a:t>
            </a:r>
            <a:r>
              <a:rPr lang="en-US">
                <a:latin typeface="Times New Roman"/>
                <a:cs typeface="Times New Roman"/>
              </a:rPr>
              <a:t> </a:t>
            </a:r>
            <a:r>
              <a:rPr lang="en-US" err="1">
                <a:latin typeface="Times New Roman"/>
                <a:cs typeface="Times New Roman"/>
              </a:rPr>
              <a:t>với</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bộ</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chúng</a:t>
            </a:r>
            <a:r>
              <a:rPr lang="en-US">
                <a:latin typeface="Times New Roman"/>
                <a:cs typeface="Times New Roman"/>
              </a:rPr>
              <a:t> </a:t>
            </a:r>
            <a:r>
              <a:rPr lang="en-US" err="1">
                <a:latin typeface="Times New Roman"/>
                <a:cs typeface="Times New Roman"/>
              </a:rPr>
              <a:t>tôi</a:t>
            </a:r>
            <a:r>
              <a:rPr lang="en-US">
                <a:latin typeface="Times New Roman"/>
                <a:cs typeface="Times New Roman"/>
              </a:rPr>
              <a:t> </a:t>
            </a:r>
            <a:r>
              <a:rPr lang="en-US" err="1">
                <a:latin typeface="Times New Roman"/>
                <a:cs typeface="Times New Roman"/>
              </a:rPr>
              <a:t>xác</a:t>
            </a:r>
            <a:r>
              <a:rPr lang="en-US">
                <a:latin typeface="Times New Roman"/>
                <a:cs typeface="Times New Roman"/>
              </a:rPr>
              <a:t> </a:t>
            </a:r>
            <a:r>
              <a:rPr lang="en-US" err="1">
                <a:latin typeface="Times New Roman"/>
                <a:cs typeface="Times New Roman"/>
              </a:rPr>
              <a:t>định</a:t>
            </a:r>
            <a:r>
              <a:rPr lang="en-US">
                <a:latin typeface="Times New Roman"/>
                <a:cs typeface="Times New Roman"/>
              </a:rPr>
              <a:t> </a:t>
            </a:r>
            <a:r>
              <a:rPr lang="en-US" err="1">
                <a:latin typeface="Times New Roman"/>
                <a:cs typeface="Times New Roman"/>
              </a:rPr>
              <a:t>biểu</a:t>
            </a:r>
            <a:r>
              <a:rPr lang="en-US">
                <a:latin typeface="Times New Roman"/>
                <a:cs typeface="Times New Roman"/>
              </a:rPr>
              <a:t> </a:t>
            </a:r>
            <a:r>
              <a:rPr lang="en-US" err="1">
                <a:latin typeface="Times New Roman"/>
                <a:cs typeface="Times New Roman"/>
              </a:rPr>
              <a:t>đồ</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ưa</a:t>
            </a:r>
            <a:r>
              <a:rPr lang="en-US">
                <a:latin typeface="Times New Roman"/>
                <a:cs typeface="Times New Roman"/>
              </a:rPr>
              <a:t> </a:t>
            </a:r>
            <a:r>
              <a:rPr lang="en-US" err="1">
                <a:latin typeface="Times New Roman"/>
                <a:cs typeface="Times New Roman"/>
              </a:rPr>
              <a:t>thích</a:t>
            </a:r>
            <a:r>
              <a:rPr lang="en-US">
                <a:latin typeface="Times New Roman"/>
                <a:cs typeface="Times New Roman"/>
              </a:rPr>
              <a:t> </a:t>
            </a:r>
            <a:r>
              <a:rPr lang="en-US" err="1">
                <a:latin typeface="Times New Roman"/>
                <a:cs typeface="Times New Roman"/>
              </a:rPr>
              <a:t>trên</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bằng</a:t>
            </a:r>
            <a:r>
              <a:rPr lang="en-US">
                <a:latin typeface="Times New Roman"/>
                <a:cs typeface="Times New Roman"/>
              </a:rPr>
              <a:t> </a:t>
            </a:r>
            <a:r>
              <a:rPr lang="en-US" err="1">
                <a:latin typeface="Times New Roman"/>
                <a:cs typeface="Times New Roman"/>
              </a:rPr>
              <a:t>cách</a:t>
            </a:r>
            <a:r>
              <a:rPr lang="en-US">
                <a:latin typeface="Times New Roman"/>
                <a:cs typeface="Times New Roman"/>
              </a:rPr>
              <a:t> </a:t>
            </a:r>
            <a:r>
              <a:rPr lang="en-US" err="1">
                <a:latin typeface="Times New Roman"/>
                <a:cs typeface="Times New Roman"/>
              </a:rPr>
              <a:t>đơn</a:t>
            </a:r>
            <a:r>
              <a:rPr lang="en-US">
                <a:latin typeface="Times New Roman"/>
                <a:cs typeface="Times New Roman"/>
              </a:rPr>
              <a:t> </a:t>
            </a:r>
            <a:r>
              <a:rPr lang="en-US" err="1">
                <a:latin typeface="Times New Roman"/>
                <a:cs typeface="Times New Roman"/>
              </a:rPr>
              <a:t>giản</a:t>
            </a:r>
            <a:r>
              <a:rPr lang="en-US">
                <a:latin typeface="Times New Roman"/>
                <a:cs typeface="Times New Roman"/>
              </a:rPr>
              <a:t>: </a:t>
            </a:r>
            <a:r>
              <a:rPr lang="en-US" err="1">
                <a:latin typeface="Times New Roman"/>
                <a:cs typeface="Times New Roman"/>
              </a:rPr>
              <a:t>xây</a:t>
            </a:r>
            <a:r>
              <a:rPr lang="en-US">
                <a:latin typeface="Times New Roman"/>
                <a:cs typeface="Times New Roman"/>
              </a:rPr>
              <a:t> </a:t>
            </a:r>
            <a:r>
              <a:rPr lang="en-US" err="1">
                <a:latin typeface="Times New Roman"/>
                <a:cs typeface="Times New Roman"/>
              </a:rPr>
              <a:t>dựng</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lợi</a:t>
            </a:r>
            <a:r>
              <a:rPr lang="en-US">
                <a:latin typeface="Times New Roman"/>
                <a:cs typeface="Times New Roman"/>
              </a:rPr>
              <a:t> </a:t>
            </a:r>
            <a:r>
              <a:rPr lang="en-US" err="1">
                <a:latin typeface="Times New Roman"/>
                <a:cs typeface="Times New Roman"/>
              </a:rPr>
              <a:t>thế</a:t>
            </a:r>
            <a:r>
              <a:rPr lang="en-US">
                <a:latin typeface="Times New Roman"/>
                <a:cs typeface="Times New Roman"/>
              </a:rPr>
              <a:t> </a:t>
            </a:r>
            <a:r>
              <a:rPr lang="en-US" err="1">
                <a:latin typeface="Times New Roman"/>
                <a:cs typeface="Times New Roman"/>
              </a:rPr>
              <a:t>giữa</a:t>
            </a:r>
            <a:r>
              <a:rPr lang="en-US">
                <a:latin typeface="Times New Roman"/>
                <a:cs typeface="Times New Roman"/>
              </a:rPr>
              <a:t> </a:t>
            </a:r>
            <a:r>
              <a:rPr lang="en-US" err="1">
                <a:latin typeface="Times New Roman"/>
                <a:cs typeface="Times New Roman"/>
              </a:rPr>
              <a:t>mỗi</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ưa</a:t>
            </a:r>
            <a:r>
              <a:rPr lang="en-US">
                <a:latin typeface="Times New Roman"/>
                <a:cs typeface="Times New Roman"/>
              </a:rPr>
              <a:t> </a:t>
            </a:r>
            <a:r>
              <a:rPr lang="en-US" err="1">
                <a:latin typeface="Times New Roman"/>
                <a:cs typeface="Times New Roman"/>
              </a:rPr>
              <a:t>thích</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họ</a:t>
            </a:r>
            <a:r>
              <a:rPr lang="en-US">
                <a:latin typeface="Times New Roman"/>
                <a:cs typeface="Times New Roman"/>
              </a:rPr>
              <a:t> </a:t>
            </a:r>
            <a:r>
              <a:rPr lang="en-US" err="1">
                <a:latin typeface="Times New Roman"/>
                <a:cs typeface="Times New Roman"/>
              </a:rPr>
              <a:t>hoặc</a:t>
            </a:r>
            <a:r>
              <a:rPr lang="en-US">
                <a:latin typeface="Times New Roman"/>
                <a:cs typeface="Times New Roman"/>
              </a:rPr>
              <a:t> </a:t>
            </a:r>
            <a:r>
              <a:rPr lang="en-US" err="1">
                <a:latin typeface="Times New Roman"/>
                <a:cs typeface="Times New Roman"/>
              </a:rPr>
              <a:t>những</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sẽ</a:t>
            </a:r>
            <a:r>
              <a:rPr lang="en-US">
                <a:latin typeface="Times New Roman"/>
                <a:cs typeface="Times New Roman"/>
              </a:rPr>
              <a:t> </a:t>
            </a:r>
            <a:r>
              <a:rPr lang="en-US" err="1">
                <a:latin typeface="Times New Roman"/>
                <a:cs typeface="Times New Roman"/>
              </a:rPr>
              <a:t>không</a:t>
            </a:r>
            <a:r>
              <a:rPr lang="en-US">
                <a:latin typeface="Times New Roman"/>
                <a:cs typeface="Times New Roman"/>
              </a:rPr>
              <a:t>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lợi</a:t>
            </a:r>
            <a:r>
              <a:rPr lang="en-US">
                <a:latin typeface="Times New Roman"/>
                <a:cs typeface="Times New Roman"/>
              </a:rPr>
              <a:t> </a:t>
            </a:r>
            <a:r>
              <a:rPr lang="en-US" err="1">
                <a:latin typeface="Times New Roman"/>
                <a:cs typeface="Times New Roman"/>
              </a:rPr>
              <a:t>thế</a:t>
            </a:r>
            <a:r>
              <a:rPr lang="en-US">
                <a:latin typeface="Times New Roman"/>
                <a:cs typeface="Times New Roman"/>
              </a:rPr>
              <a:t> </a:t>
            </a:r>
            <a:r>
              <a:rPr lang="en-US" err="1">
                <a:latin typeface="Times New Roman"/>
                <a:cs typeface="Times New Roman"/>
              </a:rPr>
              <a:t>nếu</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đó</a:t>
            </a:r>
            <a:r>
              <a:rPr lang="en-US">
                <a:latin typeface="Times New Roman"/>
                <a:cs typeface="Times New Roman"/>
              </a:rPr>
              <a:t> </a:t>
            </a:r>
            <a:r>
              <a:rPr lang="en-US" err="1">
                <a:latin typeface="Times New Roman"/>
                <a:cs typeface="Times New Roman"/>
              </a:rPr>
              <a:t>không</a:t>
            </a:r>
            <a:r>
              <a:rPr lang="en-US">
                <a:latin typeface="Times New Roman"/>
                <a:cs typeface="Times New Roman"/>
              </a:rPr>
              <a:t>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ưu</a:t>
            </a:r>
            <a:r>
              <a:rPr lang="en-US">
                <a:latin typeface="Times New Roman"/>
                <a:cs typeface="Times New Roman"/>
              </a:rPr>
              <a:t> </a:t>
            </a:r>
            <a:r>
              <a:rPr lang="en-US" err="1">
                <a:latin typeface="Times New Roman"/>
                <a:cs typeface="Times New Roman"/>
              </a:rPr>
              <a:t>tiên</a:t>
            </a:r>
            <a:r>
              <a:rPr lang="en-US">
                <a:latin typeface="Times New Roman"/>
                <a:cs typeface="Times New Roman"/>
              </a:rPr>
              <a:t>). </a:t>
            </a:r>
            <a:r>
              <a:rPr lang="en-US" err="1">
                <a:latin typeface="Times New Roman"/>
                <a:cs typeface="Times New Roman"/>
              </a:rPr>
              <a:t>Vì</a:t>
            </a:r>
            <a:r>
              <a:rPr lang="en-US">
                <a:latin typeface="Times New Roman"/>
                <a:cs typeface="Times New Roman"/>
              </a:rPr>
              <a:t> </a:t>
            </a:r>
            <a:r>
              <a:rPr lang="en-US" err="1">
                <a:latin typeface="Times New Roman"/>
                <a:cs typeface="Times New Roman"/>
              </a:rPr>
              <a:t>vậy</a:t>
            </a:r>
            <a:r>
              <a:rPr lang="en-US">
                <a:latin typeface="Times New Roman"/>
                <a:cs typeface="Times New Roman"/>
              </a:rPr>
              <a:t>, </a:t>
            </a:r>
            <a:r>
              <a:rPr lang="en-US" err="1">
                <a:latin typeface="Times New Roman"/>
                <a:cs typeface="Times New Roman"/>
              </a:rPr>
              <a:t>trên</a:t>
            </a:r>
            <a:r>
              <a:rPr lang="en-US">
                <a:latin typeface="Times New Roman"/>
                <a:cs typeface="Times New Roman"/>
              </a:rPr>
              <a:t> </a:t>
            </a:r>
            <a:r>
              <a:rPr lang="en-US" err="1">
                <a:latin typeface="Times New Roman"/>
                <a:cs typeface="Times New Roman"/>
              </a:rPr>
              <a:t>thực</a:t>
            </a:r>
            <a:r>
              <a:rPr lang="en-US">
                <a:latin typeface="Times New Roman"/>
                <a:cs typeface="Times New Roman"/>
              </a:rPr>
              <a:t> </a:t>
            </a:r>
            <a:r>
              <a:rPr lang="en-US" err="1">
                <a:latin typeface="Times New Roman"/>
                <a:cs typeface="Times New Roman"/>
              </a:rPr>
              <a:t>tế</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hình</a:t>
            </a:r>
            <a:r>
              <a:rPr lang="en-US">
                <a:latin typeface="Times New Roman"/>
                <a:cs typeface="Times New Roman"/>
              </a:rPr>
              <a:t> 10.5(b) - 10.5(d) </a:t>
            </a:r>
            <a:r>
              <a:rPr lang="en-US" err="1">
                <a:latin typeface="Times New Roman"/>
                <a:cs typeface="Times New Roman"/>
              </a:rPr>
              <a:t>chỉ</a:t>
            </a:r>
            <a:r>
              <a:rPr lang="en-US">
                <a:latin typeface="Times New Roman"/>
                <a:cs typeface="Times New Roman"/>
              </a:rPr>
              <a:t> </a:t>
            </a:r>
            <a:r>
              <a:rPr lang="en-US" err="1">
                <a:latin typeface="Times New Roman"/>
                <a:cs typeface="Times New Roman"/>
              </a:rPr>
              <a:t>là</a:t>
            </a:r>
            <a:r>
              <a:rPr lang="en-US">
                <a:latin typeface="Times New Roman"/>
                <a:cs typeface="Times New Roman"/>
              </a:rPr>
              <a:t> </a:t>
            </a:r>
            <a:r>
              <a:rPr lang="en-US" err="1">
                <a:latin typeface="Times New Roman"/>
                <a:cs typeface="Times New Roman"/>
              </a:rPr>
              <a:t>hình</a:t>
            </a:r>
            <a:r>
              <a:rPr lang="en-US">
                <a:latin typeface="Times New Roman"/>
                <a:cs typeface="Times New Roman"/>
              </a:rPr>
              <a:t> </a:t>
            </a:r>
            <a:r>
              <a:rPr lang="en-US" err="1">
                <a:latin typeface="Times New Roman"/>
                <a:cs typeface="Times New Roman"/>
              </a:rPr>
              <a:t>vẽ</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đồ</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ưu</a:t>
            </a:r>
            <a:r>
              <a:rPr lang="en-US">
                <a:latin typeface="Times New Roman"/>
                <a:cs typeface="Times New Roman"/>
              </a:rPr>
              <a:t> </a:t>
            </a:r>
            <a:r>
              <a:rPr lang="en-US" err="1">
                <a:latin typeface="Times New Roman"/>
                <a:cs typeface="Times New Roman"/>
              </a:rPr>
              <a:t>tiên</a:t>
            </a:r>
            <a:r>
              <a:rPr lang="en-US">
                <a:latin typeface="Times New Roman"/>
                <a:cs typeface="Times New Roman"/>
              </a:rPr>
              <a:t> </a:t>
            </a:r>
            <a:r>
              <a:rPr lang="en-US" err="1">
                <a:latin typeface="Times New Roman"/>
                <a:cs typeface="Times New Roman"/>
              </a:rPr>
              <a:t>cho</a:t>
            </a:r>
            <a:r>
              <a:rPr lang="en-US">
                <a:latin typeface="Times New Roman"/>
                <a:cs typeface="Times New Roman"/>
              </a:rPr>
              <a:t> </a:t>
            </a:r>
            <a:r>
              <a:rPr lang="en-US" err="1">
                <a:latin typeface="Times New Roman"/>
                <a:cs typeface="Times New Roman"/>
              </a:rPr>
              <a:t>từng</a:t>
            </a:r>
            <a:r>
              <a:rPr lang="en-US">
                <a:latin typeface="Times New Roman"/>
                <a:cs typeface="Times New Roman"/>
              </a:rPr>
              <a:t> </a:t>
            </a:r>
            <a:r>
              <a:rPr lang="en-US" err="1">
                <a:latin typeface="Times New Roman"/>
                <a:cs typeface="Times New Roman"/>
              </a:rPr>
              <a:t>nhóm</a:t>
            </a:r>
            <a:r>
              <a:rPr lang="en-US">
                <a:latin typeface="Times New Roman"/>
                <a:cs typeface="Times New Roman"/>
              </a:rPr>
              <a:t> </a:t>
            </a:r>
            <a:r>
              <a:rPr lang="en-US" err="1">
                <a:latin typeface="Times New Roman"/>
                <a:cs typeface="Times New Roman"/>
              </a:rPr>
              <a:t>trong</a:t>
            </a:r>
            <a:r>
              <a:rPr lang="en-US">
                <a:latin typeface="Times New Roman"/>
                <a:cs typeface="Times New Roman"/>
              </a:rPr>
              <a:t> </a:t>
            </a:r>
            <a:r>
              <a:rPr lang="en-US" err="1">
                <a:latin typeface="Times New Roman"/>
                <a:cs typeface="Times New Roman"/>
              </a:rPr>
              <a:t>số</a:t>
            </a:r>
            <a:r>
              <a:rPr lang="en-US">
                <a:latin typeface="Times New Roman"/>
                <a:cs typeface="Times New Roman"/>
              </a:rPr>
              <a:t> </a:t>
            </a:r>
            <a:r>
              <a:rPr lang="en-US" err="1">
                <a:latin typeface="Times New Roman"/>
                <a:cs typeface="Times New Roman"/>
              </a:rPr>
              <a:t>ba</a:t>
            </a:r>
            <a:r>
              <a:rPr lang="en-US">
                <a:latin typeface="Times New Roman"/>
                <a:cs typeface="Times New Roman"/>
              </a:rPr>
              <a:t> </a:t>
            </a:r>
            <a:r>
              <a:rPr lang="en-US" err="1">
                <a:latin typeface="Times New Roman"/>
                <a:cs typeface="Times New Roman"/>
              </a:rPr>
              <a:t>nhóm</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được</a:t>
            </a:r>
            <a:r>
              <a:rPr lang="en-US">
                <a:latin typeface="Times New Roman"/>
                <a:cs typeface="Times New Roman"/>
              </a:rPr>
              <a:t> </a:t>
            </a:r>
            <a:r>
              <a:rPr lang="en-US" err="1">
                <a:latin typeface="Times New Roman"/>
                <a:cs typeface="Times New Roman"/>
              </a:rPr>
              <a:t>chỉ</a:t>
            </a:r>
            <a:r>
              <a:rPr lang="en-US">
                <a:latin typeface="Times New Roman"/>
                <a:cs typeface="Times New Roman"/>
              </a:rPr>
              <a:t> </a:t>
            </a:r>
            <a:r>
              <a:rPr lang="en-US" err="1">
                <a:latin typeface="Times New Roman"/>
                <a:cs typeface="Times New Roman"/>
              </a:rPr>
              <a:t>định</a:t>
            </a:r>
            <a:r>
              <a:rPr lang="en-US">
                <a:latin typeface="Times New Roman"/>
                <a:cs typeface="Times New Roman"/>
              </a:rPr>
              <a:t>. </a:t>
            </a:r>
            <a:r>
              <a:rPr lang="en-US" err="1">
                <a:latin typeface="Times New Roman"/>
                <a:cs typeface="Times New Roman"/>
              </a:rPr>
              <a:t>Bây</a:t>
            </a:r>
            <a:r>
              <a:rPr lang="en-US">
                <a:latin typeface="Times New Roman"/>
                <a:cs typeface="Times New Roman"/>
              </a:rPr>
              <a:t> </a:t>
            </a:r>
            <a:r>
              <a:rPr lang="en-US" err="1">
                <a:latin typeface="Times New Roman"/>
                <a:cs typeface="Times New Roman"/>
              </a:rPr>
              <a:t>giờ</a:t>
            </a:r>
            <a:r>
              <a:rPr lang="en-US">
                <a:latin typeface="Times New Roman"/>
                <a:cs typeface="Times New Roman"/>
              </a:rPr>
              <a:t> </a:t>
            </a:r>
            <a:r>
              <a:rPr lang="en-US" err="1">
                <a:latin typeface="Times New Roman"/>
                <a:cs typeface="Times New Roman"/>
              </a:rPr>
              <a:t>chúng</a:t>
            </a:r>
            <a:r>
              <a:rPr lang="en-US">
                <a:latin typeface="Times New Roman"/>
                <a:cs typeface="Times New Roman"/>
              </a:rPr>
              <a:t> ta </a:t>
            </a:r>
            <a:r>
              <a:rPr lang="en-US" err="1">
                <a:latin typeface="Times New Roman"/>
                <a:cs typeface="Times New Roman"/>
              </a:rPr>
              <a:t>đơn</a:t>
            </a:r>
            <a:r>
              <a:rPr lang="en-US">
                <a:latin typeface="Times New Roman"/>
                <a:cs typeface="Times New Roman"/>
              </a:rPr>
              <a:t> </a:t>
            </a:r>
            <a:r>
              <a:rPr lang="en-US" err="1">
                <a:latin typeface="Times New Roman"/>
                <a:cs typeface="Times New Roman"/>
              </a:rPr>
              <a:t>giản</a:t>
            </a:r>
            <a:r>
              <a:rPr lang="en-US">
                <a:latin typeface="Times New Roman"/>
                <a:cs typeface="Times New Roman"/>
              </a:rPr>
              <a:t> </a:t>
            </a:r>
            <a:r>
              <a:rPr lang="en-US" err="1">
                <a:latin typeface="Times New Roman"/>
                <a:cs typeface="Times New Roman"/>
              </a:rPr>
              <a:t>nói</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tập</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là</a:t>
            </a:r>
            <a:r>
              <a:rPr lang="en-US">
                <a:latin typeface="Times New Roman"/>
                <a:cs typeface="Times New Roman"/>
              </a:rPr>
              <a:t> </a:t>
            </a:r>
            <a:r>
              <a:rPr lang="en-US" err="1">
                <a:latin typeface="Times New Roman"/>
                <a:cs typeface="Times New Roman"/>
              </a:rPr>
              <a:t>thanh</a:t>
            </a:r>
            <a:r>
              <a:rPr lang="en-US">
                <a:latin typeface="Times New Roman"/>
                <a:cs typeface="Times New Roman"/>
              </a:rPr>
              <a:t> </a:t>
            </a:r>
            <a:r>
              <a:rPr lang="en-US" err="1">
                <a:latin typeface="Times New Roman"/>
                <a:cs typeface="Times New Roman"/>
              </a:rPr>
              <a:t>toán</a:t>
            </a:r>
            <a:r>
              <a:rPr lang="en-US">
                <a:latin typeface="Times New Roman"/>
                <a:cs typeface="Times New Roman"/>
              </a:rPr>
              <a:t> </a:t>
            </a:r>
            <a:r>
              <a:rPr lang="en-US" err="1">
                <a:latin typeface="Times New Roman"/>
                <a:cs typeface="Times New Roman"/>
              </a:rPr>
              <a:t>bù</a:t>
            </a:r>
            <a:r>
              <a:rPr lang="en-US">
                <a:latin typeface="Times New Roman"/>
                <a:cs typeface="Times New Roman"/>
              </a:rPr>
              <a:t> </a:t>
            </a:r>
            <a:r>
              <a:rPr lang="en-US" err="1">
                <a:latin typeface="Times New Roman"/>
                <a:cs typeface="Times New Roman"/>
              </a:rPr>
              <a:t>trừ</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r>
              <a:rPr lang="en-US">
                <a:latin typeface="Times New Roman"/>
                <a:cs typeface="Times New Roman"/>
              </a:rPr>
              <a:t> </a:t>
            </a:r>
            <a:r>
              <a:rPr lang="en-US" err="1">
                <a:latin typeface="Times New Roman"/>
                <a:cs typeface="Times New Roman"/>
              </a:rPr>
              <a:t>nếu</a:t>
            </a:r>
            <a:r>
              <a:rPr lang="en-US">
                <a:latin typeface="Times New Roman"/>
                <a:cs typeface="Times New Roman"/>
              </a:rPr>
              <a:t> </a:t>
            </a:r>
            <a:r>
              <a:rPr lang="en-US" err="1">
                <a:latin typeface="Times New Roman"/>
                <a:cs typeface="Times New Roman"/>
              </a:rPr>
              <a:t>biểu</a:t>
            </a:r>
            <a:r>
              <a:rPr lang="en-US">
                <a:latin typeface="Times New Roman"/>
                <a:cs typeface="Times New Roman"/>
              </a:rPr>
              <a:t> </a:t>
            </a:r>
            <a:r>
              <a:rPr lang="en-US" err="1">
                <a:latin typeface="Times New Roman"/>
                <a:cs typeface="Times New Roman"/>
              </a:rPr>
              <a:t>đồ</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ưu</a:t>
            </a:r>
            <a:r>
              <a:rPr lang="en-US">
                <a:latin typeface="Times New Roman"/>
                <a:cs typeface="Times New Roman"/>
              </a:rPr>
              <a:t> </a:t>
            </a:r>
            <a:r>
              <a:rPr lang="en-US" err="1">
                <a:latin typeface="Times New Roman"/>
                <a:cs typeface="Times New Roman"/>
              </a:rPr>
              <a:t>tiên</a:t>
            </a:r>
            <a:r>
              <a:rPr lang="en-US">
                <a:latin typeface="Times New Roman"/>
                <a:cs typeface="Times New Roman"/>
              </a:rPr>
              <a:t> </a:t>
            </a:r>
            <a:r>
              <a:rPr lang="en-US" err="1">
                <a:latin typeface="Times New Roman"/>
                <a:cs typeface="Times New Roman"/>
              </a:rPr>
              <a:t>thu</a:t>
            </a:r>
            <a:r>
              <a:rPr lang="en-US">
                <a:latin typeface="Times New Roman"/>
                <a:cs typeface="Times New Roman"/>
              </a:rPr>
              <a:t> </a:t>
            </a:r>
            <a:r>
              <a:rPr lang="en-US" err="1">
                <a:latin typeface="Times New Roman"/>
                <a:cs typeface="Times New Roman"/>
              </a:rPr>
              <a:t>được</a:t>
            </a:r>
            <a:r>
              <a:rPr lang="en-US">
                <a:latin typeface="Times New Roman"/>
                <a:cs typeface="Times New Roman"/>
              </a:rPr>
              <a:t> </a:t>
            </a:r>
            <a:r>
              <a:rPr lang="en-US" err="1">
                <a:latin typeface="Times New Roman"/>
                <a:cs typeface="Times New Roman"/>
              </a:rPr>
              <a:t>sự</a:t>
            </a:r>
            <a:r>
              <a:rPr lang="en-US">
                <a:latin typeface="Times New Roman"/>
                <a:cs typeface="Times New Roman"/>
              </a:rPr>
              <a:t> </a:t>
            </a:r>
            <a:r>
              <a:rPr lang="en-US" err="1">
                <a:latin typeface="Times New Roman"/>
                <a:cs typeface="Times New Roman"/>
              </a:rPr>
              <a:t>phù</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hoàn</a:t>
            </a:r>
            <a:r>
              <a:rPr lang="en-US">
                <a:latin typeface="Times New Roman"/>
                <a:cs typeface="Times New Roman"/>
              </a:rPr>
              <a:t> </a:t>
            </a:r>
            <a:r>
              <a:rPr lang="en-US" err="1">
                <a:latin typeface="Times New Roman"/>
                <a:cs typeface="Times New Roman"/>
              </a:rPr>
              <a:t>hảo</a:t>
            </a:r>
            <a:r>
              <a:rPr lang="en-US">
                <a:latin typeface="Times New Roman"/>
                <a:cs typeface="Times New Roman"/>
              </a:rPr>
              <a:t>.</a:t>
            </a:r>
          </a:p>
        </p:txBody>
      </p:sp>
      <p:sp>
        <p:nvSpPr>
          <p:cNvPr id="4" name="Footer Placeholder 3">
            <a:extLst>
              <a:ext uri="{FF2B5EF4-FFF2-40B4-BE49-F238E27FC236}">
                <a16:creationId xmlns:a16="http://schemas.microsoft.com/office/drawing/2014/main" id="{E2248DEF-B154-2AA3-1D74-12556A15C480}"/>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936126A-3A2C-5D18-BB6A-734E77222B0D}"/>
              </a:ext>
            </a:extLst>
          </p:cNvPr>
          <p:cNvSpPr>
            <a:spLocks noGrp="1"/>
          </p:cNvSpPr>
          <p:nvPr>
            <p:ph type="sldNum" sz="quarter" idx="4"/>
          </p:nvPr>
        </p:nvSpPr>
        <p:spPr/>
        <p:txBody>
          <a:bodyPr/>
          <a:lstStyle/>
          <a:p>
            <a:fld id="{294A09A9-5501-47C1-A89A-A340965A2BE2}" type="slidenum">
              <a:rPr lang="en-US" smtClean="0"/>
              <a:pPr/>
              <a:t>13</a:t>
            </a:fld>
            <a:endParaRPr lang="en-US"/>
          </a:p>
        </p:txBody>
      </p:sp>
      <p:pic>
        <p:nvPicPr>
          <p:cNvPr id="6" name="Picture 6" descr="Diagram&#10;&#10;Description automatically generated">
            <a:extLst>
              <a:ext uri="{FF2B5EF4-FFF2-40B4-BE49-F238E27FC236}">
                <a16:creationId xmlns:a16="http://schemas.microsoft.com/office/drawing/2014/main" id="{408DFE36-8616-2968-9536-604C95997522}"/>
              </a:ext>
            </a:extLst>
          </p:cNvPr>
          <p:cNvPicPr>
            <a:picLocks noChangeAspect="1"/>
          </p:cNvPicPr>
          <p:nvPr/>
        </p:nvPicPr>
        <p:blipFill>
          <a:blip r:embed="rId2"/>
          <a:stretch>
            <a:fillRect/>
          </a:stretch>
        </p:blipFill>
        <p:spPr>
          <a:xfrm>
            <a:off x="5001973" y="4347084"/>
            <a:ext cx="2188055" cy="2002587"/>
          </a:xfrm>
          <a:prstGeom prst="rect">
            <a:avLst/>
          </a:prstGeom>
        </p:spPr>
      </p:pic>
      <p:pic>
        <p:nvPicPr>
          <p:cNvPr id="8" name="Picture 6" descr="Diagram&#10;&#10;Description automatically generated">
            <a:extLst>
              <a:ext uri="{FF2B5EF4-FFF2-40B4-BE49-F238E27FC236}">
                <a16:creationId xmlns:a16="http://schemas.microsoft.com/office/drawing/2014/main" id="{0275835B-F1A9-EEB8-0AC5-3FA9DE6A0637}"/>
              </a:ext>
            </a:extLst>
          </p:cNvPr>
          <p:cNvPicPr>
            <a:picLocks noChangeAspect="1"/>
          </p:cNvPicPr>
          <p:nvPr/>
        </p:nvPicPr>
        <p:blipFill>
          <a:blip r:embed="rId3"/>
          <a:stretch>
            <a:fillRect/>
          </a:stretch>
        </p:blipFill>
        <p:spPr>
          <a:xfrm>
            <a:off x="1848881" y="4358739"/>
            <a:ext cx="2163972" cy="1997375"/>
          </a:xfrm>
          <a:prstGeom prst="rect">
            <a:avLst/>
          </a:prstGeom>
        </p:spPr>
      </p:pic>
      <p:pic>
        <p:nvPicPr>
          <p:cNvPr id="9" name="Picture 9" descr="A picture containing watch&#10;&#10;Description automatically generated">
            <a:extLst>
              <a:ext uri="{FF2B5EF4-FFF2-40B4-BE49-F238E27FC236}">
                <a16:creationId xmlns:a16="http://schemas.microsoft.com/office/drawing/2014/main" id="{1369B64E-5A3C-6E41-C7AF-B91CA3FEE074}"/>
              </a:ext>
            </a:extLst>
          </p:cNvPr>
          <p:cNvPicPr>
            <a:picLocks noChangeAspect="1"/>
          </p:cNvPicPr>
          <p:nvPr/>
        </p:nvPicPr>
        <p:blipFill>
          <a:blip r:embed="rId4"/>
          <a:stretch>
            <a:fillRect/>
          </a:stretch>
        </p:blipFill>
        <p:spPr>
          <a:xfrm>
            <a:off x="8146211" y="4348111"/>
            <a:ext cx="2671314" cy="2000533"/>
          </a:xfrm>
          <a:prstGeom prst="rect">
            <a:avLst/>
          </a:prstGeom>
        </p:spPr>
      </p:pic>
    </p:spTree>
    <p:extLst>
      <p:ext uri="{BB962C8B-B14F-4D97-AF65-F5344CB8AC3E}">
        <p14:creationId xmlns:p14="http://schemas.microsoft.com/office/powerpoint/2010/main" val="387862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A2D5-5A4A-D4B4-68CC-9884A3CC5C12}"/>
              </a:ext>
            </a:extLst>
          </p:cNvPr>
          <p:cNvSpPr>
            <a:spLocks noGrp="1"/>
          </p:cNvSpPr>
          <p:nvPr>
            <p:ph type="title"/>
          </p:nvPr>
        </p:nvSpPr>
        <p:spPr/>
        <p:txBody>
          <a:bodyPr/>
          <a:lstStyle/>
          <a:p>
            <a:r>
              <a:rPr lang="en-US">
                <a:latin typeface="Times New Roman"/>
                <a:cs typeface="Times New Roman"/>
              </a:rPr>
              <a:t>Các </a:t>
            </a:r>
            <a:r>
              <a:rPr lang="en-US" err="1">
                <a:latin typeface="Times New Roman"/>
                <a:cs typeface="Times New Roman"/>
              </a:rPr>
              <a:t>thuộc</a:t>
            </a:r>
            <a:r>
              <a:rPr lang="en-US">
                <a:latin typeface="Times New Roman"/>
                <a:cs typeface="Times New Roman"/>
              </a:rPr>
              <a:t> </a:t>
            </a:r>
            <a:r>
              <a:rPr lang="en-US" err="1">
                <a:latin typeface="Times New Roman"/>
                <a:cs typeface="Times New Roman"/>
              </a:rPr>
              <a:t>tính</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thanh</a:t>
            </a:r>
            <a:r>
              <a:rPr lang="en-US">
                <a:latin typeface="Times New Roman"/>
                <a:cs typeface="Times New Roman"/>
              </a:rPr>
              <a:t> </a:t>
            </a:r>
            <a:r>
              <a:rPr lang="en-US" err="1">
                <a:latin typeface="Times New Roman"/>
                <a:cs typeface="Times New Roman"/>
              </a:rPr>
              <a:t>toán</a:t>
            </a:r>
            <a:r>
              <a:rPr lang="en-US">
                <a:latin typeface="Times New Roman"/>
                <a:cs typeface="Times New Roman"/>
              </a:rPr>
              <a:t> </a:t>
            </a:r>
            <a:r>
              <a:rPr lang="en-US" err="1">
                <a:latin typeface="Times New Roman"/>
                <a:cs typeface="Times New Roman"/>
              </a:rPr>
              <a:t>bù</a:t>
            </a:r>
            <a:r>
              <a:rPr lang="en-US">
                <a:latin typeface="Times New Roman"/>
                <a:cs typeface="Times New Roman"/>
              </a:rPr>
              <a:t> </a:t>
            </a:r>
            <a:r>
              <a:rPr lang="en-US" err="1">
                <a:latin typeface="Times New Roman"/>
                <a:cs typeface="Times New Roman"/>
              </a:rPr>
              <a:t>trừ</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716EF24-E32E-A34E-E9EA-2C7C6253A586}"/>
              </a:ext>
            </a:extLst>
          </p:cNvPr>
          <p:cNvSpPr>
            <a:spLocks noGrp="1"/>
          </p:cNvSpPr>
          <p:nvPr>
            <p:ph idx="1"/>
          </p:nvPr>
        </p:nvSpPr>
        <p:spPr>
          <a:xfrm>
            <a:off x="1167493" y="2159448"/>
            <a:ext cx="9807936" cy="3956286"/>
          </a:xfrm>
        </p:spPr>
        <p:txBody>
          <a:bodyPr vert="horz" lIns="91440" tIns="45720" rIns="91440" bIns="45720" rtlCol="0" anchor="t">
            <a:noAutofit/>
          </a:bodyPr>
          <a:lstStyle/>
          <a:p>
            <a:pPr marL="457200" indent="-457200">
              <a:buChar char="•"/>
            </a:pPr>
            <a:r>
              <a:rPr lang="en-US"/>
              <a:t>Giá </a:t>
            </a:r>
            <a:r>
              <a:rPr lang="en-US" err="1"/>
              <a:t>bù</a:t>
            </a:r>
            <a:r>
              <a:rPr lang="en-US"/>
              <a:t> </a:t>
            </a:r>
            <a:r>
              <a:rPr lang="en-US" err="1"/>
              <a:t>trừ</a:t>
            </a:r>
            <a:r>
              <a:rPr lang="en-US"/>
              <a:t> </a:t>
            </a:r>
            <a:r>
              <a:rPr lang="en-US" err="1"/>
              <a:t>thị</a:t>
            </a:r>
            <a:r>
              <a:rPr lang="en-US"/>
              <a:t> </a:t>
            </a:r>
            <a:r>
              <a:rPr lang="en-US" err="1"/>
              <a:t>trường</a:t>
            </a:r>
            <a:r>
              <a:rPr lang="en-US"/>
              <a:t> </a:t>
            </a:r>
            <a:r>
              <a:rPr lang="en-US" err="1"/>
              <a:t>không</a:t>
            </a:r>
            <a:r>
              <a:rPr lang="en-US"/>
              <a:t> </a:t>
            </a:r>
            <a:r>
              <a:rPr lang="en-US" err="1"/>
              <a:t>chỉ</a:t>
            </a:r>
            <a:r>
              <a:rPr lang="en-US"/>
              <a:t> </a:t>
            </a:r>
            <a:r>
              <a:rPr lang="en-US" err="1"/>
              <a:t>là</a:t>
            </a:r>
            <a:r>
              <a:rPr lang="en-US"/>
              <a:t> </a:t>
            </a:r>
            <a:r>
              <a:rPr lang="en-US" err="1"/>
              <a:t>một</a:t>
            </a:r>
            <a:r>
              <a:rPr lang="en-US"/>
              <a:t> </a:t>
            </a:r>
            <a:r>
              <a:rPr lang="en-US" err="1"/>
              <a:t>kết</a:t>
            </a:r>
            <a:r>
              <a:rPr lang="en-US"/>
              <a:t> </a:t>
            </a:r>
            <a:r>
              <a:rPr lang="en-US" err="1"/>
              <a:t>quả</a:t>
            </a:r>
            <a:r>
              <a:rPr lang="en-US"/>
              <a:t> </a:t>
            </a:r>
            <a:r>
              <a:rPr lang="en-US" err="1"/>
              <a:t>ngẫu</a:t>
            </a:r>
            <a:r>
              <a:rPr lang="en-US"/>
              <a:t> </a:t>
            </a:r>
            <a:r>
              <a:rPr lang="en-US" err="1"/>
              <a:t>nhiên</a:t>
            </a:r>
            <a:r>
              <a:rPr lang="en-US"/>
              <a:t> </a:t>
            </a:r>
            <a:r>
              <a:rPr lang="en-US" err="1"/>
              <a:t>trong</a:t>
            </a:r>
            <a:r>
              <a:rPr lang="en-US"/>
              <a:t> </a:t>
            </a:r>
            <a:r>
              <a:rPr lang="en-US" err="1"/>
              <a:t>một</a:t>
            </a:r>
            <a:r>
              <a:rPr lang="en-US"/>
              <a:t> </a:t>
            </a:r>
            <a:r>
              <a:rPr lang="en-US" err="1"/>
              <a:t>số</a:t>
            </a:r>
            <a:r>
              <a:rPr lang="en-US"/>
              <a:t> </a:t>
            </a:r>
            <a:r>
              <a:rPr lang="en-US" err="1"/>
              <a:t>trường</a:t>
            </a:r>
            <a:r>
              <a:rPr lang="en-US"/>
              <a:t> </a:t>
            </a:r>
            <a:r>
              <a:rPr lang="en-US" err="1"/>
              <a:t>hợp</a:t>
            </a:r>
            <a:r>
              <a:rPr lang="en-US"/>
              <a:t> </a:t>
            </a:r>
            <a:r>
              <a:rPr lang="en-US" err="1"/>
              <a:t>nhất</a:t>
            </a:r>
            <a:r>
              <a:rPr lang="en-US"/>
              <a:t> </a:t>
            </a:r>
            <a:r>
              <a:rPr lang="en-US" err="1"/>
              <a:t>định</a:t>
            </a:r>
            <a:r>
              <a:rPr lang="en-US"/>
              <a:t> </a:t>
            </a:r>
            <a:r>
              <a:rPr lang="en-US" err="1"/>
              <a:t>mà</a:t>
            </a:r>
            <a:r>
              <a:rPr lang="en-US"/>
              <a:t> </a:t>
            </a:r>
            <a:r>
              <a:rPr lang="en-US" err="1"/>
              <a:t>nó</a:t>
            </a:r>
            <a:r>
              <a:rPr lang="en-US"/>
              <a:t> </a:t>
            </a:r>
            <a:r>
              <a:rPr lang="en-US" err="1"/>
              <a:t>luôn</a:t>
            </a:r>
            <a:r>
              <a:rPr lang="en-US"/>
              <a:t> </a:t>
            </a:r>
            <a:r>
              <a:rPr lang="en-US" err="1"/>
              <a:t>có</a:t>
            </a:r>
            <a:r>
              <a:rPr lang="en-US"/>
              <a:t> </a:t>
            </a:r>
            <a:r>
              <a:rPr lang="en-US" err="1"/>
              <a:t>mặt</a:t>
            </a:r>
            <a:r>
              <a:rPr lang="en-US"/>
              <a:t>.</a:t>
            </a:r>
          </a:p>
          <a:p>
            <a:pPr marL="457200" indent="-457200">
              <a:buChar char="•"/>
            </a:pPr>
            <a:r>
              <a:rPr lang="en-US" err="1"/>
              <a:t>Đối</a:t>
            </a:r>
            <a:r>
              <a:rPr lang="en-US"/>
              <a:t> </a:t>
            </a:r>
            <a:r>
              <a:rPr lang="en-US" err="1"/>
              <a:t>với</a:t>
            </a:r>
            <a:r>
              <a:rPr lang="en-US"/>
              <a:t> </a:t>
            </a:r>
            <a:r>
              <a:rPr lang="en-US" err="1"/>
              <a:t>bất</a:t>
            </a:r>
            <a:r>
              <a:rPr lang="en-US"/>
              <a:t> </a:t>
            </a:r>
            <a:r>
              <a:rPr lang="en-US" err="1"/>
              <a:t>kỳ</a:t>
            </a:r>
            <a:r>
              <a:rPr lang="en-US"/>
              <a:t> </a:t>
            </a:r>
            <a:r>
              <a:rPr lang="en-US" err="1"/>
              <a:t>tập</a:t>
            </a:r>
            <a:r>
              <a:rPr lang="en-US"/>
              <a:t> </a:t>
            </a:r>
            <a:r>
              <a:rPr lang="en-US" err="1"/>
              <a:t>hợp</a:t>
            </a:r>
            <a:r>
              <a:rPr lang="en-US"/>
              <a:t> </a:t>
            </a:r>
            <a:r>
              <a:rPr lang="en-US" err="1"/>
              <a:t>giá</a:t>
            </a:r>
            <a:r>
              <a:rPr lang="en-US"/>
              <a:t> </a:t>
            </a:r>
            <a:r>
              <a:rPr lang="en-US" err="1"/>
              <a:t>nào</a:t>
            </a:r>
            <a:r>
              <a:rPr lang="en-US"/>
              <a:t> </a:t>
            </a:r>
            <a:r>
              <a:rPr lang="en-US" err="1"/>
              <a:t>của</a:t>
            </a:r>
            <a:r>
              <a:rPr lang="en-US"/>
              <a:t> </a:t>
            </a:r>
            <a:r>
              <a:rPr lang="en-US" err="1"/>
              <a:t>người</a:t>
            </a:r>
            <a:r>
              <a:rPr lang="en-US"/>
              <a:t> </a:t>
            </a:r>
            <a:r>
              <a:rPr lang="en-US" err="1"/>
              <a:t>mua</a:t>
            </a:r>
            <a:r>
              <a:rPr lang="en-US"/>
              <a:t> </a:t>
            </a:r>
            <a:r>
              <a:rPr lang="en-US" err="1"/>
              <a:t>cũng</a:t>
            </a:r>
            <a:r>
              <a:rPr lang="en-US"/>
              <a:t> </a:t>
            </a:r>
            <a:r>
              <a:rPr lang="en-US" err="1"/>
              <a:t>tồn</a:t>
            </a:r>
            <a:r>
              <a:rPr lang="en-US"/>
              <a:t> </a:t>
            </a:r>
            <a:r>
              <a:rPr lang="en-US" err="1"/>
              <a:t>tại</a:t>
            </a:r>
            <a:r>
              <a:rPr lang="en-US"/>
              <a:t> </a:t>
            </a:r>
            <a:r>
              <a:rPr lang="en-US" err="1"/>
              <a:t>một</a:t>
            </a:r>
            <a:r>
              <a:rPr lang="en-US"/>
              <a:t> </a:t>
            </a:r>
            <a:r>
              <a:rPr lang="en-US" err="1"/>
              <a:t>tập</a:t>
            </a:r>
            <a:r>
              <a:rPr lang="en-US"/>
              <a:t> </a:t>
            </a:r>
            <a:r>
              <a:rPr lang="en-US" err="1"/>
              <a:t>hợp</a:t>
            </a:r>
            <a:r>
              <a:rPr lang="en-US"/>
              <a:t> </a:t>
            </a:r>
            <a:r>
              <a:rPr lang="en-US" err="1"/>
              <a:t>giá</a:t>
            </a:r>
            <a:r>
              <a:rPr lang="en-US"/>
              <a:t> </a:t>
            </a:r>
            <a:r>
              <a:rPr lang="en-US" err="1"/>
              <a:t>bù</a:t>
            </a:r>
            <a:r>
              <a:rPr lang="en-US"/>
              <a:t> </a:t>
            </a:r>
            <a:r>
              <a:rPr lang="en-US" err="1"/>
              <a:t>trừ</a:t>
            </a:r>
            <a:r>
              <a:rPr lang="en-US"/>
              <a:t> </a:t>
            </a:r>
            <a:r>
              <a:rPr lang="en-US" err="1"/>
              <a:t>thị</a:t>
            </a:r>
            <a:r>
              <a:rPr lang="en-US"/>
              <a:t> </a:t>
            </a:r>
            <a:r>
              <a:rPr lang="en-US" err="1"/>
              <a:t>trường</a:t>
            </a:r>
            <a:r>
              <a:rPr lang="en-US"/>
              <a:t>.</a:t>
            </a:r>
          </a:p>
          <a:p>
            <a:pPr marL="457200" indent="-457200">
              <a:buChar char="•"/>
            </a:pPr>
            <a:r>
              <a:rPr lang="en-US"/>
              <a:t>Giá </a:t>
            </a:r>
            <a:r>
              <a:rPr lang="en-US" err="1"/>
              <a:t>bù</a:t>
            </a:r>
            <a:r>
              <a:rPr lang="en-US"/>
              <a:t> </a:t>
            </a:r>
            <a:r>
              <a:rPr lang="en-US" err="1"/>
              <a:t>trừ</a:t>
            </a:r>
            <a:r>
              <a:rPr lang="en-US"/>
              <a:t> </a:t>
            </a:r>
            <a:r>
              <a:rPr lang="en-US" err="1"/>
              <a:t>thị</a:t>
            </a:r>
            <a:r>
              <a:rPr lang="en-US"/>
              <a:t> </a:t>
            </a:r>
            <a:r>
              <a:rPr lang="en-US" err="1"/>
              <a:t>trường</a:t>
            </a:r>
            <a:r>
              <a:rPr lang="en-US"/>
              <a:t> </a:t>
            </a:r>
            <a:r>
              <a:rPr lang="en-US" err="1"/>
              <a:t>luôn</a:t>
            </a:r>
            <a:r>
              <a:rPr lang="en-US"/>
              <a:t> </a:t>
            </a:r>
            <a:r>
              <a:rPr lang="en-US" err="1"/>
              <a:t>mang</a:t>
            </a:r>
            <a:r>
              <a:rPr lang="en-US"/>
              <a:t> </a:t>
            </a:r>
            <a:r>
              <a:rPr lang="en-US" err="1"/>
              <a:t>lại</a:t>
            </a:r>
            <a:r>
              <a:rPr lang="en-US"/>
              <a:t> </a:t>
            </a:r>
            <a:r>
              <a:rPr lang="en-US" err="1"/>
              <a:t>kết</a:t>
            </a:r>
            <a:r>
              <a:rPr lang="en-US"/>
              <a:t> </a:t>
            </a:r>
            <a:r>
              <a:rPr lang="en-US" err="1"/>
              <a:t>quả</a:t>
            </a:r>
            <a:r>
              <a:rPr lang="en-US"/>
              <a:t> </a:t>
            </a:r>
            <a:r>
              <a:rPr lang="en-US" err="1"/>
              <a:t>tối</a:t>
            </a:r>
            <a:r>
              <a:rPr lang="en-US"/>
              <a:t> </a:t>
            </a:r>
            <a:r>
              <a:rPr lang="en-US" err="1"/>
              <a:t>ưu</a:t>
            </a:r>
            <a:r>
              <a:rPr lang="en-US"/>
              <a:t> </a:t>
            </a:r>
            <a:r>
              <a:rPr lang="en-US" err="1"/>
              <a:t>về</a:t>
            </a:r>
            <a:r>
              <a:rPr lang="en-US"/>
              <a:t> </a:t>
            </a:r>
            <a:r>
              <a:rPr lang="en-US" err="1"/>
              <a:t>mặt</a:t>
            </a:r>
            <a:r>
              <a:rPr lang="en-US"/>
              <a:t> </a:t>
            </a:r>
            <a:r>
              <a:rPr lang="en-US" err="1"/>
              <a:t>xã</a:t>
            </a:r>
            <a:r>
              <a:rPr lang="en-US"/>
              <a:t> </a:t>
            </a:r>
            <a:r>
              <a:rPr lang="en-US" err="1"/>
              <a:t>hội</a:t>
            </a:r>
          </a:p>
        </p:txBody>
      </p:sp>
      <p:sp>
        <p:nvSpPr>
          <p:cNvPr id="4" name="Footer Placeholder 3">
            <a:extLst>
              <a:ext uri="{FF2B5EF4-FFF2-40B4-BE49-F238E27FC236}">
                <a16:creationId xmlns:a16="http://schemas.microsoft.com/office/drawing/2014/main" id="{A8331CF6-508C-04CF-30D5-F7DA69856CCB}"/>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182BC280-AF90-D5F1-8C66-ACC38587229C}"/>
              </a:ext>
            </a:extLst>
          </p:cNvPr>
          <p:cNvSpPr>
            <a:spLocks noGrp="1"/>
          </p:cNvSpPr>
          <p:nvPr>
            <p:ph type="sldNum" sz="quarter" idx="4"/>
          </p:nvPr>
        </p:nvSpPr>
        <p:spPr/>
        <p:txBody>
          <a:bodyPr/>
          <a:lstStyle/>
          <a:p>
            <a:fld id="{294A09A9-5501-47C1-A89A-A340965A2BE2}" type="slidenum">
              <a:rPr lang="en-US" smtClean="0"/>
              <a:pPr/>
              <a:t>14</a:t>
            </a:fld>
            <a:endParaRPr lang="en-US"/>
          </a:p>
        </p:txBody>
      </p:sp>
    </p:spTree>
    <p:extLst>
      <p:ext uri="{BB962C8B-B14F-4D97-AF65-F5344CB8AC3E}">
        <p14:creationId xmlns:p14="http://schemas.microsoft.com/office/powerpoint/2010/main" val="4839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A97EE-C298-8B13-6F58-623B668C4161}"/>
              </a:ext>
            </a:extLst>
          </p:cNvPr>
          <p:cNvSpPr>
            <a:spLocks noGrp="1"/>
          </p:cNvSpPr>
          <p:nvPr>
            <p:ph idx="1"/>
          </p:nvPr>
        </p:nvSpPr>
        <p:spPr>
          <a:xfrm>
            <a:off x="1167491" y="1721186"/>
            <a:ext cx="10206084" cy="4309480"/>
          </a:xfrm>
        </p:spPr>
        <p:txBody>
          <a:bodyPr vert="horz" lIns="91440" tIns="45720" rIns="91440" bIns="45720" rtlCol="0" anchor="t">
            <a:noAutofit/>
          </a:bodyPr>
          <a:lstStyle/>
          <a:p>
            <a:r>
              <a:rPr lang="en-US" err="1">
                <a:latin typeface="Times New Roman"/>
                <a:cs typeface="Times New Roman"/>
              </a:rPr>
              <a:t>Xây</a:t>
            </a:r>
            <a:r>
              <a:rPr lang="en-US">
                <a:latin typeface="Times New Roman"/>
                <a:cs typeface="Times New Roman"/>
              </a:rPr>
              <a:t> </a:t>
            </a:r>
            <a:r>
              <a:rPr lang="en-US" err="1">
                <a:latin typeface="Times New Roman"/>
                <a:cs typeface="Times New Roman"/>
              </a:rPr>
              <a:t>dựng</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thủ</a:t>
            </a:r>
            <a:r>
              <a:rPr lang="en-US">
                <a:latin typeface="Times New Roman"/>
                <a:cs typeface="Times New Roman"/>
              </a:rPr>
              <a:t> </a:t>
            </a:r>
            <a:r>
              <a:rPr lang="en-US" err="1">
                <a:latin typeface="Times New Roman"/>
                <a:cs typeface="Times New Roman"/>
              </a:rPr>
              <a:t>tục</a:t>
            </a:r>
            <a:r>
              <a:rPr lang="en-US">
                <a:latin typeface="Times New Roman"/>
                <a:cs typeface="Times New Roman"/>
              </a:rPr>
              <a:t> </a:t>
            </a:r>
            <a:r>
              <a:rPr lang="en-US" err="1">
                <a:latin typeface="Times New Roman"/>
                <a:cs typeface="Times New Roman"/>
              </a:rPr>
              <a:t>đấu</a:t>
            </a:r>
            <a:r>
              <a:rPr lang="en-US">
                <a:latin typeface="Times New Roman"/>
                <a:cs typeface="Times New Roman"/>
              </a:rPr>
              <a:t> </a:t>
            </a:r>
            <a:r>
              <a:rPr lang="en-US" err="1">
                <a:latin typeface="Times New Roman"/>
                <a:cs typeface="Times New Roman"/>
              </a:rPr>
              <a:t>giá</a:t>
            </a:r>
            <a:r>
              <a:rPr lang="en-US">
                <a:latin typeface="Times New Roman"/>
                <a:cs typeface="Times New Roman"/>
              </a:rPr>
              <a:t>:</a:t>
            </a:r>
          </a:p>
          <a:p>
            <a:pPr marL="342900" indent="-342900">
              <a:buFont typeface="Calibri" panose="020B0604020202020204" pitchFamily="34" charset="0"/>
              <a:buChar char="-"/>
            </a:pPr>
            <a:r>
              <a:rPr lang="en-US">
                <a:latin typeface="Times New Roman"/>
                <a:cs typeface="Times New Roman"/>
              </a:rPr>
              <a:t>Khi </a:t>
            </a:r>
            <a:r>
              <a:rPr lang="en-US" err="1">
                <a:latin typeface="Times New Roman"/>
                <a:cs typeface="Times New Roman"/>
              </a:rPr>
              <a:t>bắt</a:t>
            </a:r>
            <a:r>
              <a:rPr lang="en-US">
                <a:latin typeface="Times New Roman"/>
                <a:cs typeface="Times New Roman"/>
              </a:rPr>
              <a:t> </a:t>
            </a:r>
            <a:r>
              <a:rPr lang="en-US" err="1">
                <a:latin typeface="Times New Roman"/>
                <a:cs typeface="Times New Roman"/>
              </a:rPr>
              <a:t>đầu</a:t>
            </a:r>
            <a:r>
              <a:rPr lang="en-US">
                <a:latin typeface="Times New Roman"/>
                <a:cs typeface="Times New Roman"/>
              </a:rPr>
              <a:t> </a:t>
            </a:r>
            <a:r>
              <a:rPr lang="en-US" err="1">
                <a:latin typeface="Times New Roman"/>
                <a:cs typeface="Times New Roman"/>
              </a:rPr>
              <a:t>mỗi</a:t>
            </a:r>
            <a:r>
              <a:rPr lang="en-US">
                <a:latin typeface="Times New Roman"/>
                <a:cs typeface="Times New Roman"/>
              </a:rPr>
              <a:t> </a:t>
            </a:r>
            <a:r>
              <a:rPr lang="en-US" err="1">
                <a:latin typeface="Times New Roman"/>
                <a:cs typeface="Times New Roman"/>
              </a:rPr>
              <a:t>vòng</a:t>
            </a:r>
            <a:r>
              <a:rPr lang="en-US">
                <a:latin typeface="Times New Roman"/>
                <a:cs typeface="Times New Roman"/>
              </a:rPr>
              <a:t>,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bộ</a:t>
            </a:r>
            <a:r>
              <a:rPr lang="en-US">
                <a:latin typeface="Times New Roman"/>
                <a:cs typeface="Times New Roman"/>
              </a:rPr>
              <a:t> </a:t>
            </a:r>
            <a:r>
              <a:rPr lang="en-US" err="1">
                <a:latin typeface="Times New Roman"/>
                <a:cs typeface="Times New Roman"/>
              </a:rPr>
              <a:t>hiện</a:t>
            </a:r>
            <a:r>
              <a:rPr lang="en-US">
                <a:latin typeface="Times New Roman"/>
                <a:cs typeface="Times New Roman"/>
              </a:rPr>
              <a:t> </a:t>
            </a:r>
            <a:r>
              <a:rPr lang="en-US" err="1">
                <a:latin typeface="Times New Roman"/>
                <a:cs typeface="Times New Roman"/>
              </a:rPr>
              <a:t>tại</a:t>
            </a:r>
            <a:r>
              <a:rPr lang="en-US">
                <a:latin typeface="Times New Roman"/>
                <a:cs typeface="Times New Roman"/>
              </a:rPr>
              <a:t> </a:t>
            </a:r>
            <a:r>
              <a:rPr lang="en-US" err="1">
                <a:latin typeface="Times New Roman"/>
                <a:cs typeface="Times New Roman"/>
              </a:rPr>
              <a:t>gồm</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với</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nhỏ</a:t>
            </a:r>
            <a:r>
              <a:rPr lang="en-US">
                <a:latin typeface="Times New Roman"/>
                <a:cs typeface="Times New Roman"/>
              </a:rPr>
              <a:t> </a:t>
            </a:r>
            <a:r>
              <a:rPr lang="en-US" err="1">
                <a:latin typeface="Times New Roman"/>
                <a:cs typeface="Times New Roman"/>
              </a:rPr>
              <a:t>nhất</a:t>
            </a:r>
            <a:r>
              <a:rPr lang="en-US">
                <a:latin typeface="Times New Roman"/>
                <a:cs typeface="Times New Roman"/>
              </a:rPr>
              <a:t> </a:t>
            </a:r>
            <a:r>
              <a:rPr lang="en-US" err="1">
                <a:latin typeface="Times New Roman"/>
                <a:cs typeface="Times New Roman"/>
              </a:rPr>
              <a:t>bằng</a:t>
            </a:r>
            <a:r>
              <a:rPr lang="en-US">
                <a:latin typeface="Times New Roman"/>
                <a:cs typeface="Times New Roman"/>
              </a:rPr>
              <a:t> 0</a:t>
            </a:r>
          </a:p>
          <a:p>
            <a:pPr marL="342900" indent="-342900">
              <a:buFont typeface="Calibri" panose="020B0604020202020204" pitchFamily="34" charset="0"/>
              <a:buChar char="-"/>
            </a:pPr>
            <a:r>
              <a:rPr lang="en-US" err="1">
                <a:latin typeface="Times New Roman"/>
                <a:cs typeface="Times New Roman"/>
              </a:rPr>
              <a:t>Xây</a:t>
            </a:r>
            <a:r>
              <a:rPr lang="en-US">
                <a:latin typeface="Times New Roman"/>
                <a:cs typeface="Times New Roman"/>
              </a:rPr>
              <a:t> </a:t>
            </a:r>
            <a:r>
              <a:rPr lang="en-US" err="1">
                <a:latin typeface="Times New Roman"/>
                <a:cs typeface="Times New Roman"/>
              </a:rPr>
              <a:t>dựng</a:t>
            </a:r>
            <a:r>
              <a:rPr lang="en-US">
                <a:latin typeface="Times New Roman"/>
                <a:cs typeface="Times New Roman"/>
              </a:rPr>
              <a:t> </a:t>
            </a:r>
            <a:r>
              <a:rPr lang="en-US" err="1">
                <a:latin typeface="Times New Roman"/>
                <a:cs typeface="Times New Roman"/>
              </a:rPr>
              <a:t>ưu</a:t>
            </a:r>
            <a:r>
              <a:rPr lang="en-US">
                <a:latin typeface="Times New Roman"/>
                <a:cs typeface="Times New Roman"/>
              </a:rPr>
              <a:t> </a:t>
            </a:r>
            <a:r>
              <a:rPr lang="en-US" err="1">
                <a:latin typeface="Times New Roman"/>
                <a:cs typeface="Times New Roman"/>
              </a:rPr>
              <a:t>tiên</a:t>
            </a:r>
            <a:r>
              <a:rPr lang="en-US">
                <a:latin typeface="Times New Roman"/>
                <a:cs typeface="Times New Roman"/>
              </a:rPr>
              <a:t> - </a:t>
            </a:r>
            <a:r>
              <a:rPr lang="en-US" err="1">
                <a:latin typeface="Times New Roman"/>
                <a:cs typeface="Times New Roman"/>
              </a:rPr>
              <a:t>đồ</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kiểm</a:t>
            </a:r>
            <a:r>
              <a:rPr lang="en-US">
                <a:latin typeface="Times New Roman"/>
                <a:cs typeface="Times New Roman"/>
              </a:rPr>
              <a:t> </a:t>
            </a:r>
            <a:r>
              <a:rPr lang="en-US" err="1">
                <a:latin typeface="Times New Roman"/>
                <a:cs typeface="Times New Roman"/>
              </a:rPr>
              <a:t>tra</a:t>
            </a:r>
            <a:r>
              <a:rPr lang="en-US">
                <a:latin typeface="Times New Roman"/>
                <a:cs typeface="Times New Roman"/>
              </a:rPr>
              <a:t> </a:t>
            </a:r>
            <a:r>
              <a:rPr lang="en-US" err="1">
                <a:latin typeface="Times New Roman"/>
                <a:cs typeface="Times New Roman"/>
              </a:rPr>
              <a:t>xem</a:t>
            </a:r>
            <a:r>
              <a:rPr lang="en-US">
                <a:latin typeface="Times New Roman"/>
                <a:cs typeface="Times New Roman"/>
              </a:rPr>
              <a:t>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sự</a:t>
            </a:r>
            <a:r>
              <a:rPr lang="en-US">
                <a:latin typeface="Times New Roman"/>
                <a:cs typeface="Times New Roman"/>
              </a:rPr>
              <a:t> </a:t>
            </a:r>
            <a:r>
              <a:rPr lang="en-US" err="1">
                <a:latin typeface="Times New Roman"/>
                <a:cs typeface="Times New Roman"/>
              </a:rPr>
              <a:t>phù</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hoàn</a:t>
            </a:r>
            <a:r>
              <a:rPr lang="en-US">
                <a:latin typeface="Times New Roman"/>
                <a:cs typeface="Times New Roman"/>
              </a:rPr>
              <a:t> </a:t>
            </a:r>
            <a:r>
              <a:rPr lang="en-US" err="1">
                <a:latin typeface="Times New Roman"/>
                <a:cs typeface="Times New Roman"/>
              </a:rPr>
              <a:t>hảo</a:t>
            </a:r>
            <a:r>
              <a:rPr lang="en-US">
                <a:latin typeface="Times New Roman"/>
                <a:cs typeface="Times New Roman"/>
              </a:rPr>
              <a:t> hay </a:t>
            </a:r>
            <a:r>
              <a:rPr lang="en-US" err="1">
                <a:latin typeface="Times New Roman"/>
                <a:cs typeface="Times New Roman"/>
              </a:rPr>
              <a:t>không</a:t>
            </a:r>
            <a:endParaRPr lang="en-US">
              <a:latin typeface="Times New Roman"/>
              <a:cs typeface="Times New Roman"/>
            </a:endParaRPr>
          </a:p>
          <a:p>
            <a:pPr marL="342900" indent="-342900">
              <a:buFont typeface="Calibri" panose="020B0604020202020204" pitchFamily="34" charset="0"/>
              <a:buChar char="-"/>
            </a:pPr>
            <a:r>
              <a:rPr lang="en-US" err="1">
                <a:latin typeface="Times New Roman"/>
                <a:cs typeface="Times New Roman"/>
              </a:rPr>
              <a:t>Nếu</a:t>
            </a:r>
            <a:r>
              <a:rPr lang="en-US">
                <a:latin typeface="Times New Roman"/>
                <a:cs typeface="Times New Roman"/>
              </a:rPr>
              <a:t>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thì</a:t>
            </a:r>
            <a:r>
              <a:rPr lang="en-US">
                <a:latin typeface="Times New Roman"/>
                <a:cs typeface="Times New Roman"/>
              </a:rPr>
              <a:t> </a:t>
            </a:r>
            <a:r>
              <a:rPr lang="en-US" err="1">
                <a:latin typeface="Times New Roman"/>
                <a:cs typeface="Times New Roman"/>
              </a:rPr>
              <a:t>coi</a:t>
            </a:r>
            <a:r>
              <a:rPr lang="en-US">
                <a:latin typeface="Times New Roman"/>
                <a:cs typeface="Times New Roman"/>
              </a:rPr>
              <a:t> </a:t>
            </a:r>
            <a:r>
              <a:rPr lang="en-US" err="1">
                <a:latin typeface="Times New Roman"/>
                <a:cs typeface="Times New Roman"/>
              </a:rPr>
              <a:t>như</a:t>
            </a:r>
            <a:r>
              <a:rPr lang="en-US">
                <a:latin typeface="Times New Roman"/>
                <a:cs typeface="Times New Roman"/>
              </a:rPr>
              <a:t> </a:t>
            </a:r>
            <a:r>
              <a:rPr lang="en-US" err="1">
                <a:latin typeface="Times New Roman"/>
                <a:cs typeface="Times New Roman"/>
              </a:rPr>
              <a:t>xong</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hiện</a:t>
            </a:r>
            <a:r>
              <a:rPr lang="en-US">
                <a:latin typeface="Times New Roman"/>
                <a:cs typeface="Times New Roman"/>
              </a:rPr>
              <a:t> </a:t>
            </a:r>
            <a:r>
              <a:rPr lang="en-US" err="1">
                <a:latin typeface="Times New Roman"/>
                <a:cs typeface="Times New Roman"/>
              </a:rPr>
              <a:t>tại</a:t>
            </a:r>
            <a:r>
              <a:rPr lang="en-US">
                <a:latin typeface="Times New Roman"/>
                <a:cs typeface="Times New Roman"/>
              </a:rPr>
              <a:t> </a:t>
            </a:r>
            <a:r>
              <a:rPr lang="en-US" err="1">
                <a:latin typeface="Times New Roman"/>
                <a:cs typeface="Times New Roman"/>
              </a:rPr>
              <a:t>là</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r>
              <a:rPr lang="en-US">
                <a:latin typeface="Times New Roman"/>
                <a:cs typeface="Times New Roman"/>
              </a:rPr>
              <a:t> - </a:t>
            </a:r>
            <a:r>
              <a:rPr lang="en-US" err="1">
                <a:latin typeface="Times New Roman"/>
                <a:cs typeface="Times New Roman"/>
              </a:rPr>
              <a:t>bù</a:t>
            </a:r>
            <a:r>
              <a:rPr lang="en-US">
                <a:latin typeface="Times New Roman"/>
                <a:cs typeface="Times New Roman"/>
              </a:rPr>
              <a:t> </a:t>
            </a:r>
            <a:r>
              <a:rPr lang="en-US" err="1">
                <a:latin typeface="Times New Roman"/>
                <a:cs typeface="Times New Roman"/>
              </a:rPr>
              <a:t>trừ</a:t>
            </a:r>
            <a:endParaRPr lang="en-US">
              <a:latin typeface="Times New Roman"/>
              <a:cs typeface="Times New Roman"/>
            </a:endParaRPr>
          </a:p>
          <a:p>
            <a:pPr marL="342900" indent="-342900">
              <a:buFont typeface="Calibri" panose="020B0604020202020204" pitchFamily="34" charset="0"/>
              <a:buChar char="-"/>
            </a:pPr>
            <a:r>
              <a:rPr lang="en-US" err="1">
                <a:latin typeface="Times New Roman"/>
                <a:cs typeface="Times New Roman"/>
              </a:rPr>
              <a:t>Nếu</a:t>
            </a:r>
            <a:r>
              <a:rPr lang="en-US">
                <a:latin typeface="Times New Roman"/>
                <a:cs typeface="Times New Roman"/>
              </a:rPr>
              <a:t> </a:t>
            </a:r>
            <a:r>
              <a:rPr lang="en-US" err="1">
                <a:latin typeface="Times New Roman"/>
                <a:cs typeface="Times New Roman"/>
              </a:rPr>
              <a:t>không</a:t>
            </a:r>
            <a:r>
              <a:rPr lang="en-US">
                <a:latin typeface="Times New Roman"/>
                <a:cs typeface="Times New Roman"/>
              </a:rPr>
              <a:t>, </a:t>
            </a:r>
            <a:r>
              <a:rPr lang="en-US" err="1">
                <a:latin typeface="Times New Roman"/>
                <a:cs typeface="Times New Roman"/>
              </a:rPr>
              <a:t>chúng</a:t>
            </a:r>
            <a:r>
              <a:rPr lang="en-US">
                <a:latin typeface="Times New Roman"/>
                <a:cs typeface="Times New Roman"/>
              </a:rPr>
              <a:t> ta </a:t>
            </a:r>
            <a:r>
              <a:rPr lang="en-US" err="1">
                <a:latin typeface="Times New Roman"/>
                <a:cs typeface="Times New Roman"/>
              </a:rPr>
              <a:t>tìm</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tập</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hạn</a:t>
            </a:r>
            <a:r>
              <a:rPr lang="en-US">
                <a:latin typeface="Times New Roman"/>
                <a:cs typeface="Times New Roman"/>
              </a:rPr>
              <a:t> </a:t>
            </a:r>
            <a:r>
              <a:rPr lang="en-US" err="1">
                <a:latin typeface="Times New Roman"/>
                <a:cs typeface="Times New Roman"/>
              </a:rPr>
              <a:t>chế</a:t>
            </a:r>
            <a:r>
              <a:rPr lang="en-US">
                <a:latin typeface="Times New Roman"/>
                <a:cs typeface="Times New Roman"/>
              </a:rPr>
              <a:t> </a:t>
            </a:r>
            <a:r>
              <a:rPr lang="en-US" err="1">
                <a:latin typeface="Times New Roman"/>
                <a:cs typeface="Times New Roman"/>
              </a:rPr>
              <a:t>những</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mua</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những</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hàng</a:t>
            </a:r>
            <a:r>
              <a:rPr lang="en-US">
                <a:latin typeface="Times New Roman"/>
                <a:cs typeface="Times New Roman"/>
              </a:rPr>
              <a:t> </a:t>
            </a:r>
            <a:r>
              <a:rPr lang="en-US" err="1">
                <a:latin typeface="Times New Roman"/>
                <a:cs typeface="Times New Roman"/>
              </a:rPr>
              <a:t>xóm</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họ</a:t>
            </a:r>
            <a:endParaRPr lang="en-US">
              <a:latin typeface="Times New Roman"/>
              <a:cs typeface="Times New Roman"/>
            </a:endParaRPr>
          </a:p>
          <a:p>
            <a:pPr marL="342900" indent="-342900">
              <a:buFont typeface="Calibri" panose="020B0604020202020204" pitchFamily="34" charset="0"/>
              <a:buChar char="-"/>
            </a:pPr>
            <a:r>
              <a:rPr lang="en-US" err="1">
                <a:latin typeface="Times New Roman"/>
                <a:cs typeface="Times New Roman"/>
              </a:rPr>
              <a:t>Mỗi</a:t>
            </a:r>
            <a:r>
              <a:rPr lang="en-US">
                <a:latin typeface="Times New Roman"/>
                <a:cs typeface="Times New Roman"/>
              </a:rPr>
              <a:t> </a:t>
            </a:r>
            <a:r>
              <a:rPr lang="en-US" err="1">
                <a:latin typeface="Times New Roman"/>
                <a:cs typeface="Times New Roman"/>
              </a:rPr>
              <a:t>người</a:t>
            </a:r>
            <a:r>
              <a:rPr lang="en-US">
                <a:latin typeface="Times New Roman"/>
                <a:cs typeface="Times New Roman"/>
              </a:rPr>
              <a:t> </a:t>
            </a:r>
            <a:r>
              <a:rPr lang="en-US" err="1">
                <a:latin typeface="Times New Roman"/>
                <a:cs typeface="Times New Roman"/>
              </a:rPr>
              <a:t>bán</a:t>
            </a:r>
            <a:r>
              <a:rPr lang="en-US">
                <a:latin typeface="Times New Roman"/>
                <a:cs typeface="Times New Roman"/>
              </a:rPr>
              <a:t> </a:t>
            </a:r>
            <a:r>
              <a:rPr lang="en-US" err="1">
                <a:latin typeface="Times New Roman"/>
                <a:cs typeface="Times New Roman"/>
              </a:rPr>
              <a:t>đồng</a:t>
            </a:r>
            <a:r>
              <a:rPr lang="en-US">
                <a:latin typeface="Times New Roman"/>
                <a:cs typeface="Times New Roman"/>
              </a:rPr>
              <a:t> </a:t>
            </a:r>
            <a:r>
              <a:rPr lang="en-US" err="1">
                <a:latin typeface="Times New Roman"/>
                <a:cs typeface="Times New Roman"/>
              </a:rPr>
              <a:t>thời</a:t>
            </a:r>
            <a:r>
              <a:rPr lang="en-US">
                <a:latin typeface="Times New Roman"/>
                <a:cs typeface="Times New Roman"/>
              </a:rPr>
              <a:t> </a:t>
            </a:r>
            <a:r>
              <a:rPr lang="en-US" err="1">
                <a:latin typeface="Times New Roman"/>
                <a:cs typeface="Times New Roman"/>
              </a:rPr>
              <a:t>tăng</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mình</a:t>
            </a:r>
            <a:r>
              <a:rPr lang="en-US">
                <a:latin typeface="Times New Roman"/>
                <a:cs typeface="Times New Roman"/>
              </a:rPr>
              <a:t> </a:t>
            </a:r>
            <a:r>
              <a:rPr lang="en-US" err="1">
                <a:latin typeface="Times New Roman"/>
                <a:cs typeface="Times New Roman"/>
              </a:rPr>
              <a:t>lên</a:t>
            </a:r>
            <a:r>
              <a:rPr lang="en-US">
                <a:latin typeface="Times New Roman"/>
                <a:cs typeface="Times New Roman"/>
              </a:rPr>
              <a:t> 1 </a:t>
            </a:r>
            <a:r>
              <a:rPr lang="en-US" err="1">
                <a:latin typeface="Times New Roman"/>
                <a:cs typeface="Times New Roman"/>
              </a:rPr>
              <a:t>đơn</a:t>
            </a:r>
            <a:r>
              <a:rPr lang="en-US">
                <a:latin typeface="Times New Roman"/>
                <a:cs typeface="Times New Roman"/>
              </a:rPr>
              <a:t> </a:t>
            </a:r>
            <a:r>
              <a:rPr lang="en-US" err="1">
                <a:latin typeface="Times New Roman"/>
                <a:cs typeface="Times New Roman"/>
              </a:rPr>
              <a:t>vị</a:t>
            </a:r>
            <a:endParaRPr lang="en-US">
              <a:latin typeface="Times New Roman"/>
              <a:cs typeface="Times New Roman"/>
            </a:endParaRPr>
          </a:p>
          <a:p>
            <a:pPr marL="342900" indent="-342900">
              <a:buFont typeface="Calibri" panose="020B0604020202020204" pitchFamily="34" charset="0"/>
              <a:buChar char="-"/>
            </a:pPr>
            <a:r>
              <a:rPr lang="en-US" err="1">
                <a:latin typeface="Times New Roman"/>
                <a:cs typeface="Times New Roman"/>
              </a:rPr>
              <a:t>Nếu</a:t>
            </a:r>
            <a:r>
              <a:rPr lang="en-US">
                <a:latin typeface="Times New Roman"/>
                <a:cs typeface="Times New Roman"/>
              </a:rPr>
              <a:t> </a:t>
            </a:r>
            <a:r>
              <a:rPr lang="en-US" err="1">
                <a:latin typeface="Times New Roman"/>
                <a:cs typeface="Times New Roman"/>
              </a:rPr>
              <a:t>cần</a:t>
            </a:r>
            <a:r>
              <a:rPr lang="en-US">
                <a:latin typeface="Times New Roman"/>
                <a:cs typeface="Times New Roman"/>
              </a:rPr>
              <a:t>, </a:t>
            </a:r>
            <a:r>
              <a:rPr lang="en-US" err="1">
                <a:latin typeface="Times New Roman"/>
                <a:cs typeface="Times New Roman"/>
              </a:rPr>
              <a:t>chúng</a:t>
            </a:r>
            <a:r>
              <a:rPr lang="en-US">
                <a:latin typeface="Times New Roman"/>
                <a:cs typeface="Times New Roman"/>
              </a:rPr>
              <a:t> </a:t>
            </a:r>
            <a:r>
              <a:rPr lang="en-US" err="1">
                <a:latin typeface="Times New Roman"/>
                <a:cs typeface="Times New Roman"/>
              </a:rPr>
              <a:t>tôi</a:t>
            </a:r>
            <a:r>
              <a:rPr lang="en-US">
                <a:latin typeface="Times New Roman"/>
                <a:cs typeface="Times New Roman"/>
              </a:rPr>
              <a:t> </a:t>
            </a:r>
            <a:r>
              <a:rPr lang="en-US" err="1">
                <a:latin typeface="Times New Roman"/>
                <a:cs typeface="Times New Roman"/>
              </a:rPr>
              <a:t>giảm</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số</a:t>
            </a:r>
            <a:r>
              <a:rPr lang="en-US">
                <a:latin typeface="Times New Roman"/>
                <a:cs typeface="Times New Roman"/>
              </a:rPr>
              <a:t> </a:t>
            </a:r>
            <a:r>
              <a:rPr lang="en-US" err="1">
                <a:latin typeface="Times New Roman"/>
                <a:cs typeface="Times New Roman"/>
              </a:rPr>
              <a:t>tiền</a:t>
            </a:r>
            <a:r>
              <a:rPr lang="en-US">
                <a:latin typeface="Times New Roman"/>
                <a:cs typeface="Times New Roman"/>
              </a:rPr>
              <a:t> </a:t>
            </a:r>
            <a:r>
              <a:rPr lang="en-US" err="1">
                <a:latin typeface="Times New Roman"/>
                <a:cs typeface="Times New Roman"/>
              </a:rPr>
              <a:t>tương</a:t>
            </a:r>
            <a:r>
              <a:rPr lang="en-US">
                <a:latin typeface="Times New Roman"/>
                <a:cs typeface="Times New Roman"/>
              </a:rPr>
              <a:t> </a:t>
            </a:r>
            <a:r>
              <a:rPr lang="en-US" err="1">
                <a:latin typeface="Times New Roman"/>
                <a:cs typeface="Times New Roman"/>
              </a:rPr>
              <a:t>tự</a:t>
            </a:r>
            <a:endParaRPr lang="en-US">
              <a:latin typeface="Times New Roman"/>
              <a:cs typeface="Times New Roman"/>
            </a:endParaRPr>
          </a:p>
          <a:p>
            <a:pPr marL="342900" indent="-342900">
              <a:buFont typeface="Calibri" panose="020B0604020202020204" pitchFamily="34" charset="0"/>
              <a:buChar char="-"/>
            </a:pPr>
            <a:r>
              <a:rPr lang="en-US" err="1">
                <a:latin typeface="Times New Roman"/>
                <a:cs typeface="Times New Roman"/>
              </a:rPr>
              <a:t>Chúng</a:t>
            </a:r>
            <a:r>
              <a:rPr lang="en-US">
                <a:latin typeface="Times New Roman"/>
                <a:cs typeface="Times New Roman"/>
              </a:rPr>
              <a:t> ta </a:t>
            </a:r>
            <a:r>
              <a:rPr lang="en-US" err="1">
                <a:latin typeface="Times New Roman"/>
                <a:cs typeface="Times New Roman"/>
              </a:rPr>
              <a:t>bắt</a:t>
            </a:r>
            <a:r>
              <a:rPr lang="en-US">
                <a:latin typeface="Times New Roman"/>
                <a:cs typeface="Times New Roman"/>
              </a:rPr>
              <a:t> </a:t>
            </a:r>
            <a:r>
              <a:rPr lang="en-US" err="1">
                <a:latin typeface="Times New Roman"/>
                <a:cs typeface="Times New Roman"/>
              </a:rPr>
              <a:t>đầu</a:t>
            </a:r>
            <a:r>
              <a:rPr lang="en-US">
                <a:latin typeface="Times New Roman"/>
                <a:cs typeface="Times New Roman"/>
              </a:rPr>
              <a:t> </a:t>
            </a:r>
            <a:r>
              <a:rPr lang="en-US" err="1">
                <a:latin typeface="Times New Roman"/>
                <a:cs typeface="Times New Roman"/>
              </a:rPr>
              <a:t>vòng</a:t>
            </a:r>
            <a:r>
              <a:rPr lang="en-US">
                <a:latin typeface="Times New Roman"/>
                <a:cs typeface="Times New Roman"/>
              </a:rPr>
              <a:t> </a:t>
            </a:r>
            <a:r>
              <a:rPr lang="en-US" err="1">
                <a:latin typeface="Times New Roman"/>
                <a:cs typeface="Times New Roman"/>
              </a:rPr>
              <a:t>đấu</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tiếp</a:t>
            </a:r>
            <a:r>
              <a:rPr lang="en-US">
                <a:latin typeface="Times New Roman"/>
                <a:cs typeface="Times New Roman"/>
              </a:rPr>
              <a:t> </a:t>
            </a:r>
            <a:r>
              <a:rPr lang="en-US" err="1">
                <a:latin typeface="Times New Roman"/>
                <a:cs typeface="Times New Roman"/>
              </a:rPr>
              <a:t>theo</a:t>
            </a:r>
            <a:r>
              <a:rPr lang="en-US">
                <a:latin typeface="Times New Roman"/>
                <a:cs typeface="Times New Roman"/>
              </a:rPr>
              <a:t>, </a:t>
            </a:r>
            <a:r>
              <a:rPr lang="en-US" err="1">
                <a:latin typeface="Times New Roman"/>
                <a:cs typeface="Times New Roman"/>
              </a:rPr>
              <a:t>sử</a:t>
            </a:r>
            <a:r>
              <a:rPr lang="en-US">
                <a:latin typeface="Times New Roman"/>
                <a:cs typeface="Times New Roman"/>
              </a:rPr>
              <a:t> </a:t>
            </a:r>
            <a:r>
              <a:rPr lang="en-US" err="1">
                <a:latin typeface="Times New Roman"/>
                <a:cs typeface="Times New Roman"/>
              </a:rPr>
              <a:t>dụng</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mức</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mới</a:t>
            </a:r>
            <a:r>
              <a:rPr lang="en-US">
                <a:latin typeface="Times New Roman"/>
                <a:cs typeface="Times New Roman"/>
              </a:rPr>
              <a:t> </a:t>
            </a:r>
            <a:r>
              <a:rPr lang="en-US" err="1">
                <a:latin typeface="Times New Roman"/>
                <a:cs typeface="Times New Roman"/>
              </a:rPr>
              <a:t>này</a:t>
            </a:r>
            <a:endParaRPr lang="en-US">
              <a:latin typeface="Times New Roman"/>
              <a:cs typeface="Times New Roman"/>
            </a:endParaRPr>
          </a:p>
        </p:txBody>
      </p:sp>
      <p:sp>
        <p:nvSpPr>
          <p:cNvPr id="2" name="Title 1">
            <a:extLst>
              <a:ext uri="{FF2B5EF4-FFF2-40B4-BE49-F238E27FC236}">
                <a16:creationId xmlns:a16="http://schemas.microsoft.com/office/drawing/2014/main" id="{D61088C7-A449-EE9B-30EF-C46D0B214CF5}"/>
              </a:ext>
            </a:extLst>
          </p:cNvPr>
          <p:cNvSpPr>
            <a:spLocks noGrp="1"/>
          </p:cNvSpPr>
          <p:nvPr>
            <p:ph type="title"/>
          </p:nvPr>
        </p:nvSpPr>
        <p:spPr/>
        <p:txBody>
          <a:bodyPr/>
          <a:lstStyle/>
          <a:p>
            <a:r>
              <a:rPr lang="en-US">
                <a:latin typeface="Times New Roman"/>
                <a:cs typeface="Times New Roman"/>
              </a:rPr>
              <a:t>10.4. </a:t>
            </a:r>
            <a:r>
              <a:rPr lang="en-US" err="1">
                <a:latin typeface="Times New Roman"/>
                <a:cs typeface="Times New Roman"/>
              </a:rPr>
              <a:t>Xây</a:t>
            </a:r>
            <a:r>
              <a:rPr lang="en-US">
                <a:latin typeface="Times New Roman"/>
                <a:cs typeface="Times New Roman"/>
              </a:rPr>
              <a:t> </a:t>
            </a:r>
            <a:r>
              <a:rPr lang="en-US" err="1">
                <a:latin typeface="Times New Roman"/>
                <a:cs typeface="Times New Roman"/>
              </a:rPr>
              <a:t>dựng</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tập</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mức</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thanh</a:t>
            </a:r>
            <a:r>
              <a:rPr lang="en-US">
                <a:latin typeface="Times New Roman"/>
                <a:cs typeface="Times New Roman"/>
              </a:rPr>
              <a:t> </a:t>
            </a:r>
            <a:r>
              <a:rPr lang="en-US" err="1">
                <a:latin typeface="Times New Roman"/>
                <a:cs typeface="Times New Roman"/>
              </a:rPr>
              <a:t>toán</a:t>
            </a:r>
            <a:r>
              <a:rPr lang="en-US">
                <a:latin typeface="Times New Roman"/>
                <a:cs typeface="Times New Roman"/>
              </a:rPr>
              <a:t> </a:t>
            </a:r>
            <a:r>
              <a:rPr lang="en-US" err="1">
                <a:latin typeface="Times New Roman"/>
                <a:cs typeface="Times New Roman"/>
              </a:rPr>
              <a:t>bù</a:t>
            </a:r>
            <a:r>
              <a:rPr lang="en-US">
                <a:latin typeface="Times New Roman"/>
                <a:cs typeface="Times New Roman"/>
              </a:rPr>
              <a:t> </a:t>
            </a:r>
            <a:r>
              <a:rPr lang="en-US" err="1">
                <a:latin typeface="Times New Roman"/>
                <a:cs typeface="Times New Roman"/>
              </a:rPr>
              <a:t>trừ</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endParaRPr lang="en-US">
              <a:latin typeface="Times New Roman"/>
              <a:cs typeface="Times New Roman"/>
            </a:endParaRPr>
          </a:p>
        </p:txBody>
      </p:sp>
      <p:sp>
        <p:nvSpPr>
          <p:cNvPr id="4" name="Footer Placeholder 3">
            <a:extLst>
              <a:ext uri="{FF2B5EF4-FFF2-40B4-BE49-F238E27FC236}">
                <a16:creationId xmlns:a16="http://schemas.microsoft.com/office/drawing/2014/main" id="{FC4E9226-AE9E-AF93-CFE4-8AE7A9C83A7C}"/>
              </a:ext>
            </a:extLst>
          </p:cNvPr>
          <p:cNvSpPr>
            <a:spLocks noGrp="1"/>
          </p:cNvSpPr>
          <p:nvPr>
            <p:ph type="ftr" sz="quarter" idx="3"/>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9FB937AD-3FED-0573-1F74-7F476FDADDB2}"/>
              </a:ext>
            </a:extLst>
          </p:cNvPr>
          <p:cNvSpPr>
            <a:spLocks noGrp="1"/>
          </p:cNvSpPr>
          <p:nvPr>
            <p:ph type="sldNum" sz="quarter" idx="4"/>
          </p:nvPr>
        </p:nvSpPr>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276602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D9E19-776B-34A3-EC84-D7B186D8A848}"/>
              </a:ext>
            </a:extLst>
          </p:cNvPr>
          <p:cNvSpPr>
            <a:spLocks noGrp="1"/>
          </p:cNvSpPr>
          <p:nvPr>
            <p:ph idx="1"/>
          </p:nvPr>
        </p:nvSpPr>
        <p:spPr>
          <a:xfrm>
            <a:off x="1167493" y="1507411"/>
            <a:ext cx="9810533" cy="3849405"/>
          </a:xfrm>
        </p:spPr>
        <p:txBody>
          <a:bodyPr vert="horz" lIns="91440" tIns="45720" rIns="91440" bIns="45720" rtlCol="0" anchor="t">
            <a:noAutofit/>
          </a:bodyPr>
          <a:lstStyle/>
          <a:p>
            <a:pPr marL="457200" indent="-457200">
              <a:buChar char="•"/>
            </a:pPr>
            <a:r>
              <a:rPr lang="en-US" sz="2800" err="1">
                <a:latin typeface="Times New Roman"/>
                <a:cs typeface="Times New Roman"/>
              </a:rPr>
              <a:t>Quá</a:t>
            </a:r>
            <a:r>
              <a:rPr lang="en-US" sz="2800">
                <a:latin typeface="Times New Roman"/>
                <a:cs typeface="Times New Roman"/>
              </a:rPr>
              <a:t> </a:t>
            </a:r>
            <a:r>
              <a:rPr lang="en-US" sz="2800" err="1">
                <a:latin typeface="Times New Roman"/>
                <a:cs typeface="Times New Roman"/>
              </a:rPr>
              <a:t>trình</a:t>
            </a:r>
            <a:r>
              <a:rPr lang="en-US" sz="2800">
                <a:latin typeface="Times New Roman"/>
                <a:cs typeface="Times New Roman"/>
              </a:rPr>
              <a:t> </a:t>
            </a:r>
            <a:r>
              <a:rPr lang="en-US" sz="2800" err="1">
                <a:latin typeface="Times New Roman"/>
                <a:cs typeface="Times New Roman"/>
              </a:rPr>
              <a:t>xây</a:t>
            </a:r>
            <a:r>
              <a:rPr lang="en-US" sz="2800">
                <a:latin typeface="Times New Roman"/>
                <a:cs typeface="Times New Roman"/>
              </a:rPr>
              <a:t> </a:t>
            </a:r>
            <a:r>
              <a:rPr lang="en-US" sz="2800" err="1">
                <a:latin typeface="Times New Roman"/>
                <a:cs typeface="Times New Roman"/>
              </a:rPr>
              <a:t>dựng</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tập</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mức</a:t>
            </a:r>
            <a:r>
              <a:rPr lang="en-US" sz="2800">
                <a:latin typeface="Times New Roman"/>
                <a:cs typeface="Times New Roman"/>
              </a:rPr>
              <a:t> </a:t>
            </a:r>
            <a:r>
              <a:rPr lang="en-US" sz="2800" err="1">
                <a:latin typeface="Times New Roman"/>
                <a:cs typeface="Times New Roman"/>
              </a:rPr>
              <a:t>giá</a:t>
            </a:r>
            <a:r>
              <a:rPr lang="en-US" sz="2800">
                <a:latin typeface="Times New Roman"/>
                <a:cs typeface="Times New Roman"/>
              </a:rPr>
              <a:t> </a:t>
            </a:r>
            <a:r>
              <a:rPr lang="en-US" sz="2800" err="1">
                <a:latin typeface="Times New Roman"/>
                <a:cs typeface="Times New Roman"/>
              </a:rPr>
              <a:t>thanh</a:t>
            </a:r>
            <a:r>
              <a:rPr lang="en-US" sz="2800">
                <a:latin typeface="Times New Roman"/>
                <a:cs typeface="Times New Roman"/>
              </a:rPr>
              <a:t> </a:t>
            </a:r>
            <a:r>
              <a:rPr lang="en-US" sz="2800" err="1">
                <a:latin typeface="Times New Roman"/>
                <a:cs typeface="Times New Roman"/>
              </a:rPr>
              <a:t>toán</a:t>
            </a:r>
            <a:r>
              <a:rPr lang="en-US" sz="2800">
                <a:latin typeface="Times New Roman"/>
                <a:cs typeface="Times New Roman"/>
              </a:rPr>
              <a:t> </a:t>
            </a:r>
            <a:r>
              <a:rPr lang="en-US" sz="2800" err="1">
                <a:latin typeface="Times New Roman"/>
                <a:cs typeface="Times New Roman"/>
              </a:rPr>
              <a:t>bù</a:t>
            </a:r>
            <a:r>
              <a:rPr lang="en-US" sz="2800">
                <a:latin typeface="Times New Roman"/>
                <a:cs typeface="Times New Roman"/>
              </a:rPr>
              <a:t> </a:t>
            </a:r>
            <a:r>
              <a:rPr lang="en-US" sz="2800" err="1">
                <a:latin typeface="Times New Roman"/>
                <a:cs typeface="Times New Roman"/>
              </a:rPr>
              <a:t>trừ</a:t>
            </a:r>
            <a:r>
              <a:rPr lang="en-US" sz="2800">
                <a:latin typeface="Times New Roman"/>
                <a:cs typeface="Times New Roman"/>
              </a:rPr>
              <a:t> </a:t>
            </a:r>
            <a:r>
              <a:rPr lang="en-US" sz="2800" err="1">
                <a:latin typeface="Times New Roman"/>
                <a:cs typeface="Times New Roman"/>
              </a:rPr>
              <a:t>thị</a:t>
            </a:r>
            <a:r>
              <a:rPr lang="en-US" sz="2800">
                <a:latin typeface="Times New Roman"/>
                <a:cs typeface="Times New Roman"/>
              </a:rPr>
              <a:t> </a:t>
            </a:r>
            <a:r>
              <a:rPr lang="en-US" sz="2800" err="1">
                <a:latin typeface="Times New Roman"/>
                <a:cs typeface="Times New Roman"/>
              </a:rPr>
              <a:t>trường</a:t>
            </a:r>
            <a:r>
              <a:rPr lang="en-US" sz="2800">
                <a:latin typeface="Times New Roman"/>
                <a:cs typeface="Times New Roman"/>
              </a:rPr>
              <a:t>:</a:t>
            </a:r>
            <a:endParaRPr lang="en-US">
              <a:latin typeface="Tenorite"/>
              <a:cs typeface="Times New Roman"/>
            </a:endParaRPr>
          </a:p>
          <a:p>
            <a:pPr marL="914400" lvl="1">
              <a:buChar char="•"/>
            </a:pPr>
            <a:r>
              <a:rPr lang="en-US" sz="2400" err="1">
                <a:latin typeface="Times New Roman"/>
                <a:cs typeface="Times New Roman"/>
              </a:rPr>
              <a:t>Thực</a:t>
            </a:r>
            <a:r>
              <a:rPr lang="en-US" sz="2400">
                <a:latin typeface="Times New Roman"/>
                <a:cs typeface="Times New Roman"/>
              </a:rPr>
              <a:t> </a:t>
            </a:r>
            <a:r>
              <a:rPr lang="en-US" sz="2400" err="1">
                <a:latin typeface="Times New Roman"/>
                <a:cs typeface="Times New Roman"/>
              </a:rPr>
              <a:t>hiện</a:t>
            </a:r>
            <a:r>
              <a:rPr lang="en-US" sz="2400">
                <a:latin typeface="Times New Roman"/>
                <a:cs typeface="Times New Roman"/>
              </a:rPr>
              <a:t> </a:t>
            </a:r>
            <a:r>
              <a:rPr lang="en-US" sz="2400" err="1">
                <a:latin typeface="Times New Roman"/>
                <a:cs typeface="Times New Roman"/>
              </a:rPr>
              <a:t>các</a:t>
            </a:r>
            <a:r>
              <a:rPr lang="en-US" sz="2400">
                <a:latin typeface="Times New Roman"/>
                <a:cs typeface="Times New Roman"/>
              </a:rPr>
              <a:t> </a:t>
            </a:r>
            <a:r>
              <a:rPr lang="en-US" sz="2400" err="1">
                <a:latin typeface="Times New Roman"/>
                <a:cs typeface="Times New Roman"/>
              </a:rPr>
              <a:t>phiên</a:t>
            </a:r>
            <a:r>
              <a:rPr lang="en-US" sz="2400">
                <a:latin typeface="Times New Roman"/>
                <a:cs typeface="Times New Roman"/>
              </a:rPr>
              <a:t> </a:t>
            </a:r>
            <a:r>
              <a:rPr lang="en-US" sz="2400" err="1">
                <a:latin typeface="Times New Roman"/>
                <a:cs typeface="Times New Roman"/>
              </a:rPr>
              <a:t>đấu</a:t>
            </a:r>
            <a:r>
              <a:rPr lang="en-US" sz="2400">
                <a:latin typeface="Times New Roman"/>
                <a:cs typeface="Times New Roman"/>
              </a:rPr>
              <a:t> </a:t>
            </a:r>
            <a:r>
              <a:rPr lang="en-US" sz="2400" err="1">
                <a:latin typeface="Times New Roman"/>
                <a:cs typeface="Times New Roman"/>
              </a:rPr>
              <a:t>giá</a:t>
            </a:r>
            <a:endParaRPr lang="en-US" sz="2400">
              <a:latin typeface="Times New Roman"/>
              <a:cs typeface="Times New Roman"/>
            </a:endParaRPr>
          </a:p>
          <a:p>
            <a:pPr marL="914400" lvl="1">
              <a:buChar char="•"/>
            </a:pPr>
            <a:r>
              <a:rPr lang="en-US" sz="2400" err="1">
                <a:latin typeface="Times New Roman"/>
                <a:cs typeface="Times New Roman"/>
              </a:rPr>
              <a:t>Xác</a:t>
            </a:r>
            <a:r>
              <a:rPr lang="en-US" sz="2400">
                <a:latin typeface="Times New Roman"/>
                <a:cs typeface="Times New Roman"/>
              </a:rPr>
              <a:t> </a:t>
            </a:r>
            <a:r>
              <a:rPr lang="en-US" sz="2400" err="1">
                <a:latin typeface="Times New Roman"/>
                <a:cs typeface="Times New Roman"/>
              </a:rPr>
              <a:t>định</a:t>
            </a:r>
            <a:r>
              <a:rPr lang="en-US" sz="2400">
                <a:latin typeface="Times New Roman"/>
                <a:cs typeface="Times New Roman"/>
              </a:rPr>
              <a:t> </a:t>
            </a:r>
            <a:r>
              <a:rPr lang="en-US" sz="2400" err="1">
                <a:latin typeface="Times New Roman"/>
                <a:cs typeface="Times New Roman"/>
              </a:rPr>
              <a:t>năng</a:t>
            </a:r>
            <a:r>
              <a:rPr lang="en-US" sz="2400">
                <a:latin typeface="Times New Roman"/>
                <a:cs typeface="Times New Roman"/>
              </a:rPr>
              <a:t> </a:t>
            </a:r>
            <a:r>
              <a:rPr lang="en-US" sz="2400" err="1">
                <a:latin typeface="Times New Roman"/>
                <a:cs typeface="Times New Roman"/>
              </a:rPr>
              <a:t>lượng</a:t>
            </a:r>
            <a:r>
              <a:rPr lang="en-US" sz="2400">
                <a:latin typeface="Times New Roman"/>
                <a:cs typeface="Times New Roman"/>
              </a:rPr>
              <a:t> </a:t>
            </a:r>
            <a:r>
              <a:rPr lang="en-US" sz="2400" err="1">
                <a:latin typeface="Times New Roman"/>
                <a:cs typeface="Times New Roman"/>
              </a:rPr>
              <a:t>tiềm</a:t>
            </a:r>
            <a:r>
              <a:rPr lang="en-US" sz="2400">
                <a:latin typeface="Times New Roman"/>
                <a:cs typeface="Times New Roman"/>
              </a:rPr>
              <a:t> </a:t>
            </a:r>
            <a:r>
              <a:rPr lang="en-US" sz="2400" err="1">
                <a:latin typeface="Times New Roman"/>
                <a:cs typeface="Times New Roman"/>
              </a:rPr>
              <a:t>năng</a:t>
            </a:r>
            <a:r>
              <a:rPr lang="en-US" sz="2400">
                <a:latin typeface="Times New Roman"/>
                <a:cs typeface="Times New Roman"/>
              </a:rPr>
              <a:t> </a:t>
            </a:r>
            <a:r>
              <a:rPr lang="en-US" sz="2400" err="1">
                <a:latin typeface="Times New Roman"/>
                <a:cs typeface="Times New Roman"/>
              </a:rPr>
              <a:t>của</a:t>
            </a:r>
            <a:r>
              <a:rPr lang="en-US" sz="2400">
                <a:latin typeface="Times New Roman"/>
                <a:cs typeface="Times New Roman"/>
              </a:rPr>
              <a:t> </a:t>
            </a:r>
            <a:r>
              <a:rPr lang="en-US" sz="2400" err="1">
                <a:latin typeface="Times New Roman"/>
                <a:cs typeface="Times New Roman"/>
              </a:rPr>
              <a:t>cả</a:t>
            </a:r>
            <a:r>
              <a:rPr lang="en-US" sz="2400">
                <a:latin typeface="Times New Roman"/>
                <a:cs typeface="Times New Roman"/>
              </a:rPr>
              <a:t> </a:t>
            </a:r>
            <a:r>
              <a:rPr lang="en-US" sz="2400" err="1">
                <a:latin typeface="Times New Roman"/>
                <a:cs typeface="Times New Roman"/>
              </a:rPr>
              <a:t>phiên</a:t>
            </a:r>
            <a:r>
              <a:rPr lang="en-US" sz="2400">
                <a:latin typeface="Times New Roman"/>
                <a:cs typeface="Times New Roman"/>
              </a:rPr>
              <a:t> </a:t>
            </a:r>
            <a:r>
              <a:rPr lang="en-US" sz="2400" err="1">
                <a:latin typeface="Times New Roman"/>
                <a:cs typeface="Times New Roman"/>
              </a:rPr>
              <a:t>đấ</a:t>
            </a:r>
            <a:r>
              <a:rPr lang="en-US" sz="2400">
                <a:latin typeface="Times New Roman"/>
                <a:cs typeface="Times New Roman"/>
              </a:rPr>
              <a:t> </a:t>
            </a:r>
            <a:r>
              <a:rPr lang="en-US" sz="2400" err="1">
                <a:latin typeface="Times New Roman"/>
                <a:cs typeface="Times New Roman"/>
              </a:rPr>
              <a:t>người</a:t>
            </a:r>
            <a:r>
              <a:rPr lang="en-US" sz="2400">
                <a:latin typeface="Times New Roman"/>
                <a:cs typeface="Times New Roman"/>
              </a:rPr>
              <a:t> </a:t>
            </a:r>
            <a:r>
              <a:rPr lang="en-US" sz="2400" err="1">
                <a:latin typeface="Times New Roman"/>
                <a:cs typeface="Times New Roman"/>
              </a:rPr>
              <a:t>mua</a:t>
            </a:r>
            <a:r>
              <a:rPr lang="en-US" sz="2400">
                <a:latin typeface="Times New Roman"/>
                <a:cs typeface="Times New Roman"/>
              </a:rPr>
              <a:t> </a:t>
            </a:r>
            <a:r>
              <a:rPr lang="en-US" sz="2400" err="1">
                <a:latin typeface="Times New Roman"/>
                <a:cs typeface="Times New Roman"/>
              </a:rPr>
              <a:t>và</a:t>
            </a:r>
            <a:r>
              <a:rPr lang="en-US" sz="2400">
                <a:latin typeface="Times New Roman"/>
                <a:cs typeface="Times New Roman"/>
              </a:rPr>
              <a:t> </a:t>
            </a:r>
            <a:r>
              <a:rPr lang="en-US" sz="2400" err="1">
                <a:latin typeface="Times New Roman"/>
                <a:cs typeface="Times New Roman"/>
              </a:rPr>
              <a:t>người</a:t>
            </a:r>
            <a:r>
              <a:rPr lang="en-US" sz="2400">
                <a:latin typeface="Times New Roman"/>
                <a:cs typeface="Times New Roman"/>
              </a:rPr>
              <a:t> </a:t>
            </a:r>
            <a:r>
              <a:rPr lang="en-US" sz="2400" err="1">
                <a:latin typeface="Times New Roman"/>
                <a:cs typeface="Times New Roman"/>
              </a:rPr>
              <a:t>bán</a:t>
            </a:r>
            <a:r>
              <a:rPr lang="en-US" sz="2400">
                <a:latin typeface="Times New Roman"/>
                <a:cs typeface="Times New Roman"/>
              </a:rPr>
              <a:t>: </a:t>
            </a:r>
            <a:r>
              <a:rPr lang="en-US" sz="2400" err="1">
                <a:latin typeface="Times New Roman"/>
                <a:cs typeface="Times New Roman"/>
              </a:rPr>
              <a:t>năng</a:t>
            </a:r>
            <a:r>
              <a:rPr lang="en-US" sz="2400">
                <a:latin typeface="Times New Roman"/>
                <a:cs typeface="Times New Roman"/>
              </a:rPr>
              <a:t> </a:t>
            </a:r>
            <a:r>
              <a:rPr lang="en-US" sz="2400" err="1">
                <a:latin typeface="Times New Roman"/>
                <a:cs typeface="Times New Roman"/>
              </a:rPr>
              <a:t>lượng</a:t>
            </a:r>
            <a:r>
              <a:rPr lang="en-US" sz="2400">
                <a:latin typeface="Times New Roman"/>
                <a:cs typeface="Times New Roman"/>
              </a:rPr>
              <a:t> </a:t>
            </a:r>
            <a:r>
              <a:rPr lang="en-US" sz="2400" err="1">
                <a:latin typeface="Times New Roman"/>
                <a:cs typeface="Times New Roman"/>
              </a:rPr>
              <a:t>tiềm</a:t>
            </a:r>
            <a:r>
              <a:rPr lang="en-US" sz="2400">
                <a:latin typeface="Times New Roman"/>
                <a:cs typeface="Times New Roman"/>
              </a:rPr>
              <a:t> </a:t>
            </a:r>
            <a:r>
              <a:rPr lang="en-US" sz="2400" err="1">
                <a:latin typeface="Times New Roman"/>
                <a:cs typeface="Times New Roman"/>
              </a:rPr>
              <a:t>năng</a:t>
            </a:r>
            <a:r>
              <a:rPr lang="en-US" sz="2400">
                <a:latin typeface="Times New Roman"/>
                <a:cs typeface="Times New Roman"/>
              </a:rPr>
              <a:t> </a:t>
            </a:r>
            <a:r>
              <a:rPr lang="en-US" sz="2400" err="1">
                <a:latin typeface="Times New Roman"/>
                <a:cs typeface="Times New Roman"/>
              </a:rPr>
              <a:t>của</a:t>
            </a:r>
            <a:r>
              <a:rPr lang="en-US" sz="2400">
                <a:latin typeface="Times New Roman"/>
                <a:cs typeface="Times New Roman"/>
              </a:rPr>
              <a:t> </a:t>
            </a:r>
            <a:r>
              <a:rPr lang="en-US" sz="2400" err="1">
                <a:latin typeface="Times New Roman"/>
                <a:cs typeface="Times New Roman"/>
              </a:rPr>
              <a:t>phiên</a:t>
            </a:r>
            <a:r>
              <a:rPr lang="en-US" sz="2400">
                <a:latin typeface="Times New Roman"/>
                <a:cs typeface="Times New Roman"/>
              </a:rPr>
              <a:t> </a:t>
            </a:r>
            <a:r>
              <a:rPr lang="en-US" sz="2400" err="1">
                <a:latin typeface="Times New Roman"/>
                <a:cs typeface="Times New Roman"/>
              </a:rPr>
              <a:t>đấu</a:t>
            </a:r>
            <a:r>
              <a:rPr lang="en-US" sz="2400">
                <a:latin typeface="Times New Roman"/>
                <a:cs typeface="Times New Roman"/>
              </a:rPr>
              <a:t> </a:t>
            </a:r>
            <a:r>
              <a:rPr lang="en-US" sz="2400" err="1">
                <a:latin typeface="Times New Roman"/>
                <a:cs typeface="Times New Roman"/>
              </a:rPr>
              <a:t>giá</a:t>
            </a:r>
            <a:r>
              <a:rPr lang="en-US" sz="2400">
                <a:latin typeface="Times New Roman"/>
                <a:cs typeface="Times New Roman"/>
              </a:rPr>
              <a:t> </a:t>
            </a:r>
            <a:r>
              <a:rPr lang="en-US" sz="2400" err="1">
                <a:latin typeface="Times New Roman"/>
                <a:cs typeface="Times New Roman"/>
              </a:rPr>
              <a:t>là</a:t>
            </a:r>
            <a:r>
              <a:rPr lang="en-US" sz="2400">
                <a:latin typeface="Times New Roman"/>
                <a:cs typeface="Times New Roman"/>
              </a:rPr>
              <a:t> </a:t>
            </a:r>
            <a:r>
              <a:rPr lang="en-US" sz="2400" err="1">
                <a:latin typeface="Times New Roman"/>
                <a:cs typeface="Times New Roman"/>
              </a:rPr>
              <a:t>tổng</a:t>
            </a:r>
            <a:r>
              <a:rPr lang="en-US" sz="2400">
                <a:latin typeface="Times New Roman"/>
                <a:cs typeface="Times New Roman"/>
              </a:rPr>
              <a:t> </a:t>
            </a:r>
            <a:r>
              <a:rPr lang="en-US" sz="2400" err="1">
                <a:latin typeface="Times New Roman"/>
                <a:cs typeface="Times New Roman"/>
              </a:rPr>
              <a:t>tiềm</a:t>
            </a:r>
            <a:r>
              <a:rPr lang="en-US" sz="2400">
                <a:latin typeface="Times New Roman"/>
                <a:cs typeface="Times New Roman"/>
              </a:rPr>
              <a:t> </a:t>
            </a:r>
            <a:r>
              <a:rPr lang="en-US" sz="2400" err="1">
                <a:latin typeface="Times New Roman"/>
                <a:cs typeface="Times New Roman"/>
              </a:rPr>
              <a:t>năng</a:t>
            </a:r>
            <a:r>
              <a:rPr lang="en-US" sz="2400">
                <a:latin typeface="Times New Roman"/>
                <a:cs typeface="Times New Roman"/>
              </a:rPr>
              <a:t> </a:t>
            </a:r>
            <a:r>
              <a:rPr lang="en-US" sz="2400" err="1">
                <a:latin typeface="Times New Roman"/>
                <a:cs typeface="Times New Roman"/>
              </a:rPr>
              <a:t>của</a:t>
            </a:r>
            <a:r>
              <a:rPr lang="en-US" sz="2400">
                <a:latin typeface="Times New Roman"/>
                <a:cs typeface="Times New Roman"/>
              </a:rPr>
              <a:t> </a:t>
            </a:r>
            <a:r>
              <a:rPr lang="en-US" sz="2400" err="1">
                <a:latin typeface="Times New Roman"/>
                <a:cs typeface="Times New Roman"/>
              </a:rPr>
              <a:t>tất</a:t>
            </a:r>
            <a:r>
              <a:rPr lang="en-US" sz="2400">
                <a:latin typeface="Times New Roman"/>
                <a:cs typeface="Times New Roman"/>
              </a:rPr>
              <a:t> </a:t>
            </a:r>
            <a:r>
              <a:rPr lang="en-US" sz="2400" err="1">
                <a:latin typeface="Times New Roman"/>
                <a:cs typeface="Times New Roman"/>
              </a:rPr>
              <a:t>cả</a:t>
            </a:r>
            <a:r>
              <a:rPr lang="en-US" sz="2400">
                <a:latin typeface="Times New Roman"/>
                <a:cs typeface="Times New Roman"/>
              </a:rPr>
              <a:t> </a:t>
            </a:r>
            <a:r>
              <a:rPr lang="en-US" sz="2400" err="1">
                <a:latin typeface="Times New Roman"/>
                <a:cs typeface="Times New Roman"/>
              </a:rPr>
              <a:t>những</a:t>
            </a:r>
            <a:r>
              <a:rPr lang="en-US" sz="2400">
                <a:latin typeface="Times New Roman"/>
                <a:cs typeface="Times New Roman"/>
              </a:rPr>
              <a:t> </a:t>
            </a:r>
            <a:r>
              <a:rPr lang="en-US" sz="2400" err="1">
                <a:latin typeface="Times New Roman"/>
                <a:cs typeface="Times New Roman"/>
              </a:rPr>
              <a:t>người</a:t>
            </a:r>
            <a:r>
              <a:rPr lang="en-US" sz="2400">
                <a:latin typeface="Times New Roman"/>
                <a:cs typeface="Times New Roman"/>
              </a:rPr>
              <a:t> </a:t>
            </a:r>
            <a:r>
              <a:rPr lang="en-US" sz="2400" err="1">
                <a:latin typeface="Times New Roman"/>
                <a:cs typeface="Times New Roman"/>
              </a:rPr>
              <a:t>tham</a:t>
            </a:r>
            <a:r>
              <a:rPr lang="en-US" sz="2400">
                <a:latin typeface="Times New Roman"/>
                <a:cs typeface="Times New Roman"/>
              </a:rPr>
              <a:t> </a:t>
            </a:r>
            <a:r>
              <a:rPr lang="en-US" sz="2400" err="1">
                <a:latin typeface="Times New Roman"/>
                <a:cs typeface="Times New Roman"/>
              </a:rPr>
              <a:t>gia</a:t>
            </a:r>
            <a:r>
              <a:rPr lang="en-US" sz="2400">
                <a:latin typeface="Times New Roman"/>
                <a:cs typeface="Times New Roman"/>
              </a:rPr>
              <a:t>, </a:t>
            </a:r>
            <a:r>
              <a:rPr lang="en-US" sz="2400" err="1">
                <a:latin typeface="Times New Roman"/>
                <a:cs typeface="Times New Roman"/>
              </a:rPr>
              <a:t>cả</a:t>
            </a:r>
            <a:r>
              <a:rPr lang="en-US" sz="2400">
                <a:latin typeface="Times New Roman"/>
                <a:cs typeface="Times New Roman"/>
              </a:rPr>
              <a:t> </a:t>
            </a:r>
            <a:r>
              <a:rPr lang="en-US" sz="2400" err="1">
                <a:latin typeface="Times New Roman"/>
                <a:cs typeface="Times New Roman"/>
              </a:rPr>
              <a:t>người</a:t>
            </a:r>
            <a:r>
              <a:rPr lang="en-US" sz="2400">
                <a:latin typeface="Times New Roman"/>
                <a:cs typeface="Times New Roman"/>
              </a:rPr>
              <a:t> </a:t>
            </a:r>
            <a:r>
              <a:rPr lang="en-US" sz="2400" err="1">
                <a:latin typeface="Times New Roman"/>
                <a:cs typeface="Times New Roman"/>
              </a:rPr>
              <a:t>mua</a:t>
            </a:r>
            <a:r>
              <a:rPr lang="en-US" sz="2400">
                <a:latin typeface="Times New Roman"/>
                <a:cs typeface="Times New Roman"/>
              </a:rPr>
              <a:t> </a:t>
            </a:r>
            <a:r>
              <a:rPr lang="en-US" sz="2400" err="1">
                <a:latin typeface="Times New Roman"/>
                <a:cs typeface="Times New Roman"/>
              </a:rPr>
              <a:t>lẫn</a:t>
            </a:r>
            <a:r>
              <a:rPr lang="en-US" sz="2400">
                <a:latin typeface="Times New Roman"/>
                <a:cs typeface="Times New Roman"/>
              </a:rPr>
              <a:t> </a:t>
            </a:r>
            <a:r>
              <a:rPr lang="en-US" sz="2400" err="1">
                <a:latin typeface="Times New Roman"/>
                <a:cs typeface="Times New Roman"/>
              </a:rPr>
              <a:t>người</a:t>
            </a:r>
            <a:r>
              <a:rPr lang="en-US" sz="2400">
                <a:latin typeface="Times New Roman"/>
                <a:cs typeface="Times New Roman"/>
              </a:rPr>
              <a:t> </a:t>
            </a:r>
            <a:r>
              <a:rPr lang="en-US" sz="2400" err="1">
                <a:latin typeface="Times New Roman"/>
                <a:cs typeface="Times New Roman"/>
              </a:rPr>
              <a:t>bán</a:t>
            </a:r>
            <a:endParaRPr lang="en-US" sz="2400">
              <a:latin typeface="Times New Roman"/>
              <a:cs typeface="Times New Roman"/>
            </a:endParaRPr>
          </a:p>
          <a:p>
            <a:pPr marL="914400" lvl="1">
              <a:buChar char="•"/>
            </a:pPr>
            <a:r>
              <a:rPr lang="en-US" sz="2400" err="1">
                <a:latin typeface="Times New Roman"/>
                <a:cs typeface="Times New Roman"/>
              </a:rPr>
              <a:t>Xác</a:t>
            </a:r>
            <a:r>
              <a:rPr lang="en-US" sz="2400">
                <a:latin typeface="Times New Roman"/>
                <a:cs typeface="Times New Roman"/>
              </a:rPr>
              <a:t> </a:t>
            </a:r>
            <a:r>
              <a:rPr lang="en-US" sz="2400" err="1">
                <a:latin typeface="Times New Roman"/>
                <a:cs typeface="Times New Roman"/>
              </a:rPr>
              <a:t>định</a:t>
            </a:r>
            <a:r>
              <a:rPr lang="en-US" sz="2400">
                <a:latin typeface="Times New Roman"/>
                <a:cs typeface="Times New Roman"/>
              </a:rPr>
              <a:t> </a:t>
            </a:r>
            <a:r>
              <a:rPr lang="en-US" sz="2400" err="1">
                <a:latin typeface="Times New Roman"/>
                <a:cs typeface="Times New Roman"/>
              </a:rPr>
              <a:t>giá</a:t>
            </a:r>
            <a:r>
              <a:rPr lang="en-US" sz="2400">
                <a:latin typeface="Times New Roman"/>
                <a:cs typeface="Times New Roman"/>
              </a:rPr>
              <a:t> </a:t>
            </a:r>
            <a:r>
              <a:rPr lang="en-US" sz="2400" err="1">
                <a:latin typeface="Times New Roman"/>
                <a:cs typeface="Times New Roman"/>
              </a:rPr>
              <a:t>hiện</a:t>
            </a:r>
            <a:r>
              <a:rPr lang="en-US" sz="2400">
                <a:latin typeface="Times New Roman"/>
                <a:cs typeface="Times New Roman"/>
              </a:rPr>
              <a:t> </a:t>
            </a:r>
            <a:r>
              <a:rPr lang="en-US" sz="2400" err="1">
                <a:latin typeface="Times New Roman"/>
                <a:cs typeface="Times New Roman"/>
              </a:rPr>
              <a:t>tại</a:t>
            </a:r>
            <a:r>
              <a:rPr lang="en-US" sz="2400">
                <a:latin typeface="Times New Roman"/>
                <a:cs typeface="Times New Roman"/>
              </a:rPr>
              <a:t> </a:t>
            </a:r>
            <a:r>
              <a:rPr lang="en-US" sz="2400" err="1">
                <a:latin typeface="Times New Roman"/>
                <a:cs typeface="Times New Roman"/>
              </a:rPr>
              <a:t>có</a:t>
            </a:r>
            <a:r>
              <a:rPr lang="en-US" sz="2400">
                <a:latin typeface="Times New Roman"/>
                <a:cs typeface="Times New Roman"/>
              </a:rPr>
              <a:t> </a:t>
            </a:r>
            <a:r>
              <a:rPr lang="en-US" sz="2400" err="1">
                <a:latin typeface="Times New Roman"/>
                <a:cs typeface="Times New Roman"/>
              </a:rPr>
              <a:t>phải</a:t>
            </a:r>
            <a:r>
              <a:rPr lang="en-US" sz="2400">
                <a:latin typeface="Times New Roman"/>
                <a:cs typeface="Times New Roman"/>
              </a:rPr>
              <a:t> </a:t>
            </a:r>
            <a:r>
              <a:rPr lang="en-US" sz="2400" err="1">
                <a:latin typeface="Times New Roman"/>
                <a:cs typeface="Times New Roman"/>
              </a:rPr>
              <a:t>là</a:t>
            </a:r>
            <a:r>
              <a:rPr lang="en-US" sz="2400">
                <a:latin typeface="Times New Roman"/>
                <a:cs typeface="Times New Roman"/>
              </a:rPr>
              <a:t> </a:t>
            </a:r>
            <a:r>
              <a:rPr lang="en-US" sz="2400" err="1">
                <a:latin typeface="Times New Roman"/>
                <a:cs typeface="Times New Roman"/>
              </a:rPr>
              <a:t>giá</a:t>
            </a:r>
            <a:r>
              <a:rPr lang="en-US" sz="2400">
                <a:latin typeface="Times New Roman"/>
                <a:cs typeface="Times New Roman"/>
              </a:rPr>
              <a:t> </a:t>
            </a:r>
            <a:r>
              <a:rPr lang="en-US" sz="2400" err="1">
                <a:latin typeface="Times New Roman"/>
                <a:cs typeface="Times New Roman"/>
              </a:rPr>
              <a:t>bù</a:t>
            </a:r>
            <a:r>
              <a:rPr lang="en-US" sz="2400">
                <a:latin typeface="Times New Roman"/>
                <a:cs typeface="Times New Roman"/>
              </a:rPr>
              <a:t> </a:t>
            </a:r>
            <a:r>
              <a:rPr lang="en-US" sz="2400" err="1">
                <a:latin typeface="Times New Roman"/>
                <a:cs typeface="Times New Roman"/>
              </a:rPr>
              <a:t>trừ</a:t>
            </a:r>
            <a:r>
              <a:rPr lang="en-US" sz="2400">
                <a:latin typeface="Times New Roman"/>
                <a:cs typeface="Times New Roman"/>
              </a:rPr>
              <a:t> </a:t>
            </a:r>
            <a:r>
              <a:rPr lang="en-US" sz="2400" err="1">
                <a:latin typeface="Times New Roman"/>
                <a:cs typeface="Times New Roman"/>
              </a:rPr>
              <a:t>thị</a:t>
            </a:r>
            <a:r>
              <a:rPr lang="en-US" sz="2400">
                <a:latin typeface="Times New Roman"/>
                <a:cs typeface="Times New Roman"/>
              </a:rPr>
              <a:t> </a:t>
            </a:r>
            <a:r>
              <a:rPr lang="en-US" sz="2400" err="1">
                <a:latin typeface="Times New Roman"/>
                <a:cs typeface="Times New Roman"/>
              </a:rPr>
              <a:t>trường</a:t>
            </a:r>
            <a:r>
              <a:rPr lang="en-US" sz="2400">
                <a:latin typeface="Times New Roman"/>
                <a:cs typeface="Times New Roman"/>
              </a:rPr>
              <a:t> hay </a:t>
            </a:r>
            <a:r>
              <a:rPr lang="en-US" sz="2400" err="1">
                <a:latin typeface="Times New Roman"/>
                <a:cs typeface="Times New Roman"/>
              </a:rPr>
              <a:t>không</a:t>
            </a:r>
            <a:endParaRPr lang="en-US" sz="2400">
              <a:latin typeface="Times New Roman"/>
              <a:cs typeface="Times New Roman"/>
            </a:endParaRPr>
          </a:p>
        </p:txBody>
      </p:sp>
      <p:sp>
        <p:nvSpPr>
          <p:cNvPr id="4" name="Footer Placeholder 3">
            <a:extLst>
              <a:ext uri="{FF2B5EF4-FFF2-40B4-BE49-F238E27FC236}">
                <a16:creationId xmlns:a16="http://schemas.microsoft.com/office/drawing/2014/main" id="{6D863648-3A48-97A8-C413-A8F3F091E3C2}"/>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1225194-205C-44F4-94A7-4ADDDB6D5024}"/>
              </a:ext>
            </a:extLst>
          </p:cNvPr>
          <p:cNvSpPr>
            <a:spLocks noGrp="1"/>
          </p:cNvSpPr>
          <p:nvPr>
            <p:ph type="sldNum" sz="quarter" idx="4"/>
          </p:nvPr>
        </p:nvSpPr>
        <p:spPr/>
        <p:txBody>
          <a:bodyPr/>
          <a:lstStyle/>
          <a:p>
            <a:fld id="{294A09A9-5501-47C1-A89A-A340965A2BE2}" type="slidenum">
              <a:rPr lang="en-US" smtClean="0"/>
              <a:pPr/>
              <a:t>16</a:t>
            </a:fld>
            <a:endParaRPr lang="en-US"/>
          </a:p>
        </p:txBody>
      </p:sp>
    </p:spTree>
    <p:extLst>
      <p:ext uri="{BB962C8B-B14F-4D97-AF65-F5344CB8AC3E}">
        <p14:creationId xmlns:p14="http://schemas.microsoft.com/office/powerpoint/2010/main" val="43320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832318" y="1712123"/>
            <a:ext cx="10519173" cy="4051368"/>
          </a:xfrm>
        </p:spPr>
        <p:txBody>
          <a:bodyPr vert="horz" lIns="91440" tIns="45720" rIns="91440" bIns="45720" rtlCol="0" anchor="t">
            <a:noAutofit/>
          </a:bodyPr>
          <a:lstStyle/>
          <a:p>
            <a:pPr marL="342900" indent="-342900">
              <a:buFont typeface="Arial" panose="020B0604020202020204" pitchFamily="34" charset="0"/>
              <a:buChar char="•"/>
            </a:pPr>
            <a:r>
              <a:rPr lang="en-US" sz="2800" dirty="0" err="1">
                <a:latin typeface="Times New Roman"/>
                <a:cs typeface="Times New Roman"/>
              </a:rPr>
              <a:t>Nếu</a:t>
            </a:r>
            <a:r>
              <a:rPr lang="en-US" sz="2800" dirty="0">
                <a:latin typeface="Times New Roman"/>
                <a:cs typeface="Times New Roman"/>
              </a:rPr>
              <a:t> </a:t>
            </a:r>
            <a:r>
              <a:rPr lang="en-US" sz="2800" dirty="0" err="1">
                <a:latin typeface="Times New Roman"/>
                <a:cs typeface="Times New Roman"/>
              </a:rPr>
              <a:t>có</a:t>
            </a:r>
            <a:r>
              <a:rPr lang="en-US" sz="2800" dirty="0">
                <a:latin typeface="Times New Roman"/>
                <a:cs typeface="Times New Roman"/>
              </a:rPr>
              <a:t> </a:t>
            </a:r>
            <a:r>
              <a:rPr lang="en-US" sz="2800" dirty="0" err="1">
                <a:latin typeface="Times New Roman"/>
                <a:cs typeface="Times New Roman"/>
              </a:rPr>
              <a:t>ít</a:t>
            </a:r>
            <a:r>
              <a:rPr lang="en-US" sz="2800" dirty="0">
                <a:latin typeface="Times New Roman"/>
                <a:cs typeface="Times New Roman"/>
              </a:rPr>
              <a:t> </a:t>
            </a:r>
            <a:r>
              <a:rPr lang="en-US" sz="2800" dirty="0" err="1">
                <a:latin typeface="Times New Roman"/>
                <a:cs typeface="Times New Roman"/>
              </a:rPr>
              <a:t>nhất</a:t>
            </a:r>
            <a:r>
              <a:rPr lang="en-US" sz="2800" dirty="0">
                <a:latin typeface="Times New Roman"/>
                <a:cs typeface="Times New Roman"/>
              </a:rPr>
              <a:t> </a:t>
            </a:r>
            <a:r>
              <a:rPr lang="en-US" sz="2800" dirty="0" err="1">
                <a:latin typeface="Times New Roman"/>
                <a:cs typeface="Times New Roman"/>
              </a:rPr>
              <a:t>hai</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mua</a:t>
            </a:r>
            <a:r>
              <a:rPr lang="en-US" sz="2800" dirty="0">
                <a:latin typeface="Times New Roman"/>
                <a:cs typeface="Times New Roman"/>
              </a:rPr>
              <a:t> </a:t>
            </a:r>
            <a:r>
              <a:rPr lang="en-US" sz="2800" dirty="0" err="1">
                <a:latin typeface="Times New Roman"/>
                <a:cs typeface="Times New Roman"/>
              </a:rPr>
              <a:t>có</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bán</a:t>
            </a:r>
            <a:r>
              <a:rPr lang="en-US" sz="2800" dirty="0">
                <a:latin typeface="Times New Roman"/>
                <a:cs typeface="Times New Roman"/>
              </a:rPr>
              <a:t> </a:t>
            </a:r>
            <a:r>
              <a:rPr lang="en-US" sz="2800" dirty="0" err="1">
                <a:latin typeface="Times New Roman"/>
                <a:cs typeface="Times New Roman"/>
              </a:rPr>
              <a:t>thực</a:t>
            </a:r>
            <a:r>
              <a:rPr lang="en-US" sz="2800" dirty="0">
                <a:latin typeface="Times New Roman"/>
                <a:cs typeface="Times New Roman"/>
              </a:rPr>
              <a:t> </a:t>
            </a:r>
            <a:r>
              <a:rPr lang="en-US" sz="2800" dirty="0" err="1">
                <a:latin typeface="Times New Roman"/>
                <a:cs typeface="Times New Roman"/>
              </a:rPr>
              <a:t>là</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bán</a:t>
            </a:r>
            <a:r>
              <a:rPr lang="en-US" sz="2800" dirty="0">
                <a:latin typeface="Times New Roman"/>
                <a:cs typeface="Times New Roman"/>
              </a:rPr>
              <a:t> </a:t>
            </a:r>
            <a:r>
              <a:rPr lang="en-US" sz="2800" dirty="0" err="1">
                <a:latin typeface="Times New Roman"/>
                <a:cs typeface="Times New Roman"/>
              </a:rPr>
              <a:t>ưu</a:t>
            </a:r>
            <a:r>
              <a:rPr lang="en-US" sz="2800" dirty="0">
                <a:latin typeface="Times New Roman"/>
                <a:cs typeface="Times New Roman"/>
              </a:rPr>
              <a:t> </a:t>
            </a:r>
            <a:r>
              <a:rPr lang="en-US" sz="2800" dirty="0" err="1">
                <a:latin typeface="Times New Roman"/>
                <a:cs typeface="Times New Roman"/>
              </a:rPr>
              <a:t>tiên</a:t>
            </a:r>
            <a:r>
              <a:rPr lang="en-US" sz="2800" dirty="0">
                <a:latin typeface="Times New Roman"/>
                <a:cs typeface="Times New Roman"/>
              </a:rPr>
              <a:t> </a:t>
            </a:r>
            <a:r>
              <a:rPr lang="en-US" sz="2800" dirty="0" err="1">
                <a:latin typeface="Times New Roman"/>
                <a:cs typeface="Times New Roman"/>
              </a:rPr>
              <a:t>duy</a:t>
            </a:r>
            <a:r>
              <a:rPr lang="en-US" sz="2800" dirty="0">
                <a:latin typeface="Times New Roman"/>
                <a:cs typeface="Times New Roman"/>
              </a:rPr>
              <a:t> </a:t>
            </a:r>
            <a:r>
              <a:rPr lang="en-US" sz="2800" dirty="0" err="1">
                <a:latin typeface="Times New Roman"/>
                <a:cs typeface="Times New Roman"/>
              </a:rPr>
              <a:t>nhất</a:t>
            </a:r>
            <a:r>
              <a:rPr lang="en-US" sz="2800" dirty="0">
                <a:latin typeface="Times New Roman"/>
                <a:cs typeface="Times New Roman"/>
              </a:rPr>
              <a:t> </a:t>
            </a:r>
            <a:r>
              <a:rPr lang="en-US" sz="2800" dirty="0" err="1">
                <a:latin typeface="Times New Roman"/>
                <a:cs typeface="Times New Roman"/>
              </a:rPr>
              <a:t>của</a:t>
            </a:r>
            <a:r>
              <a:rPr lang="en-US" sz="2800" dirty="0">
                <a:latin typeface="Times New Roman"/>
                <a:cs typeface="Times New Roman"/>
              </a:rPr>
              <a:t> </a:t>
            </a:r>
            <a:r>
              <a:rPr lang="en-US" sz="2800" dirty="0" err="1">
                <a:latin typeface="Times New Roman"/>
                <a:cs typeface="Times New Roman"/>
              </a:rPr>
              <a:t>họ</a:t>
            </a:r>
            <a:r>
              <a:rPr lang="en-US" sz="2800" dirty="0">
                <a:latin typeface="Times New Roman"/>
                <a:cs typeface="Times New Roman"/>
              </a:rPr>
              <a:t> </a:t>
            </a:r>
            <a:r>
              <a:rPr lang="en-US" sz="2800" dirty="0" err="1">
                <a:latin typeface="Times New Roman"/>
                <a:cs typeface="Times New Roman"/>
              </a:rPr>
              <a:t>thì</a:t>
            </a:r>
            <a:r>
              <a:rPr lang="en-US" sz="2800" dirty="0">
                <a:latin typeface="Times New Roman"/>
                <a:cs typeface="Times New Roman"/>
              </a:rPr>
              <a:t> </a:t>
            </a:r>
            <a:r>
              <a:rPr lang="en-US" sz="2800" dirty="0" err="1">
                <a:latin typeface="Times New Roman"/>
                <a:cs typeface="Times New Roman"/>
              </a:rPr>
              <a:t>họ</a:t>
            </a:r>
            <a:r>
              <a:rPr lang="en-US" sz="2800" dirty="0">
                <a:latin typeface="Times New Roman"/>
                <a:cs typeface="Times New Roman"/>
              </a:rPr>
              <a:t> </a:t>
            </a:r>
            <a:r>
              <a:rPr lang="en-US" sz="2800" dirty="0" err="1">
                <a:latin typeface="Times New Roman"/>
                <a:cs typeface="Times New Roman"/>
              </a:rPr>
              <a:t>sẽ</a:t>
            </a:r>
            <a:r>
              <a:rPr lang="en-US" sz="2800" dirty="0">
                <a:latin typeface="Times New Roman"/>
                <a:cs typeface="Times New Roman"/>
              </a:rPr>
              <a:t> </a:t>
            </a:r>
            <a:r>
              <a:rPr lang="en-US" sz="2800" dirty="0" err="1">
                <a:latin typeface="Times New Roman"/>
                <a:cs typeface="Times New Roman"/>
              </a:rPr>
              <a:t>tạo</a:t>
            </a:r>
            <a:r>
              <a:rPr lang="en-US" sz="2800" dirty="0">
                <a:latin typeface="Times New Roman"/>
                <a:cs typeface="Times New Roman"/>
              </a:rPr>
              <a:t> </a:t>
            </a:r>
            <a:r>
              <a:rPr lang="en-US" sz="2800" dirty="0" err="1">
                <a:latin typeface="Times New Roman"/>
                <a:cs typeface="Times New Roman"/>
              </a:rPr>
              <a:t>thành</a:t>
            </a:r>
            <a:r>
              <a:rPr lang="en-US" sz="2800" dirty="0">
                <a:latin typeface="Times New Roman"/>
                <a:cs typeface="Times New Roman"/>
              </a:rPr>
              <a:t> 1 </a:t>
            </a:r>
            <a:r>
              <a:rPr lang="en-US" sz="2800" dirty="0" err="1">
                <a:latin typeface="Times New Roman"/>
                <a:cs typeface="Times New Roman"/>
              </a:rPr>
              <a:t>tập</a:t>
            </a:r>
            <a:r>
              <a:rPr lang="en-US" sz="2800" dirty="0">
                <a:latin typeface="Times New Roman"/>
                <a:cs typeface="Times New Roman"/>
              </a:rPr>
              <a:t> </a:t>
            </a:r>
            <a:r>
              <a:rPr lang="en-US" sz="2800" dirty="0" err="1">
                <a:latin typeface="Times New Roman"/>
                <a:cs typeface="Times New Roman"/>
              </a:rPr>
              <a:t>hợp</a:t>
            </a:r>
            <a:r>
              <a:rPr lang="en-US" sz="2800" dirty="0">
                <a:latin typeface="Times New Roman"/>
                <a:cs typeface="Times New Roman"/>
              </a:rPr>
              <a:t> </a:t>
            </a:r>
            <a:r>
              <a:rPr lang="en-US" sz="2800" dirty="0" err="1">
                <a:latin typeface="Times New Roman"/>
                <a:cs typeface="Times New Roman"/>
              </a:rPr>
              <a:t>có</a:t>
            </a:r>
            <a:r>
              <a:rPr lang="en-US" sz="2800" dirty="0">
                <a:latin typeface="Times New Roman"/>
                <a:cs typeface="Times New Roman"/>
              </a:rPr>
              <a:t> </a:t>
            </a:r>
            <a:r>
              <a:rPr lang="en-US" sz="2800" dirty="0" err="1">
                <a:latin typeface="Times New Roman"/>
                <a:cs typeface="Times New Roman"/>
              </a:rPr>
              <a:t>số</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bán</a:t>
            </a:r>
            <a:r>
              <a:rPr lang="en-US" sz="2800" dirty="0">
                <a:latin typeface="Times New Roman"/>
                <a:cs typeface="Times New Roman"/>
              </a:rPr>
              <a:t> </a:t>
            </a:r>
            <a:r>
              <a:rPr lang="en-US" sz="2800" dirty="0" err="1">
                <a:latin typeface="Times New Roman"/>
                <a:cs typeface="Times New Roman"/>
              </a:rPr>
              <a:t>bằng</a:t>
            </a:r>
            <a:r>
              <a:rPr lang="en-US" sz="2800" dirty="0">
                <a:latin typeface="Times New Roman"/>
                <a:cs typeface="Times New Roman"/>
              </a:rPr>
              <a:t> </a:t>
            </a:r>
            <a:r>
              <a:rPr lang="en-US" sz="2800" dirty="0" err="1">
                <a:latin typeface="Times New Roman"/>
                <a:cs typeface="Times New Roman"/>
              </a:rPr>
              <a:t>số</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bán</a:t>
            </a:r>
            <a:r>
              <a:rPr lang="en-US" sz="2800" dirty="0">
                <a:latin typeface="Times New Roman"/>
                <a:cs typeface="Times New Roman"/>
              </a:rPr>
              <a:t> </a:t>
            </a:r>
            <a:r>
              <a:rPr lang="en-US" sz="2800" dirty="0" err="1">
                <a:latin typeface="Times New Roman"/>
                <a:cs typeface="Times New Roman"/>
              </a:rPr>
              <a:t>thực</a:t>
            </a:r>
            <a:r>
              <a:rPr lang="en-US" sz="2800" dirty="0">
                <a:latin typeface="Times New Roman"/>
                <a:cs typeface="Times New Roman"/>
              </a:rPr>
              <a:t> </a:t>
            </a:r>
            <a:r>
              <a:rPr lang="en-US" sz="2800" dirty="0" err="1">
                <a:latin typeface="Times New Roman"/>
                <a:cs typeface="Times New Roman"/>
              </a:rPr>
              <a:t>và</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bán</a:t>
            </a:r>
            <a:r>
              <a:rPr lang="en-US" sz="2800" dirty="0">
                <a:latin typeface="Times New Roman"/>
                <a:cs typeface="Times New Roman"/>
              </a:rPr>
              <a:t> </a:t>
            </a:r>
            <a:r>
              <a:rPr lang="en-US" sz="2800" dirty="0" err="1">
                <a:latin typeface="Times New Roman"/>
                <a:cs typeface="Times New Roman"/>
              </a:rPr>
              <a:t>này</a:t>
            </a:r>
            <a:r>
              <a:rPr lang="en-US" sz="2800" dirty="0">
                <a:latin typeface="Times New Roman"/>
                <a:cs typeface="Times New Roman"/>
              </a:rPr>
              <a:t> </a:t>
            </a:r>
            <a:r>
              <a:rPr lang="en-US" sz="2800" dirty="0" err="1">
                <a:latin typeface="Times New Roman"/>
                <a:cs typeface="Times New Roman"/>
              </a:rPr>
              <a:t>tăng</a:t>
            </a:r>
            <a:r>
              <a:rPr lang="en-US" sz="2800" dirty="0">
                <a:latin typeface="Times New Roman"/>
                <a:cs typeface="Times New Roman"/>
              </a:rPr>
              <a:t> </a:t>
            </a:r>
            <a:r>
              <a:rPr lang="en-US" sz="2800" dirty="0" err="1">
                <a:latin typeface="Times New Roman"/>
                <a:cs typeface="Times New Roman"/>
              </a:rPr>
              <a:t>giá</a:t>
            </a:r>
            <a:r>
              <a:rPr lang="en-US" sz="2800" dirty="0">
                <a:latin typeface="Times New Roman"/>
                <a:cs typeface="Times New Roman"/>
              </a:rPr>
              <a:t> </a:t>
            </a:r>
            <a:r>
              <a:rPr lang="en-US" sz="2800" dirty="0" err="1">
                <a:latin typeface="Times New Roman"/>
                <a:cs typeface="Times New Roman"/>
              </a:rPr>
              <a:t>bằng</a:t>
            </a:r>
            <a:r>
              <a:rPr lang="en-US" sz="2800" dirty="0">
                <a:latin typeface="Times New Roman"/>
                <a:cs typeface="Times New Roman"/>
              </a:rPr>
              <a:t> 1 </a:t>
            </a:r>
            <a:r>
              <a:rPr lang="en-US" sz="2800" dirty="0" err="1">
                <a:latin typeface="Times New Roman"/>
                <a:cs typeface="Times New Roman"/>
              </a:rPr>
              <a:t>đơn</a:t>
            </a:r>
            <a:r>
              <a:rPr lang="en-US" sz="2800" dirty="0">
                <a:latin typeface="Times New Roman"/>
                <a:cs typeface="Times New Roman"/>
              </a:rPr>
              <a:t> </a:t>
            </a:r>
            <a:r>
              <a:rPr lang="en-US" sz="2800" dirty="0" err="1">
                <a:latin typeface="Times New Roman"/>
                <a:cs typeface="Times New Roman"/>
              </a:rPr>
              <a:t>vị</a:t>
            </a:r>
          </a:p>
          <a:p>
            <a:pPr marL="342900" indent="-342900">
              <a:buFont typeface="Arial" panose="020B0604020202020204" pitchFamily="34" charset="0"/>
              <a:buChar char="•"/>
            </a:pPr>
            <a:r>
              <a:rPr lang="en-US" sz="2800" dirty="0">
                <a:latin typeface="Times New Roman"/>
                <a:cs typeface="Times New Roman"/>
              </a:rPr>
              <a:t>Khi </a:t>
            </a:r>
            <a:r>
              <a:rPr lang="en-US" sz="2800" dirty="0" err="1">
                <a:latin typeface="Times New Roman"/>
                <a:cs typeface="Times New Roman"/>
              </a:rPr>
              <a:t>tất</a:t>
            </a:r>
            <a:r>
              <a:rPr lang="en-US" sz="2800" dirty="0">
                <a:latin typeface="Times New Roman"/>
                <a:cs typeface="Times New Roman"/>
              </a:rPr>
              <a:t> </a:t>
            </a:r>
            <a:r>
              <a:rPr lang="en-US" sz="2800" dirty="0" err="1">
                <a:latin typeface="Times New Roman"/>
                <a:cs typeface="Times New Roman"/>
              </a:rPr>
              <a:t>cả</a:t>
            </a:r>
            <a:r>
              <a:rPr lang="en-US" sz="2800" dirty="0">
                <a:latin typeface="Times New Roman"/>
                <a:cs typeface="Times New Roman"/>
              </a:rPr>
              <a:t> </a:t>
            </a:r>
            <a:r>
              <a:rPr lang="en-US" sz="2800" dirty="0" err="1">
                <a:latin typeface="Times New Roman"/>
                <a:cs typeface="Times New Roman"/>
              </a:rPr>
              <a:t>trừ</a:t>
            </a:r>
            <a:r>
              <a:rPr lang="en-US" sz="2800" dirty="0">
                <a:latin typeface="Times New Roman"/>
                <a:cs typeface="Times New Roman"/>
              </a:rPr>
              <a:t> </a:t>
            </a:r>
            <a:r>
              <a:rPr lang="en-US" sz="2800" dirty="0" err="1">
                <a:latin typeface="Times New Roman"/>
                <a:cs typeface="Times New Roman"/>
              </a:rPr>
              <a:t>một</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mua</a:t>
            </a:r>
            <a:r>
              <a:rPr lang="en-US" sz="2800" dirty="0">
                <a:latin typeface="Times New Roman"/>
                <a:cs typeface="Times New Roman"/>
              </a:rPr>
              <a:t> </a:t>
            </a:r>
            <a:r>
              <a:rPr lang="en-US" sz="2800" dirty="0" err="1">
                <a:latin typeface="Times New Roman"/>
                <a:cs typeface="Times New Roman"/>
              </a:rPr>
              <a:t>đã</a:t>
            </a:r>
            <a:r>
              <a:rPr lang="en-US" sz="2800" dirty="0">
                <a:latin typeface="Times New Roman"/>
                <a:cs typeface="Times New Roman"/>
              </a:rPr>
              <a:t> </a:t>
            </a:r>
            <a:r>
              <a:rPr lang="en-US" sz="2800" dirty="0" err="1">
                <a:latin typeface="Times New Roman"/>
                <a:cs typeface="Times New Roman"/>
              </a:rPr>
              <a:t>xác</a:t>
            </a:r>
            <a:r>
              <a:rPr lang="en-US" sz="2800" dirty="0">
                <a:latin typeface="Times New Roman"/>
                <a:cs typeface="Times New Roman"/>
              </a:rPr>
              <a:t> </a:t>
            </a:r>
            <a:r>
              <a:rPr lang="en-US" sz="2800" dirty="0" err="1">
                <a:latin typeface="Times New Roman"/>
                <a:cs typeface="Times New Roman"/>
              </a:rPr>
              <a:t>định</a:t>
            </a:r>
            <a:r>
              <a:rPr lang="en-US" sz="2800" dirty="0">
                <a:latin typeface="Times New Roman"/>
                <a:cs typeface="Times New Roman"/>
              </a:rPr>
              <a:t> </a:t>
            </a:r>
            <a:r>
              <a:rPr lang="en-US" sz="2800" dirty="0" err="1">
                <a:latin typeface="Times New Roman"/>
                <a:cs typeface="Times New Roman"/>
              </a:rPr>
              <a:t>những</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bán</a:t>
            </a:r>
            <a:r>
              <a:rPr lang="en-US" sz="2800" dirty="0">
                <a:latin typeface="Times New Roman"/>
                <a:cs typeface="Times New Roman"/>
              </a:rPr>
              <a:t> </a:t>
            </a:r>
            <a:r>
              <a:rPr lang="en-US" sz="2800" dirty="0" err="1">
                <a:latin typeface="Times New Roman"/>
                <a:cs typeface="Times New Roman"/>
              </a:rPr>
              <a:t>khác</a:t>
            </a:r>
            <a:r>
              <a:rPr lang="en-US" sz="2800" dirty="0">
                <a:latin typeface="Times New Roman"/>
                <a:cs typeface="Times New Roman"/>
              </a:rPr>
              <a:t> </a:t>
            </a:r>
            <a:r>
              <a:rPr lang="en-US" sz="2800" dirty="0" err="1">
                <a:latin typeface="Times New Roman"/>
                <a:cs typeface="Times New Roman"/>
              </a:rPr>
              <a:t>là</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bán</a:t>
            </a:r>
            <a:r>
              <a:rPr lang="en-US" sz="2800" dirty="0">
                <a:latin typeface="Times New Roman"/>
                <a:cs typeface="Times New Roman"/>
              </a:rPr>
              <a:t> </a:t>
            </a:r>
            <a:r>
              <a:rPr lang="en-US" sz="2800" dirty="0" err="1">
                <a:latin typeface="Times New Roman"/>
                <a:cs typeface="Times New Roman"/>
              </a:rPr>
              <a:t>ưu</a:t>
            </a:r>
            <a:r>
              <a:rPr lang="en-US" sz="2800" dirty="0">
                <a:latin typeface="Times New Roman"/>
                <a:cs typeface="Times New Roman"/>
              </a:rPr>
              <a:t> </a:t>
            </a:r>
            <a:r>
              <a:rPr lang="en-US" sz="2800" dirty="0" err="1">
                <a:latin typeface="Times New Roman"/>
                <a:cs typeface="Times New Roman"/>
              </a:rPr>
              <a:t>tiên</a:t>
            </a:r>
            <a:r>
              <a:rPr lang="en-US" sz="2800" dirty="0">
                <a:latin typeface="Times New Roman"/>
                <a:cs typeface="Times New Roman"/>
              </a:rPr>
              <a:t>, </a:t>
            </a:r>
            <a:r>
              <a:rPr lang="en-US" sz="2800" dirty="0" err="1">
                <a:latin typeface="Times New Roman"/>
                <a:cs typeface="Times New Roman"/>
              </a:rPr>
              <a:t>đồ</a:t>
            </a:r>
            <a:r>
              <a:rPr lang="en-US" sz="2800" dirty="0">
                <a:latin typeface="Times New Roman"/>
                <a:cs typeface="Times New Roman"/>
              </a:rPr>
              <a:t> </a:t>
            </a:r>
            <a:r>
              <a:rPr lang="en-US" sz="2800" dirty="0" err="1">
                <a:latin typeface="Times New Roman"/>
                <a:cs typeface="Times New Roman"/>
              </a:rPr>
              <a:t>thị</a:t>
            </a:r>
            <a:r>
              <a:rPr lang="en-US" sz="2800" dirty="0">
                <a:latin typeface="Times New Roman"/>
                <a:cs typeface="Times New Roman"/>
              </a:rPr>
              <a:t> </a:t>
            </a:r>
            <a:r>
              <a:rPr lang="en-US" sz="2800" dirty="0" err="1">
                <a:latin typeface="Times New Roman"/>
                <a:cs typeface="Times New Roman"/>
              </a:rPr>
              <a:t>sẽ</a:t>
            </a:r>
            <a:r>
              <a:rPr lang="en-US" sz="2800" dirty="0">
                <a:latin typeface="Times New Roman"/>
                <a:cs typeface="Times New Roman"/>
              </a:rPr>
              <a:t> </a:t>
            </a:r>
            <a:r>
              <a:rPr lang="en-US" sz="2800" dirty="0" err="1">
                <a:latin typeface="Times New Roman"/>
                <a:cs typeface="Times New Roman"/>
              </a:rPr>
              <a:t>có</a:t>
            </a:r>
            <a:r>
              <a:rPr lang="en-US" sz="2800" dirty="0">
                <a:latin typeface="Times New Roman"/>
                <a:cs typeface="Times New Roman"/>
              </a:rPr>
              <a:t> </a:t>
            </a:r>
            <a:r>
              <a:rPr lang="en-US" sz="2800" dirty="0" err="1">
                <a:latin typeface="Times New Roman"/>
                <a:cs typeface="Times New Roman"/>
              </a:rPr>
              <a:t>sự</a:t>
            </a:r>
            <a:r>
              <a:rPr lang="en-US" sz="2800" dirty="0">
                <a:latin typeface="Times New Roman"/>
                <a:cs typeface="Times New Roman"/>
              </a:rPr>
              <a:t> </a:t>
            </a:r>
            <a:r>
              <a:rPr lang="en-US" sz="2800" dirty="0" err="1">
                <a:latin typeface="Times New Roman"/>
                <a:cs typeface="Times New Roman"/>
              </a:rPr>
              <a:t>phù</a:t>
            </a:r>
            <a:r>
              <a:rPr lang="en-US" sz="2800" dirty="0">
                <a:latin typeface="Times New Roman"/>
                <a:cs typeface="Times New Roman"/>
              </a:rPr>
              <a:t> </a:t>
            </a:r>
            <a:r>
              <a:rPr lang="en-US" sz="2800" dirty="0" err="1">
                <a:latin typeface="Times New Roman"/>
                <a:cs typeface="Times New Roman"/>
              </a:rPr>
              <a:t>hợp</a:t>
            </a:r>
            <a:r>
              <a:rPr lang="en-US" sz="2800" dirty="0">
                <a:latin typeface="Times New Roman"/>
                <a:cs typeface="Times New Roman"/>
              </a:rPr>
              <a:t> </a:t>
            </a:r>
            <a:r>
              <a:rPr lang="en-US" sz="2800" dirty="0" err="1">
                <a:latin typeface="Times New Roman"/>
                <a:cs typeface="Times New Roman"/>
              </a:rPr>
              <a:t>hoàn</a:t>
            </a:r>
            <a:r>
              <a:rPr lang="en-US" sz="2800" dirty="0">
                <a:latin typeface="Times New Roman"/>
                <a:cs typeface="Times New Roman"/>
              </a:rPr>
              <a:t> </a:t>
            </a:r>
            <a:r>
              <a:rPr lang="en-US" sz="2800" dirty="0" err="1">
                <a:latin typeface="Times New Roman"/>
                <a:cs typeface="Times New Roman"/>
              </a:rPr>
              <a:t>hảo</a:t>
            </a:r>
            <a:r>
              <a:rPr lang="en-US" sz="2800" dirty="0">
                <a:latin typeface="Times New Roman"/>
                <a:cs typeface="Times New Roman"/>
              </a:rPr>
              <a:t>. </a:t>
            </a:r>
            <a:r>
              <a:rPr lang="en-US" sz="2800" dirty="0" err="1">
                <a:latin typeface="Times New Roman"/>
                <a:cs typeface="Times New Roman"/>
              </a:rPr>
              <a:t>Nó</a:t>
            </a:r>
            <a:r>
              <a:rPr lang="en-US" sz="2800" dirty="0">
                <a:latin typeface="Times New Roman"/>
                <a:cs typeface="Times New Roman"/>
              </a:rPr>
              <a:t> </a:t>
            </a:r>
            <a:r>
              <a:rPr lang="en-US" sz="2800" dirty="0" err="1">
                <a:latin typeface="Times New Roman"/>
                <a:cs typeface="Times New Roman"/>
              </a:rPr>
              <a:t>xảy</a:t>
            </a:r>
            <a:r>
              <a:rPr lang="en-US" sz="2800" dirty="0">
                <a:latin typeface="Times New Roman"/>
                <a:cs typeface="Times New Roman"/>
              </a:rPr>
              <a:t> </a:t>
            </a:r>
            <a:r>
              <a:rPr lang="en-US" sz="2800" dirty="0" err="1">
                <a:latin typeface="Times New Roman"/>
                <a:cs typeface="Times New Roman"/>
              </a:rPr>
              <a:t>ra</a:t>
            </a:r>
            <a:r>
              <a:rPr lang="en-US" sz="2800" dirty="0">
                <a:latin typeface="Times New Roman"/>
                <a:cs typeface="Times New Roman"/>
              </a:rPr>
              <a:t> </a:t>
            </a:r>
            <a:r>
              <a:rPr lang="en-US" sz="2800" dirty="0" err="1">
                <a:latin typeface="Times New Roman"/>
                <a:cs typeface="Times New Roman"/>
              </a:rPr>
              <a:t>chính</a:t>
            </a:r>
            <a:r>
              <a:rPr lang="en-US" sz="2800" dirty="0">
                <a:latin typeface="Times New Roman"/>
                <a:cs typeface="Times New Roman"/>
              </a:rPr>
              <a:t> </a:t>
            </a:r>
            <a:r>
              <a:rPr lang="en-US" sz="2800" dirty="0" err="1">
                <a:latin typeface="Times New Roman"/>
                <a:cs typeface="Times New Roman"/>
              </a:rPr>
              <a:t>xác</a:t>
            </a:r>
            <a:r>
              <a:rPr lang="en-US" sz="2800" dirty="0">
                <a:latin typeface="Times New Roman"/>
                <a:cs typeface="Times New Roman"/>
              </a:rPr>
              <a:t> </a:t>
            </a:r>
            <a:r>
              <a:rPr lang="en-US" sz="2800" dirty="0" err="1">
                <a:latin typeface="Times New Roman"/>
                <a:cs typeface="Times New Roman"/>
              </a:rPr>
              <a:t>vào</a:t>
            </a:r>
            <a:r>
              <a:rPr lang="en-US" sz="2800" dirty="0">
                <a:latin typeface="Times New Roman"/>
                <a:cs typeface="Times New Roman"/>
              </a:rPr>
              <a:t> </a:t>
            </a:r>
            <a:r>
              <a:rPr lang="en-US" sz="2800" dirty="0" err="1">
                <a:latin typeface="Times New Roman"/>
                <a:cs typeface="Times New Roman"/>
              </a:rPr>
              <a:t>thời</a:t>
            </a:r>
            <a:r>
              <a:rPr lang="en-US" sz="2800" dirty="0">
                <a:latin typeface="Times New Roman"/>
                <a:cs typeface="Times New Roman"/>
              </a:rPr>
              <a:t> </a:t>
            </a:r>
            <a:r>
              <a:rPr lang="en-US" sz="2800" dirty="0" err="1">
                <a:latin typeface="Times New Roman"/>
                <a:cs typeface="Times New Roman"/>
              </a:rPr>
              <a:t>điểm</a:t>
            </a:r>
            <a:r>
              <a:rPr lang="en-US" sz="2800" dirty="0">
                <a:latin typeface="Times New Roman"/>
                <a:cs typeface="Times New Roman"/>
              </a:rPr>
              <a:t> </a:t>
            </a:r>
            <a:r>
              <a:rPr lang="en-US" sz="2800" dirty="0" err="1">
                <a:latin typeface="Times New Roman"/>
                <a:cs typeface="Times New Roman"/>
              </a:rPr>
              <a:t>người</a:t>
            </a:r>
            <a:r>
              <a:rPr lang="en-US" sz="2800" dirty="0">
                <a:latin typeface="Times New Roman"/>
                <a:cs typeface="Times New Roman"/>
              </a:rPr>
              <a:t> </a:t>
            </a:r>
            <a:r>
              <a:rPr lang="en-US" sz="2800" dirty="0" err="1">
                <a:latin typeface="Times New Roman"/>
                <a:cs typeface="Times New Roman"/>
              </a:rPr>
              <a:t>mua</a:t>
            </a:r>
            <a:r>
              <a:rPr lang="en-US" sz="2800" dirty="0">
                <a:latin typeface="Times New Roman"/>
                <a:cs typeface="Times New Roman"/>
              </a:rPr>
              <a:t> </a:t>
            </a:r>
            <a:r>
              <a:rPr lang="en-US" sz="2800" dirty="0" err="1">
                <a:latin typeface="Times New Roman"/>
                <a:cs typeface="Times New Roman"/>
              </a:rPr>
              <a:t>định</a:t>
            </a:r>
            <a:r>
              <a:rPr lang="en-US" sz="2800" dirty="0">
                <a:latin typeface="Times New Roman"/>
                <a:cs typeface="Times New Roman"/>
              </a:rPr>
              <a:t> </a:t>
            </a:r>
            <a:r>
              <a:rPr lang="en-US" sz="2800" dirty="0" err="1">
                <a:latin typeface="Times New Roman"/>
                <a:cs typeface="Times New Roman"/>
              </a:rPr>
              <a:t>giá</a:t>
            </a:r>
            <a:r>
              <a:rPr lang="en-US" sz="2800" dirty="0">
                <a:latin typeface="Times New Roman"/>
                <a:cs typeface="Times New Roman"/>
              </a:rPr>
              <a:t> </a:t>
            </a:r>
            <a:r>
              <a:rPr lang="en-US" sz="2800" dirty="0" err="1">
                <a:latin typeface="Times New Roman"/>
                <a:cs typeface="Times New Roman"/>
              </a:rPr>
              <a:t>cao</a:t>
            </a:r>
            <a:r>
              <a:rPr lang="en-US" sz="2800" dirty="0">
                <a:latin typeface="Times New Roman"/>
                <a:cs typeface="Times New Roman"/>
              </a:rPr>
              <a:t> </a:t>
            </a:r>
            <a:r>
              <a:rPr lang="en-US" sz="2800" dirty="0" err="1">
                <a:latin typeface="Times New Roman"/>
                <a:cs typeface="Times New Roman"/>
              </a:rPr>
              <a:t>nhất</a:t>
            </a:r>
            <a:r>
              <a:rPr lang="en-US" sz="2800" dirty="0">
                <a:latin typeface="Times New Roman"/>
                <a:cs typeface="Times New Roman"/>
              </a:rPr>
              <a:t> </a:t>
            </a:r>
            <a:r>
              <a:rPr lang="en-US" sz="2800" dirty="0" err="1">
                <a:latin typeface="Times New Roman"/>
                <a:cs typeface="Times New Roman"/>
              </a:rPr>
              <a:t>sẽ</a:t>
            </a:r>
            <a:r>
              <a:rPr lang="en-US" sz="2800" dirty="0">
                <a:latin typeface="Times New Roman"/>
                <a:cs typeface="Times New Roman"/>
              </a:rPr>
              <a:t> </a:t>
            </a:r>
            <a:r>
              <a:rPr lang="en-US" sz="2800" dirty="0" err="1">
                <a:latin typeface="Times New Roman"/>
                <a:cs typeface="Times New Roman"/>
              </a:rPr>
              <a:t>nhận</a:t>
            </a:r>
            <a:r>
              <a:rPr lang="en-US" sz="2800" dirty="0">
                <a:latin typeface="Times New Roman"/>
                <a:cs typeface="Times New Roman"/>
              </a:rPr>
              <a:t> </a:t>
            </a:r>
            <a:r>
              <a:rPr lang="en-US" sz="2800" dirty="0" err="1">
                <a:latin typeface="Times New Roman"/>
                <a:cs typeface="Times New Roman"/>
              </a:rPr>
              <a:t>được</a:t>
            </a:r>
            <a:r>
              <a:rPr lang="en-US" sz="2800" dirty="0">
                <a:latin typeface="Times New Roman"/>
                <a:cs typeface="Times New Roman"/>
              </a:rPr>
              <a:t> </a:t>
            </a:r>
            <a:r>
              <a:rPr lang="en-US" sz="2800" dirty="0" err="1">
                <a:latin typeface="Times New Roman"/>
                <a:cs typeface="Times New Roman"/>
              </a:rPr>
              <a:t>mặt</a:t>
            </a:r>
            <a:r>
              <a:rPr lang="en-US" sz="2800" dirty="0">
                <a:latin typeface="Times New Roman"/>
                <a:cs typeface="Times New Roman"/>
              </a:rPr>
              <a:t> </a:t>
            </a:r>
            <a:r>
              <a:rPr lang="en-US" sz="2800" dirty="0" err="1">
                <a:latin typeface="Times New Roman"/>
                <a:cs typeface="Times New Roman"/>
              </a:rPr>
              <a:t>hàng</a:t>
            </a:r>
            <a:r>
              <a:rPr lang="en-US" sz="2800" dirty="0">
                <a:latin typeface="Times New Roman"/>
                <a:cs typeface="Times New Roman"/>
              </a:rPr>
              <a:t> </a:t>
            </a:r>
            <a:r>
              <a:rPr lang="en-US" sz="2800" dirty="0" err="1">
                <a:latin typeface="Times New Roman"/>
                <a:cs typeface="Times New Roman"/>
              </a:rPr>
              <a:t>và</a:t>
            </a:r>
            <a:r>
              <a:rPr lang="en-US" sz="2800" dirty="0">
                <a:latin typeface="Times New Roman"/>
                <a:cs typeface="Times New Roman"/>
              </a:rPr>
              <a:t> </a:t>
            </a:r>
            <a:r>
              <a:rPr lang="en-US" sz="2800" dirty="0" err="1">
                <a:latin typeface="Times New Roman"/>
                <a:cs typeface="Times New Roman"/>
              </a:rPr>
              <a:t>trả</a:t>
            </a:r>
            <a:r>
              <a:rPr lang="en-US" sz="2800" dirty="0">
                <a:latin typeface="Times New Roman"/>
                <a:cs typeface="Times New Roman"/>
              </a:rPr>
              <a:t> </a:t>
            </a:r>
            <a:r>
              <a:rPr lang="en-US" sz="2800" dirty="0" err="1">
                <a:latin typeface="Times New Roman"/>
                <a:cs typeface="Times New Roman"/>
              </a:rPr>
              <a:t>cho</a:t>
            </a:r>
            <a:r>
              <a:rPr lang="en-US" sz="2800" dirty="0">
                <a:latin typeface="Times New Roman"/>
                <a:cs typeface="Times New Roman"/>
              </a:rPr>
              <a:t> </a:t>
            </a:r>
            <a:r>
              <a:rPr lang="en-US" sz="2800" dirty="0" err="1">
                <a:latin typeface="Times New Roman"/>
                <a:cs typeface="Times New Roman"/>
              </a:rPr>
              <a:t>giá</a:t>
            </a:r>
            <a:r>
              <a:rPr lang="en-US" sz="2800" dirty="0">
                <a:latin typeface="Times New Roman"/>
                <a:cs typeface="Times New Roman"/>
              </a:rPr>
              <a:t> </a:t>
            </a:r>
            <a:r>
              <a:rPr lang="en-US" sz="2800" dirty="0" err="1">
                <a:latin typeface="Times New Roman"/>
                <a:cs typeface="Times New Roman"/>
              </a:rPr>
              <a:t>trị</a:t>
            </a:r>
            <a:r>
              <a:rPr lang="en-US" sz="2800" dirty="0">
                <a:latin typeface="Times New Roman"/>
                <a:cs typeface="Times New Roman"/>
              </a:rPr>
              <a:t> </a:t>
            </a:r>
            <a:r>
              <a:rPr lang="en-US" sz="2800" dirty="0" err="1">
                <a:latin typeface="Times New Roman"/>
                <a:cs typeface="Times New Roman"/>
              </a:rPr>
              <a:t>cao</a:t>
            </a:r>
            <a:r>
              <a:rPr lang="en-US" sz="2800" dirty="0">
                <a:latin typeface="Times New Roman"/>
                <a:cs typeface="Times New Roman"/>
              </a:rPr>
              <a:t> </a:t>
            </a:r>
            <a:r>
              <a:rPr lang="en-US" sz="2800" dirty="0" err="1">
                <a:latin typeface="Times New Roman"/>
                <a:cs typeface="Times New Roman"/>
              </a:rPr>
              <a:t>thứ</a:t>
            </a:r>
            <a:r>
              <a:rPr lang="en-US" sz="2800" dirty="0">
                <a:latin typeface="Times New Roman"/>
                <a:cs typeface="Times New Roman"/>
              </a:rPr>
              <a:t> 2</a:t>
            </a:r>
            <a:endParaRPr lang="en-US" sz="2800" dirty="0" err="1">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a:p>
        </p:txBody>
      </p:sp>
      <p:sp>
        <p:nvSpPr>
          <p:cNvPr id="2" name="TextBox 1">
            <a:extLst>
              <a:ext uri="{FF2B5EF4-FFF2-40B4-BE49-F238E27FC236}">
                <a16:creationId xmlns:a16="http://schemas.microsoft.com/office/drawing/2014/main" id="{55F9FF9A-D4AB-175D-682C-242C7FA0C05F}"/>
              </a:ext>
            </a:extLst>
          </p:cNvPr>
          <p:cNvSpPr txBox="1"/>
          <p:nvPr/>
        </p:nvSpPr>
        <p:spPr>
          <a:xfrm>
            <a:off x="834732" y="152231"/>
            <a:ext cx="1052135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latin typeface="Times New Roman"/>
                <a:cs typeface="Times New Roman"/>
              </a:rPr>
              <a:t>10.5. </a:t>
            </a:r>
            <a:r>
              <a:rPr lang="en-US" sz="4800" b="1" dirty="0" err="1">
                <a:latin typeface="Times New Roman"/>
                <a:cs typeface="Times New Roman"/>
              </a:rPr>
              <a:t>Điều</a:t>
            </a:r>
            <a:r>
              <a:rPr lang="en-US" sz="4800" b="1" dirty="0">
                <a:latin typeface="Times New Roman"/>
                <a:cs typeface="Times New Roman"/>
              </a:rPr>
              <a:t> </a:t>
            </a:r>
            <a:r>
              <a:rPr lang="en-US" sz="4800" b="1" dirty="0" err="1">
                <a:latin typeface="Times New Roman"/>
                <a:cs typeface="Times New Roman"/>
              </a:rPr>
              <a:t>này</a:t>
            </a:r>
            <a:r>
              <a:rPr lang="en-US" sz="4800" b="1" dirty="0">
                <a:latin typeface="Times New Roman"/>
                <a:cs typeface="Times New Roman"/>
              </a:rPr>
              <a:t> </a:t>
            </a:r>
            <a:r>
              <a:rPr lang="en-US" sz="4800" b="1" dirty="0" err="1">
                <a:latin typeface="Times New Roman"/>
                <a:cs typeface="Times New Roman"/>
              </a:rPr>
              <a:t>liên</a:t>
            </a:r>
            <a:r>
              <a:rPr lang="en-US" sz="4800" b="1" dirty="0">
                <a:latin typeface="Times New Roman"/>
                <a:cs typeface="Times New Roman"/>
              </a:rPr>
              <a:t> </a:t>
            </a:r>
            <a:r>
              <a:rPr lang="en-US" sz="4800" b="1" dirty="0" err="1">
                <a:latin typeface="Times New Roman"/>
                <a:cs typeface="Times New Roman"/>
              </a:rPr>
              <a:t>quan</a:t>
            </a:r>
            <a:r>
              <a:rPr lang="en-US" sz="4800" b="1" dirty="0">
                <a:latin typeface="Times New Roman"/>
                <a:cs typeface="Times New Roman"/>
              </a:rPr>
              <a:t> </a:t>
            </a:r>
            <a:r>
              <a:rPr lang="en-US" sz="4800" b="1" dirty="0" err="1">
                <a:latin typeface="Times New Roman"/>
                <a:cs typeface="Times New Roman"/>
              </a:rPr>
              <a:t>như</a:t>
            </a:r>
            <a:r>
              <a:rPr lang="en-US" sz="4800" b="1" dirty="0">
                <a:latin typeface="Times New Roman"/>
                <a:cs typeface="Times New Roman"/>
              </a:rPr>
              <a:t> </a:t>
            </a:r>
            <a:r>
              <a:rPr lang="en-US" sz="4800" b="1" dirty="0" err="1">
                <a:latin typeface="Times New Roman"/>
                <a:cs typeface="Times New Roman"/>
              </a:rPr>
              <a:t>thế</a:t>
            </a:r>
            <a:r>
              <a:rPr lang="en-US" sz="4800" b="1" dirty="0">
                <a:latin typeface="Times New Roman"/>
                <a:cs typeface="Times New Roman"/>
              </a:rPr>
              <a:t> </a:t>
            </a:r>
            <a:r>
              <a:rPr lang="en-US" sz="4800" b="1" dirty="0" err="1">
                <a:latin typeface="Times New Roman"/>
                <a:cs typeface="Times New Roman"/>
              </a:rPr>
              <a:t>nào</a:t>
            </a:r>
            <a:r>
              <a:rPr lang="en-US" sz="4800" b="1" dirty="0">
                <a:latin typeface="Times New Roman"/>
                <a:cs typeface="Times New Roman"/>
              </a:rPr>
              <a:t> </a:t>
            </a:r>
            <a:r>
              <a:rPr lang="en-US" sz="4800" b="1" dirty="0" err="1">
                <a:latin typeface="Times New Roman"/>
                <a:cs typeface="Times New Roman"/>
              </a:rPr>
              <a:t>đến</a:t>
            </a:r>
            <a:r>
              <a:rPr lang="en-US" sz="4800" b="1" dirty="0">
                <a:latin typeface="Times New Roman"/>
                <a:cs typeface="Times New Roman"/>
              </a:rPr>
              <a:t> </a:t>
            </a:r>
            <a:r>
              <a:rPr lang="en-US" sz="4800" b="1" dirty="0" err="1">
                <a:latin typeface="Times New Roman"/>
                <a:cs typeface="Times New Roman"/>
              </a:rPr>
              <a:t>Đấu</a:t>
            </a:r>
            <a:r>
              <a:rPr lang="en-US" sz="4800" b="1" dirty="0">
                <a:latin typeface="Times New Roman"/>
                <a:cs typeface="Times New Roman"/>
              </a:rPr>
              <a:t> </a:t>
            </a:r>
            <a:r>
              <a:rPr lang="en-US" sz="4800" b="1" dirty="0" err="1">
                <a:latin typeface="Times New Roman"/>
                <a:cs typeface="Times New Roman"/>
              </a:rPr>
              <a:t>giá</a:t>
            </a:r>
            <a:r>
              <a:rPr lang="en-US" sz="4800" b="1" dirty="0">
                <a:latin typeface="Times New Roman"/>
                <a:cs typeface="Times New Roman"/>
              </a:rPr>
              <a:t> </a:t>
            </a:r>
            <a:r>
              <a:rPr lang="en-US" sz="4800" b="1" dirty="0" err="1">
                <a:latin typeface="Times New Roman"/>
                <a:cs typeface="Times New Roman"/>
              </a:rPr>
              <a:t>một</a:t>
            </a:r>
            <a:r>
              <a:rPr lang="en-US" sz="4800" b="1" dirty="0">
                <a:latin typeface="Times New Roman"/>
                <a:cs typeface="Times New Roman"/>
              </a:rPr>
              <a:t> </a:t>
            </a:r>
            <a:r>
              <a:rPr lang="en-US" sz="4800" b="1" dirty="0" err="1">
                <a:latin typeface="Times New Roman"/>
                <a:cs typeface="Times New Roman"/>
              </a:rPr>
              <a:t>mặt</a:t>
            </a:r>
            <a:r>
              <a:rPr lang="en-US" sz="4800" b="1" dirty="0">
                <a:latin typeface="Times New Roman"/>
                <a:cs typeface="Times New Roman"/>
              </a:rPr>
              <a:t> </a:t>
            </a:r>
            <a:r>
              <a:rPr lang="en-US" sz="4800" b="1" dirty="0" err="1">
                <a:latin typeface="Times New Roman"/>
                <a:cs typeface="Times New Roman"/>
              </a:rPr>
              <a:t>hàng</a:t>
            </a:r>
            <a:r>
              <a:rPr lang="en-US" sz="4800" b="1" dirty="0">
                <a:latin typeface="Times New Roman"/>
                <a:cs typeface="Times New Roman"/>
              </a:rPr>
              <a:t>?</a:t>
            </a:r>
          </a:p>
        </p:txBody>
      </p:sp>
    </p:spTree>
    <p:extLst>
      <p:ext uri="{BB962C8B-B14F-4D97-AF65-F5344CB8AC3E}">
        <p14:creationId xmlns:p14="http://schemas.microsoft.com/office/powerpoint/2010/main" val="272150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BE44-3A7B-8FCC-440C-7D9F62D6FCD4}"/>
              </a:ext>
            </a:extLst>
          </p:cNvPr>
          <p:cNvSpPr>
            <a:spLocks noGrp="1"/>
          </p:cNvSpPr>
          <p:nvPr>
            <p:ph type="title"/>
          </p:nvPr>
        </p:nvSpPr>
        <p:spPr/>
        <p:txBody>
          <a:bodyPr/>
          <a:lstStyle/>
          <a:p>
            <a:r>
              <a:rPr lang="en-US" dirty="0">
                <a:latin typeface="Times New Roman"/>
                <a:cs typeface="Times New Roman"/>
              </a:rPr>
              <a:t>10.6. Tài </a:t>
            </a:r>
            <a:r>
              <a:rPr lang="en-US" dirty="0" err="1">
                <a:latin typeface="Times New Roman"/>
                <a:cs typeface="Times New Roman"/>
              </a:rPr>
              <a:t>liệu</a:t>
            </a:r>
            <a:r>
              <a:rPr lang="en-US" dirty="0">
                <a:latin typeface="Times New Roman"/>
                <a:cs typeface="Times New Roman"/>
              </a:rPr>
              <a:t> </a:t>
            </a:r>
            <a:r>
              <a:rPr lang="en-US" dirty="0" err="1">
                <a:latin typeface="Times New Roman"/>
                <a:cs typeface="Times New Roman"/>
              </a:rPr>
              <a:t>nâng</a:t>
            </a:r>
            <a:r>
              <a:rPr lang="en-US" dirty="0">
                <a:latin typeface="Times New Roman"/>
                <a:cs typeface="Times New Roman"/>
              </a:rPr>
              <a:t> </a:t>
            </a:r>
            <a:r>
              <a:rPr lang="en-US" dirty="0" err="1">
                <a:latin typeface="Times New Roman"/>
                <a:cs typeface="Times New Roman"/>
              </a:rPr>
              <a:t>cao</a:t>
            </a:r>
            <a:r>
              <a:rPr lang="en-US" dirty="0">
                <a:latin typeface="Times New Roman"/>
                <a:cs typeface="Times New Roman"/>
              </a:rPr>
              <a:t>: </a:t>
            </a:r>
            <a:r>
              <a:rPr lang="en-US" dirty="0" err="1">
                <a:latin typeface="Times New Roman"/>
                <a:cs typeface="Times New Roman"/>
              </a:rPr>
              <a:t>Bằng</a:t>
            </a:r>
            <a:r>
              <a:rPr lang="en-US" dirty="0">
                <a:latin typeface="Times New Roman"/>
                <a:cs typeface="Times New Roman"/>
              </a:rPr>
              <a:t> </a:t>
            </a:r>
            <a:r>
              <a:rPr lang="en-US" dirty="0" err="1">
                <a:latin typeface="Times New Roman"/>
                <a:cs typeface="Times New Roman"/>
              </a:rPr>
              <a:t>chứng</a:t>
            </a:r>
            <a:r>
              <a:rPr lang="en-US" dirty="0">
                <a:latin typeface="Times New Roman"/>
                <a:cs typeface="Times New Roman"/>
              </a:rPr>
              <a:t> </a:t>
            </a:r>
            <a:r>
              <a:rPr lang="en-US" dirty="0" err="1">
                <a:latin typeface="Times New Roman"/>
                <a:cs typeface="Times New Roman"/>
              </a:rPr>
              <a:t>về</a:t>
            </a:r>
            <a:r>
              <a:rPr lang="en-US" dirty="0">
                <a:latin typeface="Times New Roman"/>
                <a:cs typeface="Times New Roman"/>
              </a:rPr>
              <a:t> </a:t>
            </a:r>
            <a:r>
              <a:rPr lang="en-US" dirty="0" err="1">
                <a:latin typeface="Times New Roman"/>
                <a:cs typeface="Times New Roman"/>
              </a:rPr>
              <a:t>sự</a:t>
            </a:r>
            <a:r>
              <a:rPr lang="en-US" dirty="0">
                <a:latin typeface="Times New Roman"/>
                <a:cs typeface="Times New Roman"/>
              </a:rPr>
              <a:t> </a:t>
            </a:r>
            <a:r>
              <a:rPr lang="en-US" dirty="0" err="1">
                <a:latin typeface="Times New Roman"/>
                <a:cs typeface="Times New Roman"/>
              </a:rPr>
              <a:t>phù</a:t>
            </a:r>
            <a:r>
              <a:rPr lang="en-US" dirty="0">
                <a:latin typeface="Times New Roman"/>
                <a:cs typeface="Times New Roman"/>
              </a:rPr>
              <a:t> </a:t>
            </a:r>
            <a:r>
              <a:rPr lang="en-US" dirty="0" err="1">
                <a:latin typeface="Times New Roman"/>
                <a:cs typeface="Times New Roman"/>
              </a:rPr>
              <a:t>hợp</a:t>
            </a:r>
            <a:endParaRPr lang="en-US">
              <a:latin typeface="Times New Roman"/>
              <a:cs typeface="Times New Roman"/>
            </a:endParaRPr>
          </a:p>
        </p:txBody>
      </p:sp>
      <p:sp>
        <p:nvSpPr>
          <p:cNvPr id="3" name="Text Placeholder 2">
            <a:extLst>
              <a:ext uri="{FF2B5EF4-FFF2-40B4-BE49-F238E27FC236}">
                <a16:creationId xmlns:a16="http://schemas.microsoft.com/office/drawing/2014/main" id="{8C77CFF8-87EB-1237-649B-CCADD5C8B930}"/>
              </a:ext>
            </a:extLst>
          </p:cNvPr>
          <p:cNvSpPr>
            <a:spLocks noGrp="1"/>
          </p:cNvSpPr>
          <p:nvPr>
            <p:ph type="body" idx="1"/>
          </p:nvPr>
        </p:nvSpPr>
        <p:spPr/>
        <p:txBody>
          <a:bodyPr vert="horz" lIns="91440" tIns="45720" rIns="91440" bIns="45720" rtlCol="0" anchor="t">
            <a:noAutofit/>
          </a:bodyPr>
          <a:lstStyle/>
          <a:p>
            <a:pPr marL="342900" indent="-342900">
              <a:buFont typeface="Calibri" panose="020B0604020202020204" pitchFamily="34" charset="0"/>
              <a:buChar char="-"/>
            </a:pPr>
            <a:r>
              <a:rPr lang="en-US" dirty="0" err="1">
                <a:latin typeface="Times New Roman"/>
                <a:cs typeface="Times New Roman"/>
              </a:rPr>
              <a:t>Nếu</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a:t>
            </a:r>
            <a:r>
              <a:rPr lang="en-US" dirty="0" err="1">
                <a:latin typeface="Times New Roman"/>
                <a:cs typeface="Times New Roman"/>
              </a:rPr>
              <a:t>đồ</a:t>
            </a:r>
            <a:r>
              <a:rPr lang="en-US" dirty="0">
                <a:latin typeface="Times New Roman"/>
                <a:cs typeface="Times New Roman"/>
              </a:rPr>
              <a:t> </a:t>
            </a:r>
            <a:r>
              <a:rPr lang="en-US" dirty="0" err="1">
                <a:latin typeface="Times New Roman"/>
                <a:cs typeface="Times New Roman"/>
              </a:rPr>
              <a:t>thị</a:t>
            </a:r>
            <a:r>
              <a:rPr lang="en-US" dirty="0">
                <a:latin typeface="Times New Roman"/>
                <a:cs typeface="Times New Roman"/>
              </a:rPr>
              <a:t> </a:t>
            </a:r>
            <a:r>
              <a:rPr lang="en-US" dirty="0" err="1">
                <a:latin typeface="Times New Roman"/>
                <a:cs typeface="Times New Roman"/>
              </a:rPr>
              <a:t>hai</a:t>
            </a:r>
            <a:r>
              <a:rPr lang="en-US" dirty="0">
                <a:latin typeface="Times New Roman"/>
                <a:cs typeface="Times New Roman"/>
              </a:rPr>
              <a:t> </a:t>
            </a:r>
            <a:r>
              <a:rPr lang="en-US" dirty="0" err="1">
                <a:latin typeface="Times New Roman"/>
                <a:cs typeface="Times New Roman"/>
              </a:rPr>
              <a:t>bên</a:t>
            </a:r>
            <a:r>
              <a:rPr lang="en-US" dirty="0">
                <a:latin typeface="Times New Roman"/>
                <a:cs typeface="Times New Roman"/>
              </a:rPr>
              <a:t> (</a:t>
            </a:r>
            <a:r>
              <a:rPr lang="en-US" dirty="0" err="1">
                <a:latin typeface="Times New Roman"/>
                <a:cs typeface="Times New Roman"/>
              </a:rPr>
              <a:t>với</a:t>
            </a:r>
            <a:r>
              <a:rPr lang="en-US" dirty="0">
                <a:latin typeface="Times New Roman"/>
                <a:cs typeface="Times New Roman"/>
              </a:rPr>
              <a:t> </a:t>
            </a:r>
            <a:r>
              <a:rPr lang="en-US" dirty="0" err="1">
                <a:latin typeface="Times New Roman"/>
                <a:cs typeface="Times New Roman"/>
              </a:rPr>
              <a:t>số</a:t>
            </a:r>
            <a:r>
              <a:rPr lang="en-US" dirty="0">
                <a:latin typeface="Times New Roman"/>
                <a:cs typeface="Times New Roman"/>
              </a:rPr>
              <a:t> </a:t>
            </a:r>
            <a:r>
              <a:rPr lang="en-US" dirty="0" err="1">
                <a:latin typeface="Times New Roman"/>
                <a:cs typeface="Times New Roman"/>
              </a:rPr>
              <a:t>nút</a:t>
            </a:r>
            <a:r>
              <a:rPr lang="en-US" dirty="0">
                <a:latin typeface="Times New Roman"/>
                <a:cs typeface="Times New Roman"/>
              </a:rPr>
              <a:t> </a:t>
            </a:r>
            <a:r>
              <a:rPr lang="en-US" dirty="0" err="1">
                <a:latin typeface="Times New Roman"/>
                <a:cs typeface="Times New Roman"/>
              </a:rPr>
              <a:t>bên</a:t>
            </a:r>
            <a:r>
              <a:rPr lang="en-US" dirty="0">
                <a:latin typeface="Times New Roman"/>
                <a:cs typeface="Times New Roman"/>
              </a:rPr>
              <a:t> </a:t>
            </a:r>
            <a:r>
              <a:rPr lang="en-US" dirty="0" err="1">
                <a:latin typeface="Times New Roman"/>
                <a:cs typeface="Times New Roman"/>
              </a:rPr>
              <a:t>trái</a:t>
            </a:r>
            <a:r>
              <a:rPr lang="en-US" dirty="0">
                <a:latin typeface="Times New Roman"/>
                <a:cs typeface="Times New Roman"/>
              </a:rPr>
              <a:t> </a:t>
            </a:r>
            <a:r>
              <a:rPr lang="en-US" dirty="0" err="1">
                <a:latin typeface="Times New Roman"/>
                <a:cs typeface="Times New Roman"/>
              </a:rPr>
              <a:t>bằng</a:t>
            </a:r>
            <a:r>
              <a:rPr lang="en-US" dirty="0">
                <a:latin typeface="Times New Roman"/>
                <a:cs typeface="Times New Roman"/>
              </a:rPr>
              <a:t> </a:t>
            </a:r>
            <a:r>
              <a:rPr lang="en-US" dirty="0" err="1">
                <a:latin typeface="Times New Roman"/>
                <a:cs typeface="Times New Roman"/>
              </a:rPr>
              <a:t>số</a:t>
            </a:r>
            <a:r>
              <a:rPr lang="en-US" dirty="0">
                <a:latin typeface="Times New Roman"/>
                <a:cs typeface="Times New Roman"/>
              </a:rPr>
              <a:t> </a:t>
            </a:r>
            <a:r>
              <a:rPr lang="en-US" dirty="0" err="1">
                <a:latin typeface="Times New Roman"/>
                <a:cs typeface="Times New Roman"/>
              </a:rPr>
              <a:t>nút</a:t>
            </a:r>
            <a:r>
              <a:rPr lang="en-US" dirty="0">
                <a:latin typeface="Times New Roman"/>
                <a:cs typeface="Times New Roman"/>
              </a:rPr>
              <a:t> </a:t>
            </a:r>
            <a:r>
              <a:rPr lang="en-US" dirty="0" err="1">
                <a:latin typeface="Times New Roman"/>
                <a:cs typeface="Times New Roman"/>
              </a:rPr>
              <a:t>bên</a:t>
            </a:r>
            <a:r>
              <a:rPr lang="en-US" dirty="0">
                <a:latin typeface="Times New Roman"/>
                <a:cs typeface="Times New Roman"/>
              </a:rPr>
              <a:t> </a:t>
            </a:r>
            <a:r>
              <a:rPr lang="en-US" dirty="0" err="1">
                <a:latin typeface="Times New Roman"/>
                <a:cs typeface="Times New Roman"/>
              </a:rPr>
              <a:t>phải</a:t>
            </a:r>
            <a:r>
              <a:rPr lang="en-US" dirty="0">
                <a:latin typeface="Times New Roman"/>
                <a:cs typeface="Times New Roman"/>
              </a:rPr>
              <a:t>) </a:t>
            </a: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sự</a:t>
            </a:r>
            <a:r>
              <a:rPr lang="en-US" dirty="0">
                <a:latin typeface="Times New Roman"/>
                <a:cs typeface="Times New Roman"/>
              </a:rPr>
              <a:t> </a:t>
            </a:r>
            <a:r>
              <a:rPr lang="en-US" dirty="0" err="1">
                <a:latin typeface="Times New Roman"/>
                <a:cs typeface="Times New Roman"/>
              </a:rPr>
              <a:t>phù</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hoàn</a:t>
            </a:r>
            <a:r>
              <a:rPr lang="en-US" dirty="0">
                <a:latin typeface="Times New Roman"/>
                <a:cs typeface="Times New Roman"/>
              </a:rPr>
              <a:t> </a:t>
            </a:r>
            <a:r>
              <a:rPr lang="en-US" dirty="0" err="1">
                <a:latin typeface="Times New Roman"/>
                <a:cs typeface="Times New Roman"/>
              </a:rPr>
              <a:t>hảo</a:t>
            </a:r>
            <a:r>
              <a:rPr lang="en-US" dirty="0">
                <a:latin typeface="Times New Roman"/>
                <a:cs typeface="Times New Roman"/>
              </a:rPr>
              <a:t> </a:t>
            </a:r>
            <a:r>
              <a:rPr lang="en-US" dirty="0" err="1">
                <a:latin typeface="Times New Roman"/>
                <a:cs typeface="Times New Roman"/>
              </a:rPr>
              <a:t>thì</a:t>
            </a:r>
            <a:r>
              <a:rPr lang="en-US" dirty="0">
                <a:latin typeface="Times New Roman"/>
                <a:cs typeface="Times New Roman"/>
              </a:rPr>
              <a:t> </a:t>
            </a:r>
            <a:r>
              <a:rPr lang="en-US" dirty="0" err="1">
                <a:latin typeface="Times New Roman"/>
                <a:cs typeface="Times New Roman"/>
              </a:rPr>
              <a:t>nó</a:t>
            </a:r>
            <a:r>
              <a:rPr lang="en-US" dirty="0">
                <a:latin typeface="Times New Roman"/>
                <a:cs typeface="Times New Roman"/>
              </a:rPr>
              <a:t> </a:t>
            </a:r>
            <a:r>
              <a:rPr lang="en-US" dirty="0" err="1">
                <a:latin typeface="Times New Roman"/>
                <a:cs typeface="Times New Roman"/>
              </a:rPr>
              <a:t>phải</a:t>
            </a:r>
            <a:r>
              <a:rPr lang="en-US" dirty="0">
                <a:latin typeface="Times New Roman"/>
                <a:cs typeface="Times New Roman"/>
              </a:rPr>
              <a:t> </a:t>
            </a:r>
            <a:r>
              <a:rPr lang="en-US" dirty="0" err="1">
                <a:latin typeface="Times New Roman"/>
                <a:cs typeface="Times New Roman"/>
              </a:rPr>
              <a:t>chứa</a:t>
            </a:r>
            <a:r>
              <a:rPr lang="en-US" dirty="0">
                <a:latin typeface="Times New Roman"/>
                <a:cs typeface="Times New Roman"/>
              </a:rPr>
              <a:t> 1 </a:t>
            </a:r>
            <a:r>
              <a:rPr lang="en-US" dirty="0" err="1">
                <a:latin typeface="Times New Roman"/>
                <a:cs typeface="Times New Roman"/>
              </a:rPr>
              <a:t>tập</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bị</a:t>
            </a:r>
            <a:r>
              <a:rPr lang="en-US" dirty="0">
                <a:latin typeface="Times New Roman"/>
                <a:cs typeface="Times New Roman"/>
              </a:rPr>
              <a:t> </a:t>
            </a:r>
            <a:r>
              <a:rPr lang="en-US" dirty="0" err="1">
                <a:latin typeface="Times New Roman"/>
                <a:cs typeface="Times New Roman"/>
              </a:rPr>
              <a:t>hạn</a:t>
            </a:r>
            <a:r>
              <a:rPr lang="en-US" dirty="0">
                <a:latin typeface="Times New Roman"/>
                <a:cs typeface="Times New Roman"/>
              </a:rPr>
              <a:t> </a:t>
            </a:r>
            <a:r>
              <a:rPr lang="en-US" dirty="0" err="1">
                <a:latin typeface="Times New Roman"/>
                <a:cs typeface="Times New Roman"/>
              </a:rPr>
              <a:t>chế</a:t>
            </a:r>
            <a:endParaRPr lang="en-US">
              <a:latin typeface="Times New Roman"/>
              <a:cs typeface="Times New Roman"/>
            </a:endParaRPr>
          </a:p>
        </p:txBody>
      </p:sp>
      <p:sp>
        <p:nvSpPr>
          <p:cNvPr id="4" name="Footer Placeholder 3">
            <a:extLst>
              <a:ext uri="{FF2B5EF4-FFF2-40B4-BE49-F238E27FC236}">
                <a16:creationId xmlns:a16="http://schemas.microsoft.com/office/drawing/2014/main" id="{1FD5B471-425A-756C-B9BC-3B43EC6C6F02}"/>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96862920-044C-97BC-AC6F-CF087AA3E908}"/>
              </a:ext>
            </a:extLst>
          </p:cNvPr>
          <p:cNvSpPr>
            <a:spLocks noGrp="1"/>
          </p:cNvSpPr>
          <p:nvPr>
            <p:ph type="sldNum" sz="quarter" idx="12"/>
          </p:nvPr>
        </p:nvSpPr>
        <p:spPr/>
        <p:txBody>
          <a:bodyPr/>
          <a:lstStyle/>
          <a:p>
            <a:fld id="{294A09A9-5501-47C1-A89A-A340965A2BE2}" type="slidenum">
              <a:rPr lang="en-US" smtClean="0"/>
              <a:pPr/>
              <a:t>18</a:t>
            </a:fld>
            <a:endParaRPr lang="en-US"/>
          </a:p>
        </p:txBody>
      </p:sp>
    </p:spTree>
    <p:extLst>
      <p:ext uri="{BB962C8B-B14F-4D97-AF65-F5344CB8AC3E}">
        <p14:creationId xmlns:p14="http://schemas.microsoft.com/office/powerpoint/2010/main" val="4204649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3ECE-23E1-555B-1C86-EA6A5F2B1DC5}"/>
              </a:ext>
            </a:extLst>
          </p:cNvPr>
          <p:cNvSpPr>
            <a:spLocks noGrp="1"/>
          </p:cNvSpPr>
          <p:nvPr>
            <p:ph type="title"/>
          </p:nvPr>
        </p:nvSpPr>
        <p:spPr>
          <a:xfrm>
            <a:off x="1210624" y="452886"/>
            <a:ext cx="9807937" cy="764847"/>
          </a:xfrm>
        </p:spPr>
        <p:txBody>
          <a:bodyPr/>
          <a:lstStyle/>
          <a:p>
            <a:r>
              <a:rPr lang="en-US" dirty="0">
                <a:latin typeface="Times New Roman"/>
                <a:cs typeface="Times New Roman"/>
              </a:rPr>
              <a:t>Các </a:t>
            </a:r>
            <a:r>
              <a:rPr lang="en-US" dirty="0" err="1">
                <a:latin typeface="Times New Roman"/>
                <a:cs typeface="Times New Roman"/>
              </a:rPr>
              <a:t>đường</a:t>
            </a:r>
            <a:r>
              <a:rPr lang="en-US" dirty="0">
                <a:latin typeface="Times New Roman"/>
                <a:cs typeface="Times New Roman"/>
              </a:rPr>
              <a:t> </a:t>
            </a:r>
            <a:r>
              <a:rPr lang="en-US" dirty="0" err="1">
                <a:latin typeface="Times New Roman"/>
                <a:cs typeface="Times New Roman"/>
              </a:rPr>
              <a:t>đi</a:t>
            </a:r>
            <a:r>
              <a:rPr lang="en-US" dirty="0">
                <a:latin typeface="Times New Roman"/>
                <a:cs typeface="Times New Roman"/>
              </a:rPr>
              <a:t> xen </a:t>
            </a:r>
            <a:r>
              <a:rPr lang="en-US" dirty="0" err="1">
                <a:latin typeface="Times New Roman"/>
                <a:cs typeface="Times New Roman"/>
              </a:rPr>
              <a:t>kẽ</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tăng</a:t>
            </a:r>
            <a:r>
              <a:rPr lang="en-US" dirty="0">
                <a:latin typeface="Times New Roman"/>
                <a:cs typeface="Times New Roman"/>
              </a:rPr>
              <a:t> </a:t>
            </a:r>
            <a:r>
              <a:rPr lang="en-US" dirty="0" err="1">
                <a:latin typeface="Times New Roman"/>
                <a:cs typeface="Times New Roman"/>
              </a:rPr>
              <a:t>cường</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6C8197DD-D57F-9C3D-216C-3422A2A47255}"/>
              </a:ext>
            </a:extLst>
          </p:cNvPr>
          <p:cNvSpPr>
            <a:spLocks noGrp="1"/>
          </p:cNvSpPr>
          <p:nvPr>
            <p:ph idx="1"/>
          </p:nvPr>
        </p:nvSpPr>
        <p:spPr>
          <a:xfrm>
            <a:off x="1210625" y="1224920"/>
            <a:ext cx="9779182" cy="3366815"/>
          </a:xfrm>
        </p:spPr>
        <p:txBody>
          <a:bodyPr vert="horz" lIns="91440" tIns="45720" rIns="91440" bIns="45720" rtlCol="0" anchor="t">
            <a:noAutofit/>
          </a:bodyPr>
          <a:lstStyle/>
          <a:p>
            <a:pPr marL="457200" indent="-457200">
              <a:buFont typeface="Calibri" panose="020B0604020202020204" pitchFamily="34" charset="0"/>
              <a:buChar char="-"/>
            </a:pPr>
            <a:r>
              <a:rPr lang="en-US" dirty="0">
                <a:latin typeface="Times New Roman"/>
                <a:cs typeface="Times New Roman"/>
              </a:rPr>
              <a:t>Trong </a:t>
            </a:r>
            <a:r>
              <a:rPr lang="en-US" err="1">
                <a:latin typeface="Times New Roman"/>
                <a:cs typeface="Times New Roman"/>
              </a:rPr>
              <a:t>bất</a:t>
            </a:r>
            <a:r>
              <a:rPr lang="en-US" dirty="0">
                <a:latin typeface="Times New Roman"/>
                <a:cs typeface="Times New Roman"/>
              </a:rPr>
              <a:t> </a:t>
            </a:r>
            <a:r>
              <a:rPr lang="en-US" err="1">
                <a:latin typeface="Times New Roman"/>
                <a:cs typeface="Times New Roman"/>
              </a:rPr>
              <a:t>kỳ</a:t>
            </a:r>
            <a:r>
              <a:rPr lang="en-US" dirty="0">
                <a:latin typeface="Times New Roman"/>
                <a:cs typeface="Times New Roman"/>
              </a:rPr>
              <a:t> </a:t>
            </a:r>
            <a:r>
              <a:rPr lang="en-US" err="1">
                <a:latin typeface="Times New Roman"/>
                <a:cs typeface="Times New Roman"/>
              </a:rPr>
              <a:t>đồ</a:t>
            </a:r>
            <a:r>
              <a:rPr lang="en-US" dirty="0">
                <a:latin typeface="Times New Roman"/>
                <a:cs typeface="Times New Roman"/>
              </a:rPr>
              <a:t> </a:t>
            </a:r>
            <a:r>
              <a:rPr lang="en-US" err="1">
                <a:latin typeface="Times New Roman"/>
                <a:cs typeface="Times New Roman"/>
              </a:rPr>
              <a:t>thị</a:t>
            </a:r>
            <a:r>
              <a:rPr lang="en-US" dirty="0">
                <a:latin typeface="Times New Roman"/>
                <a:cs typeface="Times New Roman"/>
              </a:rPr>
              <a:t> </a:t>
            </a:r>
            <a:r>
              <a:rPr lang="en-US" err="1">
                <a:latin typeface="Times New Roman"/>
                <a:cs typeface="Times New Roman"/>
              </a:rPr>
              <a:t>hai</a:t>
            </a:r>
            <a:r>
              <a:rPr lang="en-US" dirty="0">
                <a:latin typeface="Times New Roman"/>
                <a:cs typeface="Times New Roman"/>
              </a:rPr>
              <a:t> </a:t>
            </a:r>
            <a:r>
              <a:rPr lang="en-US" err="1">
                <a:latin typeface="Times New Roman"/>
                <a:cs typeface="Times New Roman"/>
              </a:rPr>
              <a:t>bên</a:t>
            </a:r>
            <a:r>
              <a:rPr lang="en-US" dirty="0">
                <a:latin typeface="Times New Roman"/>
                <a:cs typeface="Times New Roman"/>
              </a:rPr>
              <a:t> </a:t>
            </a:r>
            <a:r>
              <a:rPr lang="en-US" err="1">
                <a:latin typeface="Times New Roman"/>
                <a:cs typeface="Times New Roman"/>
              </a:rPr>
              <a:t>nào</a:t>
            </a:r>
            <a:r>
              <a:rPr lang="en-US" dirty="0">
                <a:latin typeface="Times New Roman"/>
                <a:cs typeface="Times New Roman"/>
              </a:rPr>
              <a:t> </a:t>
            </a:r>
            <a:r>
              <a:rPr lang="en-US" err="1">
                <a:latin typeface="Times New Roman"/>
                <a:cs typeface="Times New Roman"/>
              </a:rPr>
              <a:t>có</a:t>
            </a:r>
            <a:r>
              <a:rPr lang="en-US" dirty="0">
                <a:latin typeface="Times New Roman"/>
                <a:cs typeface="Times New Roman"/>
              </a:rPr>
              <a:t> </a:t>
            </a:r>
            <a:r>
              <a:rPr lang="en-US" err="1">
                <a:latin typeface="Times New Roman"/>
                <a:cs typeface="Times New Roman"/>
              </a:rPr>
              <a:t>đối</a:t>
            </a:r>
            <a:r>
              <a:rPr lang="en-US" dirty="0">
                <a:latin typeface="Times New Roman"/>
                <a:cs typeface="Times New Roman"/>
              </a:rPr>
              <a:t> </a:t>
            </a:r>
            <a:r>
              <a:rPr lang="en-US" err="1">
                <a:latin typeface="Times New Roman"/>
                <a:cs typeface="Times New Roman"/>
              </a:rPr>
              <a:t>sánh</a:t>
            </a:r>
            <a:r>
              <a:rPr lang="en-US" dirty="0">
                <a:latin typeface="Times New Roman"/>
                <a:cs typeface="Times New Roman"/>
              </a:rPr>
              <a:t>, </a:t>
            </a:r>
            <a:r>
              <a:rPr lang="en-US" err="1">
                <a:latin typeface="Times New Roman"/>
                <a:cs typeface="Times New Roman"/>
              </a:rPr>
              <a:t>nếu</a:t>
            </a:r>
            <a:r>
              <a:rPr lang="en-US" dirty="0">
                <a:latin typeface="Times New Roman"/>
                <a:cs typeface="Times New Roman"/>
              </a:rPr>
              <a:t> </a:t>
            </a:r>
            <a:r>
              <a:rPr lang="en-US" err="1">
                <a:latin typeface="Times New Roman"/>
                <a:cs typeface="Times New Roman"/>
              </a:rPr>
              <a:t>chúng</a:t>
            </a:r>
            <a:r>
              <a:rPr lang="en-US" dirty="0">
                <a:latin typeface="Times New Roman"/>
                <a:cs typeface="Times New Roman"/>
              </a:rPr>
              <a:t> ta </a:t>
            </a:r>
            <a:r>
              <a:rPr lang="en-US" err="1">
                <a:latin typeface="Times New Roman"/>
                <a:cs typeface="Times New Roman"/>
              </a:rPr>
              <a:t>có</a:t>
            </a:r>
            <a:r>
              <a:rPr lang="en-US" dirty="0">
                <a:latin typeface="Times New Roman"/>
                <a:cs typeface="Times New Roman"/>
              </a:rPr>
              <a:t> </a:t>
            </a:r>
            <a:r>
              <a:rPr lang="en-US" err="1">
                <a:latin typeface="Times New Roman"/>
                <a:cs typeface="Times New Roman"/>
              </a:rPr>
              <a:t>thể</a:t>
            </a:r>
            <a:r>
              <a:rPr lang="en-US" dirty="0">
                <a:latin typeface="Times New Roman"/>
                <a:cs typeface="Times New Roman"/>
              </a:rPr>
              <a:t> </a:t>
            </a:r>
            <a:r>
              <a:rPr lang="en-US" err="1">
                <a:latin typeface="Times New Roman"/>
                <a:cs typeface="Times New Roman"/>
              </a:rPr>
              <a:t>tìm</a:t>
            </a:r>
            <a:r>
              <a:rPr lang="en-US" dirty="0">
                <a:latin typeface="Times New Roman"/>
                <a:cs typeface="Times New Roman"/>
              </a:rPr>
              <a:t> </a:t>
            </a:r>
            <a:r>
              <a:rPr lang="en-US" err="1">
                <a:latin typeface="Times New Roman"/>
                <a:cs typeface="Times New Roman"/>
              </a:rPr>
              <a:t>thấy</a:t>
            </a:r>
            <a:r>
              <a:rPr lang="en-US" dirty="0">
                <a:latin typeface="Times New Roman"/>
                <a:cs typeface="Times New Roman"/>
              </a:rPr>
              <a:t> </a:t>
            </a:r>
            <a:r>
              <a:rPr lang="en-US" err="1">
                <a:latin typeface="Times New Roman"/>
                <a:cs typeface="Times New Roman"/>
              </a:rPr>
              <a:t>một</a:t>
            </a:r>
            <a:r>
              <a:rPr lang="en-US" dirty="0">
                <a:latin typeface="Times New Roman"/>
                <a:cs typeface="Times New Roman"/>
              </a:rPr>
              <a:t> </a:t>
            </a:r>
            <a:r>
              <a:rPr lang="en-US" err="1">
                <a:latin typeface="Times New Roman"/>
                <a:cs typeface="Times New Roman"/>
              </a:rPr>
              <a:t>đường</a:t>
            </a:r>
            <a:r>
              <a:rPr lang="en-US" dirty="0">
                <a:latin typeface="Times New Roman"/>
                <a:cs typeface="Times New Roman"/>
              </a:rPr>
              <a:t> </a:t>
            </a:r>
            <a:r>
              <a:rPr lang="en-US" err="1">
                <a:latin typeface="Times New Roman"/>
                <a:cs typeface="Times New Roman"/>
              </a:rPr>
              <a:t>dẫn</a:t>
            </a:r>
            <a:r>
              <a:rPr lang="en-US" dirty="0">
                <a:latin typeface="Times New Roman"/>
                <a:cs typeface="Times New Roman"/>
              </a:rPr>
              <a:t> xen </a:t>
            </a:r>
            <a:r>
              <a:rPr lang="en-US" err="1">
                <a:latin typeface="Times New Roman"/>
                <a:cs typeface="Times New Roman"/>
              </a:rPr>
              <a:t>kẽ</a:t>
            </a:r>
            <a:r>
              <a:rPr lang="en-US" dirty="0">
                <a:latin typeface="Times New Roman"/>
                <a:cs typeface="Times New Roman"/>
              </a:rPr>
              <a:t> </a:t>
            </a:r>
            <a:r>
              <a:rPr lang="en-US" err="1">
                <a:latin typeface="Times New Roman"/>
                <a:cs typeface="Times New Roman"/>
              </a:rPr>
              <a:t>bắt</a:t>
            </a:r>
            <a:r>
              <a:rPr lang="en-US" dirty="0">
                <a:latin typeface="Times New Roman"/>
                <a:cs typeface="Times New Roman"/>
              </a:rPr>
              <a:t> </a:t>
            </a:r>
            <a:r>
              <a:rPr lang="en-US" err="1">
                <a:latin typeface="Times New Roman"/>
                <a:cs typeface="Times New Roman"/>
              </a:rPr>
              <a:t>đầu</a:t>
            </a:r>
            <a:r>
              <a:rPr lang="en-US" dirty="0">
                <a:latin typeface="Times New Roman"/>
                <a:cs typeface="Times New Roman"/>
              </a:rPr>
              <a:t> </a:t>
            </a:r>
            <a:r>
              <a:rPr lang="en-US" err="1">
                <a:latin typeface="Times New Roman"/>
                <a:cs typeface="Times New Roman"/>
              </a:rPr>
              <a:t>và</a:t>
            </a:r>
            <a:r>
              <a:rPr lang="en-US" dirty="0">
                <a:latin typeface="Times New Roman"/>
                <a:cs typeface="Times New Roman"/>
              </a:rPr>
              <a:t> </a:t>
            </a:r>
            <a:r>
              <a:rPr lang="en-US" err="1">
                <a:latin typeface="Times New Roman"/>
                <a:cs typeface="Times New Roman"/>
              </a:rPr>
              <a:t>kết</a:t>
            </a:r>
            <a:r>
              <a:rPr lang="en-US" dirty="0">
                <a:latin typeface="Times New Roman"/>
                <a:cs typeface="Times New Roman"/>
              </a:rPr>
              <a:t> </a:t>
            </a:r>
            <a:r>
              <a:rPr lang="en-US" err="1">
                <a:latin typeface="Times New Roman"/>
                <a:cs typeface="Times New Roman"/>
              </a:rPr>
              <a:t>thúc</a:t>
            </a:r>
            <a:r>
              <a:rPr lang="en-US" dirty="0">
                <a:latin typeface="Times New Roman"/>
                <a:cs typeface="Times New Roman"/>
              </a:rPr>
              <a:t> </a:t>
            </a:r>
            <a:r>
              <a:rPr lang="en-US" err="1">
                <a:latin typeface="Times New Roman"/>
                <a:cs typeface="Times New Roman"/>
              </a:rPr>
              <a:t>tại</a:t>
            </a:r>
            <a:r>
              <a:rPr lang="en-US" dirty="0">
                <a:latin typeface="Times New Roman"/>
                <a:cs typeface="Times New Roman"/>
              </a:rPr>
              <a:t> </a:t>
            </a:r>
            <a:r>
              <a:rPr lang="en-US" err="1">
                <a:latin typeface="Times New Roman"/>
                <a:cs typeface="Times New Roman"/>
              </a:rPr>
              <a:t>một</a:t>
            </a:r>
            <a:r>
              <a:rPr lang="en-US" dirty="0">
                <a:latin typeface="Times New Roman"/>
                <a:cs typeface="Times New Roman"/>
              </a:rPr>
              <a:t> </a:t>
            </a:r>
            <a:r>
              <a:rPr lang="en-US" err="1">
                <a:latin typeface="Times New Roman"/>
                <a:cs typeface="Times New Roman"/>
              </a:rPr>
              <a:t>nút</a:t>
            </a:r>
            <a:r>
              <a:rPr lang="en-US" dirty="0">
                <a:latin typeface="Times New Roman"/>
                <a:cs typeface="Times New Roman"/>
              </a:rPr>
              <a:t> </a:t>
            </a:r>
            <a:r>
              <a:rPr lang="en-US" err="1">
                <a:latin typeface="Times New Roman"/>
                <a:cs typeface="Times New Roman"/>
              </a:rPr>
              <a:t>chưa</a:t>
            </a:r>
            <a:r>
              <a:rPr lang="en-US" dirty="0">
                <a:latin typeface="Times New Roman"/>
                <a:cs typeface="Times New Roman"/>
              </a:rPr>
              <a:t> </a:t>
            </a:r>
            <a:r>
              <a:rPr lang="en-US" err="1">
                <a:latin typeface="Times New Roman"/>
                <a:cs typeface="Times New Roman"/>
              </a:rPr>
              <a:t>từng</a:t>
            </a:r>
            <a:r>
              <a:rPr lang="en-US" dirty="0">
                <a:latin typeface="Times New Roman"/>
                <a:cs typeface="Times New Roman"/>
              </a:rPr>
              <a:t> </a:t>
            </a:r>
            <a:r>
              <a:rPr lang="en-US" err="1">
                <a:latin typeface="Times New Roman"/>
                <a:cs typeface="Times New Roman"/>
              </a:rPr>
              <a:t>có</a:t>
            </a:r>
            <a:r>
              <a:rPr lang="en-US" dirty="0">
                <a:latin typeface="Times New Roman"/>
                <a:cs typeface="Times New Roman"/>
              </a:rPr>
              <a:t>, </a:t>
            </a:r>
            <a:r>
              <a:rPr lang="en-US" err="1">
                <a:latin typeface="Times New Roman"/>
                <a:cs typeface="Times New Roman"/>
              </a:rPr>
              <a:t>chúng</a:t>
            </a:r>
            <a:r>
              <a:rPr lang="en-US" dirty="0">
                <a:latin typeface="Times New Roman"/>
                <a:cs typeface="Times New Roman"/>
              </a:rPr>
              <a:t> ta </a:t>
            </a:r>
            <a:r>
              <a:rPr lang="en-US" err="1">
                <a:latin typeface="Times New Roman"/>
                <a:cs typeface="Times New Roman"/>
              </a:rPr>
              <a:t>có</a:t>
            </a:r>
            <a:r>
              <a:rPr lang="en-US" dirty="0">
                <a:latin typeface="Times New Roman"/>
                <a:cs typeface="Times New Roman"/>
              </a:rPr>
              <a:t> </a:t>
            </a:r>
            <a:r>
              <a:rPr lang="en-US" err="1">
                <a:latin typeface="Times New Roman"/>
                <a:cs typeface="Times New Roman"/>
              </a:rPr>
              <a:t>thể</a:t>
            </a:r>
            <a:r>
              <a:rPr lang="en-US" dirty="0">
                <a:latin typeface="Times New Roman"/>
                <a:cs typeface="Times New Roman"/>
              </a:rPr>
              <a:t> </a:t>
            </a:r>
            <a:r>
              <a:rPr lang="en-US" err="1">
                <a:latin typeface="Times New Roman"/>
                <a:cs typeface="Times New Roman"/>
              </a:rPr>
              <a:t>hoán</a:t>
            </a:r>
            <a:r>
              <a:rPr lang="en-US" dirty="0">
                <a:latin typeface="Times New Roman"/>
                <a:cs typeface="Times New Roman"/>
              </a:rPr>
              <a:t> </a:t>
            </a:r>
            <a:r>
              <a:rPr lang="en-US" err="1">
                <a:latin typeface="Times New Roman"/>
                <a:cs typeface="Times New Roman"/>
              </a:rPr>
              <a:t>đổi</a:t>
            </a:r>
            <a:r>
              <a:rPr lang="en-US" dirty="0">
                <a:latin typeface="Times New Roman"/>
                <a:cs typeface="Times New Roman"/>
              </a:rPr>
              <a:t> </a:t>
            </a:r>
            <a:r>
              <a:rPr lang="en-US" err="1">
                <a:latin typeface="Times New Roman"/>
                <a:cs typeface="Times New Roman"/>
              </a:rPr>
              <a:t>vai</a:t>
            </a:r>
            <a:r>
              <a:rPr lang="en-US" dirty="0">
                <a:latin typeface="Times New Roman"/>
                <a:cs typeface="Times New Roman"/>
              </a:rPr>
              <a:t> </a:t>
            </a:r>
            <a:r>
              <a:rPr lang="en-US" err="1">
                <a:latin typeface="Times New Roman"/>
                <a:cs typeface="Times New Roman"/>
              </a:rPr>
              <a:t>trò</a:t>
            </a:r>
            <a:r>
              <a:rPr lang="en-US" dirty="0">
                <a:latin typeface="Times New Roman"/>
                <a:cs typeface="Times New Roman"/>
              </a:rPr>
              <a:t> </a:t>
            </a:r>
            <a:r>
              <a:rPr lang="en-US" err="1">
                <a:latin typeface="Times New Roman"/>
                <a:cs typeface="Times New Roman"/>
              </a:rPr>
              <a:t>của</a:t>
            </a:r>
            <a:r>
              <a:rPr lang="en-US" dirty="0">
                <a:latin typeface="Times New Roman"/>
                <a:cs typeface="Times New Roman"/>
              </a:rPr>
              <a:t> </a:t>
            </a:r>
            <a:r>
              <a:rPr lang="en-US" err="1">
                <a:latin typeface="Times New Roman"/>
                <a:cs typeface="Times New Roman"/>
              </a:rPr>
              <a:t>tất</a:t>
            </a:r>
            <a:r>
              <a:rPr lang="en-US" dirty="0">
                <a:latin typeface="Times New Roman"/>
                <a:cs typeface="Times New Roman"/>
              </a:rPr>
              <a:t> </a:t>
            </a:r>
            <a:r>
              <a:rPr lang="en-US" err="1">
                <a:latin typeface="Times New Roman"/>
                <a:cs typeface="Times New Roman"/>
              </a:rPr>
              <a:t>cả</a:t>
            </a:r>
            <a:r>
              <a:rPr lang="en-US" dirty="0">
                <a:latin typeface="Times New Roman"/>
                <a:cs typeface="Times New Roman"/>
              </a:rPr>
              <a:t> </a:t>
            </a:r>
            <a:r>
              <a:rPr lang="en-US" err="1">
                <a:latin typeface="Times New Roman"/>
                <a:cs typeface="Times New Roman"/>
              </a:rPr>
              <a:t>các</a:t>
            </a:r>
            <a:r>
              <a:rPr lang="en-US" dirty="0">
                <a:latin typeface="Times New Roman"/>
                <a:cs typeface="Times New Roman"/>
              </a:rPr>
              <a:t> </a:t>
            </a:r>
            <a:r>
              <a:rPr lang="en-US" err="1">
                <a:latin typeface="Times New Roman"/>
                <a:cs typeface="Times New Roman"/>
              </a:rPr>
              <a:t>cạnh</a:t>
            </a:r>
            <a:r>
              <a:rPr lang="en-US" dirty="0">
                <a:latin typeface="Times New Roman"/>
                <a:cs typeface="Times New Roman"/>
              </a:rPr>
              <a:t> </a:t>
            </a:r>
            <a:r>
              <a:rPr lang="en-US" err="1">
                <a:latin typeface="Times New Roman"/>
                <a:cs typeface="Times New Roman"/>
              </a:rPr>
              <a:t>trên</a:t>
            </a:r>
            <a:r>
              <a:rPr lang="en-US" dirty="0">
                <a:latin typeface="Times New Roman"/>
                <a:cs typeface="Times New Roman"/>
              </a:rPr>
              <a:t> </a:t>
            </a:r>
            <a:r>
              <a:rPr lang="en-US" err="1">
                <a:latin typeface="Times New Roman"/>
                <a:cs typeface="Times New Roman"/>
              </a:rPr>
              <a:t>đường</a:t>
            </a:r>
            <a:r>
              <a:rPr lang="en-US" dirty="0">
                <a:latin typeface="Times New Roman"/>
                <a:cs typeface="Times New Roman"/>
              </a:rPr>
              <a:t> </a:t>
            </a:r>
            <a:r>
              <a:rPr lang="en-US" err="1">
                <a:latin typeface="Times New Roman"/>
                <a:cs typeface="Times New Roman"/>
              </a:rPr>
              <a:t>dẫn</a:t>
            </a:r>
            <a:r>
              <a:rPr lang="en-US">
                <a:latin typeface="Times New Roman"/>
                <a:cs typeface="Times New Roman"/>
              </a:rPr>
              <a:t> này.</a:t>
            </a:r>
            <a:endParaRPr lang="en-US" dirty="0">
              <a:latin typeface="Times New Roman"/>
              <a:cs typeface="Times New Roman"/>
            </a:endParaRPr>
          </a:p>
        </p:txBody>
      </p:sp>
      <p:sp>
        <p:nvSpPr>
          <p:cNvPr id="4" name="Footer Placeholder 3">
            <a:extLst>
              <a:ext uri="{FF2B5EF4-FFF2-40B4-BE49-F238E27FC236}">
                <a16:creationId xmlns:a16="http://schemas.microsoft.com/office/drawing/2014/main" id="{222C357F-404B-6757-3973-B7C257626EA9}"/>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EBAF9C54-8F18-B3B8-516D-C5E722B9255A}"/>
              </a:ext>
            </a:extLst>
          </p:cNvPr>
          <p:cNvSpPr>
            <a:spLocks noGrp="1"/>
          </p:cNvSpPr>
          <p:nvPr>
            <p:ph type="sldNum" sz="quarter" idx="4"/>
          </p:nvPr>
        </p:nvSpPr>
        <p:spPr/>
        <p:txBody>
          <a:bodyPr/>
          <a:lstStyle/>
          <a:p>
            <a:fld id="{294A09A9-5501-47C1-A89A-A340965A2BE2}" type="slidenum">
              <a:rPr lang="en-US" smtClean="0"/>
              <a:pPr/>
              <a:t>19</a:t>
            </a:fld>
            <a:endParaRPr lang="en-US"/>
          </a:p>
        </p:txBody>
      </p:sp>
      <p:pic>
        <p:nvPicPr>
          <p:cNvPr id="6" name="Picture 6" descr="A picture containing clock, wall, watch, mounted&#10;&#10;Description automatically generated">
            <a:extLst>
              <a:ext uri="{FF2B5EF4-FFF2-40B4-BE49-F238E27FC236}">
                <a16:creationId xmlns:a16="http://schemas.microsoft.com/office/drawing/2014/main" id="{85E16060-C700-2F4B-E559-9D350C318070}"/>
              </a:ext>
            </a:extLst>
          </p:cNvPr>
          <p:cNvPicPr>
            <a:picLocks noChangeAspect="1"/>
          </p:cNvPicPr>
          <p:nvPr/>
        </p:nvPicPr>
        <p:blipFill>
          <a:blip r:embed="rId2"/>
          <a:stretch>
            <a:fillRect/>
          </a:stretch>
        </p:blipFill>
        <p:spPr>
          <a:xfrm>
            <a:off x="2884099" y="3213542"/>
            <a:ext cx="6423804" cy="2069934"/>
          </a:xfrm>
          <a:prstGeom prst="rect">
            <a:avLst/>
          </a:prstGeom>
        </p:spPr>
      </p:pic>
      <p:sp>
        <p:nvSpPr>
          <p:cNvPr id="7" name="TextBox 6">
            <a:extLst>
              <a:ext uri="{FF2B5EF4-FFF2-40B4-BE49-F238E27FC236}">
                <a16:creationId xmlns:a16="http://schemas.microsoft.com/office/drawing/2014/main" id="{FA1C5014-163B-AB53-86F7-ECA733F4DB05}"/>
              </a:ext>
            </a:extLst>
          </p:cNvPr>
          <p:cNvSpPr txBox="1"/>
          <p:nvPr/>
        </p:nvSpPr>
        <p:spPr>
          <a:xfrm>
            <a:off x="1406877" y="5383444"/>
            <a:ext cx="93280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a:cs typeface="Times New Roman"/>
              </a:rPr>
              <a:t>Hình 10.8. (a) </a:t>
            </a:r>
            <a:r>
              <a:rPr lang="en-US" dirty="0" err="1">
                <a:solidFill>
                  <a:schemeClr val="bg1"/>
                </a:solidFill>
                <a:latin typeface="Times New Roman"/>
                <a:cs typeface="Times New Roman"/>
              </a:rPr>
              <a:t>Một</a:t>
            </a:r>
            <a:r>
              <a:rPr lang="en-US" dirty="0">
                <a:solidFill>
                  <a:schemeClr val="bg1"/>
                </a:solidFill>
                <a:latin typeface="Times New Roman"/>
                <a:cs typeface="Times New Roman"/>
              </a:rPr>
              <a:t> </a:t>
            </a:r>
            <a:r>
              <a:rPr lang="en-US" dirty="0" err="1">
                <a:solidFill>
                  <a:schemeClr val="bg1"/>
                </a:solidFill>
                <a:latin typeface="Times New Roman"/>
                <a:cs typeface="Times New Roman"/>
              </a:rPr>
              <a:t>khớp</a:t>
            </a:r>
            <a:r>
              <a:rPr lang="en-US" dirty="0">
                <a:solidFill>
                  <a:schemeClr val="bg1"/>
                </a:solidFill>
                <a:latin typeface="Times New Roman"/>
                <a:cs typeface="Times New Roman"/>
              </a:rPr>
              <a:t> </a:t>
            </a:r>
            <a:r>
              <a:rPr lang="en-US" dirty="0" err="1">
                <a:solidFill>
                  <a:schemeClr val="bg1"/>
                </a:solidFill>
                <a:latin typeface="Times New Roman"/>
                <a:cs typeface="Times New Roman"/>
              </a:rPr>
              <a:t>không</a:t>
            </a:r>
            <a:r>
              <a:rPr lang="en-US" dirty="0">
                <a:solidFill>
                  <a:schemeClr val="bg1"/>
                </a:solidFill>
                <a:latin typeface="Times New Roman"/>
                <a:cs typeface="Times New Roman"/>
              </a:rPr>
              <a:t> </a:t>
            </a:r>
            <a:r>
              <a:rPr lang="en-US" dirty="0" err="1">
                <a:solidFill>
                  <a:schemeClr val="bg1"/>
                </a:solidFill>
                <a:latin typeface="Times New Roman"/>
                <a:cs typeface="Times New Roman"/>
              </a:rPr>
              <a:t>có</a:t>
            </a:r>
            <a:r>
              <a:rPr lang="en-US" dirty="0">
                <a:solidFill>
                  <a:schemeClr val="bg1"/>
                </a:solidFill>
                <a:latin typeface="Times New Roman"/>
                <a:cs typeface="Times New Roman"/>
              </a:rPr>
              <a:t> </a:t>
            </a:r>
            <a:r>
              <a:rPr lang="en-US" dirty="0" err="1">
                <a:solidFill>
                  <a:schemeClr val="bg1"/>
                </a:solidFill>
                <a:latin typeface="Times New Roman"/>
                <a:cs typeface="Times New Roman"/>
              </a:rPr>
              <a:t>kích</a:t>
            </a:r>
            <a:r>
              <a:rPr lang="en-US" dirty="0">
                <a:solidFill>
                  <a:schemeClr val="bg1"/>
                </a:solidFill>
                <a:latin typeface="Times New Roman"/>
                <a:cs typeface="Times New Roman"/>
              </a:rPr>
              <a:t> </a:t>
            </a:r>
            <a:r>
              <a:rPr lang="en-US" dirty="0" err="1">
                <a:solidFill>
                  <a:schemeClr val="bg1"/>
                </a:solidFill>
                <a:latin typeface="Times New Roman"/>
                <a:cs typeface="Times New Roman"/>
              </a:rPr>
              <a:t>thước</a:t>
            </a:r>
            <a:r>
              <a:rPr lang="en-US" dirty="0">
                <a:solidFill>
                  <a:schemeClr val="bg1"/>
                </a:solidFill>
                <a:latin typeface="Times New Roman"/>
                <a:cs typeface="Times New Roman"/>
              </a:rPr>
              <a:t> </a:t>
            </a:r>
            <a:r>
              <a:rPr lang="en-US" dirty="0" err="1">
                <a:solidFill>
                  <a:schemeClr val="bg1"/>
                </a:solidFill>
                <a:latin typeface="Times New Roman"/>
                <a:cs typeface="Times New Roman"/>
              </a:rPr>
              <a:t>tối</a:t>
            </a:r>
            <a:r>
              <a:rPr lang="en-US" dirty="0">
                <a:solidFill>
                  <a:schemeClr val="bg1"/>
                </a:solidFill>
                <a:latin typeface="Times New Roman"/>
                <a:cs typeface="Times New Roman"/>
              </a:rPr>
              <a:t> </a:t>
            </a:r>
            <a:r>
              <a:rPr lang="en-US" dirty="0" err="1">
                <a:solidFill>
                  <a:schemeClr val="bg1"/>
                </a:solidFill>
                <a:latin typeface="Times New Roman"/>
                <a:cs typeface="Times New Roman"/>
              </a:rPr>
              <a:t>đa</a:t>
            </a:r>
            <a:r>
              <a:rPr lang="en-US" dirty="0">
                <a:solidFill>
                  <a:schemeClr val="bg1"/>
                </a:solidFill>
                <a:latin typeface="Times New Roman"/>
                <a:cs typeface="Times New Roman"/>
              </a:rPr>
              <a:t> (b) </a:t>
            </a:r>
            <a:r>
              <a:rPr lang="en-US" dirty="0" err="1">
                <a:solidFill>
                  <a:schemeClr val="bg1"/>
                </a:solidFill>
                <a:latin typeface="Times New Roman"/>
                <a:cs typeface="Times New Roman"/>
              </a:rPr>
              <a:t>Tìm</a:t>
            </a:r>
            <a:r>
              <a:rPr lang="en-US" dirty="0">
                <a:solidFill>
                  <a:schemeClr val="bg1"/>
                </a:solidFill>
                <a:latin typeface="Times New Roman"/>
                <a:cs typeface="Times New Roman"/>
              </a:rPr>
              <a:t> </a:t>
            </a:r>
            <a:r>
              <a:rPr lang="en-US" dirty="0" err="1">
                <a:solidFill>
                  <a:schemeClr val="bg1"/>
                </a:solidFill>
                <a:latin typeface="Times New Roman"/>
                <a:cs typeface="Times New Roman"/>
              </a:rPr>
              <a:t>một</a:t>
            </a:r>
            <a:r>
              <a:rPr lang="en-US" dirty="0">
                <a:solidFill>
                  <a:schemeClr val="bg1"/>
                </a:solidFill>
                <a:latin typeface="Times New Roman"/>
                <a:cs typeface="Times New Roman"/>
              </a:rPr>
              <a:t> </a:t>
            </a:r>
            <a:r>
              <a:rPr lang="en-US" dirty="0" err="1">
                <a:solidFill>
                  <a:schemeClr val="bg1"/>
                </a:solidFill>
                <a:latin typeface="Times New Roman"/>
                <a:cs typeface="Times New Roman"/>
              </a:rPr>
              <a:t>đường</a:t>
            </a:r>
            <a:r>
              <a:rPr lang="en-US" dirty="0">
                <a:solidFill>
                  <a:schemeClr val="bg1"/>
                </a:solidFill>
                <a:latin typeface="Times New Roman"/>
                <a:cs typeface="Times New Roman"/>
              </a:rPr>
              <a:t> </a:t>
            </a:r>
            <a:r>
              <a:rPr lang="en-US" dirty="0" err="1">
                <a:solidFill>
                  <a:schemeClr val="bg1"/>
                </a:solidFill>
                <a:latin typeface="Times New Roman"/>
                <a:cs typeface="Times New Roman"/>
              </a:rPr>
              <a:t>dẫn</a:t>
            </a:r>
            <a:r>
              <a:rPr lang="en-US" dirty="0">
                <a:solidFill>
                  <a:schemeClr val="bg1"/>
                </a:solidFill>
                <a:latin typeface="Times New Roman"/>
                <a:cs typeface="Times New Roman"/>
              </a:rPr>
              <a:t> </a:t>
            </a:r>
            <a:r>
              <a:rPr lang="en-US" dirty="0" err="1">
                <a:solidFill>
                  <a:schemeClr val="bg1"/>
                </a:solidFill>
                <a:latin typeface="Times New Roman"/>
                <a:cs typeface="Times New Roman"/>
              </a:rPr>
              <a:t>tăng</a:t>
            </a:r>
            <a:r>
              <a:rPr lang="en-US" dirty="0">
                <a:solidFill>
                  <a:schemeClr val="bg1"/>
                </a:solidFill>
                <a:latin typeface="Times New Roman"/>
                <a:cs typeface="Times New Roman"/>
              </a:rPr>
              <a:t> </a:t>
            </a:r>
            <a:r>
              <a:rPr lang="en-US" dirty="0" err="1">
                <a:solidFill>
                  <a:schemeClr val="bg1"/>
                </a:solidFill>
                <a:latin typeface="Times New Roman"/>
                <a:cs typeface="Times New Roman"/>
              </a:rPr>
              <a:t>kết</a:t>
            </a:r>
            <a:r>
              <a:rPr lang="en-US" dirty="0">
                <a:solidFill>
                  <a:schemeClr val="bg1"/>
                </a:solidFill>
                <a:latin typeface="Times New Roman"/>
                <a:cs typeface="Times New Roman"/>
              </a:rPr>
              <a:t> </a:t>
            </a:r>
            <a:r>
              <a:rPr lang="en-US" dirty="0" err="1">
                <a:solidFill>
                  <a:schemeClr val="bg1"/>
                </a:solidFill>
                <a:latin typeface="Times New Roman"/>
                <a:cs typeface="Times New Roman"/>
              </a:rPr>
              <a:t>nối</a:t>
            </a:r>
            <a:r>
              <a:rPr lang="en-US" dirty="0">
                <a:solidFill>
                  <a:schemeClr val="bg1"/>
                </a:solidFill>
                <a:latin typeface="Times New Roman"/>
                <a:cs typeface="Times New Roman"/>
              </a:rPr>
              <a:t> </a:t>
            </a:r>
            <a:r>
              <a:rPr lang="en-US" dirty="0" err="1">
                <a:solidFill>
                  <a:schemeClr val="bg1"/>
                </a:solidFill>
                <a:latin typeface="Times New Roman"/>
                <a:cs typeface="Times New Roman"/>
              </a:rPr>
              <a:t>giữa</a:t>
            </a:r>
            <a:r>
              <a:rPr lang="en-US" dirty="0">
                <a:solidFill>
                  <a:schemeClr val="bg1"/>
                </a:solidFill>
                <a:latin typeface="Times New Roman"/>
                <a:cs typeface="Times New Roman"/>
              </a:rPr>
              <a:t> </a:t>
            </a:r>
            <a:r>
              <a:rPr lang="en-US" dirty="0" err="1">
                <a:solidFill>
                  <a:schemeClr val="bg1"/>
                </a:solidFill>
                <a:latin typeface="Times New Roman"/>
                <a:cs typeface="Times New Roman"/>
              </a:rPr>
              <a:t>các</a:t>
            </a:r>
            <a:r>
              <a:rPr lang="en-US" dirty="0">
                <a:solidFill>
                  <a:schemeClr val="bg1"/>
                </a:solidFill>
                <a:latin typeface="Times New Roman"/>
                <a:cs typeface="Times New Roman"/>
              </a:rPr>
              <a:t> </a:t>
            </a:r>
            <a:r>
              <a:rPr lang="en-US" dirty="0" err="1">
                <a:solidFill>
                  <a:schemeClr val="bg1"/>
                </a:solidFill>
                <a:latin typeface="Times New Roman"/>
                <a:cs typeface="Times New Roman"/>
              </a:rPr>
              <a:t>nút</a:t>
            </a:r>
            <a:r>
              <a:rPr lang="en-US" dirty="0">
                <a:solidFill>
                  <a:schemeClr val="bg1"/>
                </a:solidFill>
                <a:latin typeface="Times New Roman"/>
                <a:cs typeface="Times New Roman"/>
              </a:rPr>
              <a:t> ở </a:t>
            </a:r>
            <a:r>
              <a:rPr lang="en-US" dirty="0" err="1">
                <a:solidFill>
                  <a:schemeClr val="bg1"/>
                </a:solidFill>
                <a:latin typeface="Times New Roman"/>
                <a:cs typeface="Times New Roman"/>
              </a:rPr>
              <a:t>các</a:t>
            </a:r>
            <a:r>
              <a:rPr lang="en-US" dirty="0">
                <a:solidFill>
                  <a:schemeClr val="bg1"/>
                </a:solidFill>
                <a:latin typeface="Times New Roman"/>
                <a:cs typeface="Times New Roman"/>
              </a:rPr>
              <a:t> </a:t>
            </a:r>
            <a:r>
              <a:rPr lang="en-US" dirty="0" err="1">
                <a:solidFill>
                  <a:schemeClr val="bg1"/>
                </a:solidFill>
                <a:latin typeface="Times New Roman"/>
                <a:cs typeface="Times New Roman"/>
              </a:rPr>
              <a:t>cạnh</a:t>
            </a:r>
            <a:r>
              <a:rPr lang="en-US" dirty="0">
                <a:solidFill>
                  <a:schemeClr val="bg1"/>
                </a:solidFill>
                <a:latin typeface="Times New Roman"/>
                <a:cs typeface="Times New Roman"/>
              </a:rPr>
              <a:t> </a:t>
            </a:r>
            <a:r>
              <a:rPr lang="en-US" dirty="0" err="1">
                <a:solidFill>
                  <a:schemeClr val="bg1"/>
                </a:solidFill>
                <a:latin typeface="Times New Roman"/>
                <a:cs typeface="Times New Roman"/>
              </a:rPr>
              <a:t>đối</a:t>
            </a:r>
            <a:r>
              <a:rPr lang="en-US" dirty="0">
                <a:solidFill>
                  <a:schemeClr val="bg1"/>
                </a:solidFill>
                <a:latin typeface="Times New Roman"/>
                <a:cs typeface="Times New Roman"/>
              </a:rPr>
              <a:t> </a:t>
            </a:r>
            <a:r>
              <a:rPr lang="en-US" dirty="0" err="1">
                <a:solidFill>
                  <a:schemeClr val="bg1"/>
                </a:solidFill>
                <a:latin typeface="Times New Roman"/>
                <a:cs typeface="Times New Roman"/>
              </a:rPr>
              <a:t>diện</a:t>
            </a:r>
            <a:r>
              <a:rPr lang="en-US" dirty="0">
                <a:solidFill>
                  <a:schemeClr val="bg1"/>
                </a:solidFill>
                <a:latin typeface="Times New Roman"/>
                <a:cs typeface="Times New Roman"/>
              </a:rPr>
              <a:t> (c) </a:t>
            </a:r>
            <a:r>
              <a:rPr lang="en-US" dirty="0" err="1">
                <a:solidFill>
                  <a:schemeClr val="bg1"/>
                </a:solidFill>
                <a:latin typeface="Times New Roman"/>
                <a:cs typeface="Times New Roman"/>
              </a:rPr>
              <a:t>Nếu</a:t>
            </a:r>
            <a:r>
              <a:rPr lang="en-US" dirty="0">
                <a:solidFill>
                  <a:schemeClr val="bg1"/>
                </a:solidFill>
                <a:latin typeface="Times New Roman"/>
                <a:cs typeface="Times New Roman"/>
              </a:rPr>
              <a:t> </a:t>
            </a:r>
            <a:r>
              <a:rPr lang="en-US" dirty="0" err="1">
                <a:solidFill>
                  <a:schemeClr val="bg1"/>
                </a:solidFill>
                <a:latin typeface="Times New Roman"/>
                <a:cs typeface="Times New Roman"/>
              </a:rPr>
              <a:t>thay</a:t>
            </a:r>
            <a:r>
              <a:rPr lang="en-US" dirty="0">
                <a:solidFill>
                  <a:schemeClr val="bg1"/>
                </a:solidFill>
                <a:latin typeface="Times New Roman"/>
                <a:cs typeface="Times New Roman"/>
              </a:rPr>
              <a:t> </a:t>
            </a:r>
            <a:r>
              <a:rPr lang="en-US" dirty="0" err="1">
                <a:solidFill>
                  <a:schemeClr val="bg1"/>
                </a:solidFill>
                <a:latin typeface="Times New Roman"/>
                <a:cs typeface="Times New Roman"/>
              </a:rPr>
              <a:t>thế</a:t>
            </a:r>
            <a:r>
              <a:rPr lang="en-US" dirty="0">
                <a:solidFill>
                  <a:schemeClr val="bg1"/>
                </a:solidFill>
                <a:latin typeface="Times New Roman"/>
                <a:cs typeface="Times New Roman"/>
              </a:rPr>
              <a:t> </a:t>
            </a:r>
            <a:r>
              <a:rPr lang="en-US" dirty="0" err="1">
                <a:solidFill>
                  <a:schemeClr val="bg1"/>
                </a:solidFill>
                <a:latin typeface="Times New Roman"/>
                <a:cs typeface="Times New Roman"/>
              </a:rPr>
              <a:t>các</a:t>
            </a:r>
            <a:r>
              <a:rPr lang="en-US" dirty="0">
                <a:solidFill>
                  <a:schemeClr val="bg1"/>
                </a:solidFill>
                <a:latin typeface="Times New Roman"/>
                <a:cs typeface="Times New Roman"/>
              </a:rPr>
              <a:t> </a:t>
            </a:r>
            <a:r>
              <a:rPr lang="en-US" dirty="0" err="1">
                <a:solidFill>
                  <a:schemeClr val="bg1"/>
                </a:solidFill>
                <a:latin typeface="Times New Roman"/>
                <a:cs typeface="Times New Roman"/>
              </a:rPr>
              <a:t>cạnh</a:t>
            </a:r>
            <a:r>
              <a:rPr lang="en-US" dirty="0">
                <a:solidFill>
                  <a:schemeClr val="bg1"/>
                </a:solidFill>
                <a:latin typeface="Times New Roman"/>
                <a:cs typeface="Times New Roman"/>
              </a:rPr>
              <a:t> </a:t>
            </a:r>
            <a:r>
              <a:rPr lang="en-US" dirty="0" err="1">
                <a:solidFill>
                  <a:schemeClr val="bg1"/>
                </a:solidFill>
                <a:latin typeface="Times New Roman"/>
                <a:cs typeface="Times New Roman"/>
              </a:rPr>
              <a:t>khớp</a:t>
            </a:r>
            <a:r>
              <a:rPr lang="en-US" dirty="0">
                <a:solidFill>
                  <a:schemeClr val="bg1"/>
                </a:solidFill>
                <a:latin typeface="Times New Roman"/>
                <a:cs typeface="Times New Roman"/>
              </a:rPr>
              <a:t> </a:t>
            </a:r>
            <a:r>
              <a:rPr lang="en-US" dirty="0" err="1">
                <a:solidFill>
                  <a:schemeClr val="bg1"/>
                </a:solidFill>
                <a:latin typeface="Times New Roman"/>
                <a:cs typeface="Times New Roman"/>
              </a:rPr>
              <a:t>bằng</a:t>
            </a:r>
            <a:r>
              <a:rPr lang="en-US" dirty="0">
                <a:solidFill>
                  <a:schemeClr val="bg1"/>
                </a:solidFill>
                <a:latin typeface="Times New Roman"/>
                <a:cs typeface="Times New Roman"/>
              </a:rPr>
              <a:t> </a:t>
            </a:r>
            <a:r>
              <a:rPr lang="en-US" dirty="0" err="1">
                <a:solidFill>
                  <a:schemeClr val="bg1"/>
                </a:solidFill>
                <a:latin typeface="Times New Roman"/>
                <a:cs typeface="Times New Roman"/>
              </a:rPr>
              <a:t>các</a:t>
            </a:r>
            <a:r>
              <a:rPr lang="en-US" dirty="0">
                <a:solidFill>
                  <a:schemeClr val="bg1"/>
                </a:solidFill>
                <a:latin typeface="Times New Roman"/>
                <a:cs typeface="Times New Roman"/>
              </a:rPr>
              <a:t> </a:t>
            </a:r>
            <a:r>
              <a:rPr lang="en-US" dirty="0" err="1">
                <a:solidFill>
                  <a:schemeClr val="bg1"/>
                </a:solidFill>
                <a:latin typeface="Times New Roman"/>
                <a:cs typeface="Times New Roman"/>
              </a:rPr>
              <a:t>cạnh</a:t>
            </a:r>
            <a:r>
              <a:rPr lang="en-US" dirty="0">
                <a:solidFill>
                  <a:schemeClr val="bg1"/>
                </a:solidFill>
                <a:latin typeface="Times New Roman"/>
                <a:cs typeface="Times New Roman"/>
              </a:rPr>
              <a:t> </a:t>
            </a:r>
            <a:r>
              <a:rPr lang="en-US" dirty="0" err="1">
                <a:solidFill>
                  <a:schemeClr val="bg1"/>
                </a:solidFill>
                <a:latin typeface="Times New Roman"/>
                <a:cs typeface="Times New Roman"/>
              </a:rPr>
              <a:t>không</a:t>
            </a:r>
            <a:r>
              <a:rPr lang="en-US" dirty="0">
                <a:solidFill>
                  <a:schemeClr val="bg1"/>
                </a:solidFill>
                <a:latin typeface="Times New Roman"/>
                <a:cs typeface="Times New Roman"/>
              </a:rPr>
              <a:t> </a:t>
            </a:r>
            <a:r>
              <a:rPr lang="en-US" dirty="0" err="1">
                <a:solidFill>
                  <a:schemeClr val="bg1"/>
                </a:solidFill>
                <a:latin typeface="Times New Roman"/>
                <a:cs typeface="Times New Roman"/>
              </a:rPr>
              <a:t>khớp</a:t>
            </a:r>
            <a:r>
              <a:rPr lang="en-US" dirty="0">
                <a:solidFill>
                  <a:schemeClr val="bg1"/>
                </a:solidFill>
                <a:latin typeface="Times New Roman"/>
                <a:cs typeface="Times New Roman"/>
              </a:rPr>
              <a:t> </a:t>
            </a:r>
            <a:r>
              <a:rPr lang="en-US" dirty="0" err="1">
                <a:solidFill>
                  <a:schemeClr val="bg1"/>
                </a:solidFill>
                <a:latin typeface="Times New Roman"/>
                <a:cs typeface="Times New Roman"/>
              </a:rPr>
              <a:t>thi</a:t>
            </a:r>
            <a:r>
              <a:rPr lang="en-US" dirty="0">
                <a:solidFill>
                  <a:schemeClr val="bg1"/>
                </a:solidFill>
                <a:latin typeface="Times New Roman"/>
                <a:cs typeface="Times New Roman"/>
              </a:rPr>
              <a:t> </a:t>
            </a:r>
            <a:r>
              <a:rPr lang="en-US" dirty="0" err="1">
                <a:solidFill>
                  <a:schemeClr val="bg1"/>
                </a:solidFill>
                <a:latin typeface="Times New Roman"/>
                <a:cs typeface="Times New Roman"/>
              </a:rPr>
              <a:t>thu</a:t>
            </a:r>
            <a:r>
              <a:rPr lang="en-US" dirty="0">
                <a:solidFill>
                  <a:schemeClr val="bg1"/>
                </a:solidFill>
                <a:latin typeface="Times New Roman"/>
                <a:cs typeface="Times New Roman"/>
              </a:rPr>
              <a:t> </a:t>
            </a:r>
            <a:r>
              <a:rPr lang="en-US" dirty="0" err="1">
                <a:solidFill>
                  <a:schemeClr val="bg1"/>
                </a:solidFill>
                <a:latin typeface="Times New Roman"/>
                <a:cs typeface="Times New Roman"/>
              </a:rPr>
              <a:t>được</a:t>
            </a:r>
            <a:r>
              <a:rPr lang="en-US" dirty="0">
                <a:solidFill>
                  <a:schemeClr val="bg1"/>
                </a:solidFill>
                <a:latin typeface="Times New Roman"/>
                <a:cs typeface="Times New Roman"/>
              </a:rPr>
              <a:t> </a:t>
            </a:r>
            <a:r>
              <a:rPr lang="en-US" dirty="0" err="1">
                <a:solidFill>
                  <a:schemeClr val="bg1"/>
                </a:solidFill>
                <a:latin typeface="Times New Roman"/>
                <a:cs typeface="Times New Roman"/>
              </a:rPr>
              <a:t>kết</a:t>
            </a:r>
            <a:r>
              <a:rPr lang="en-US" dirty="0">
                <a:solidFill>
                  <a:schemeClr val="bg1"/>
                </a:solidFill>
                <a:latin typeface="Times New Roman"/>
                <a:cs typeface="Times New Roman"/>
              </a:rPr>
              <a:t> </a:t>
            </a:r>
            <a:r>
              <a:rPr lang="en-US" dirty="0" err="1">
                <a:solidFill>
                  <a:schemeClr val="bg1"/>
                </a:solidFill>
                <a:latin typeface="Times New Roman"/>
                <a:cs typeface="Times New Roman"/>
              </a:rPr>
              <a:t>quả</a:t>
            </a:r>
            <a:r>
              <a:rPr lang="en-US" dirty="0">
                <a:solidFill>
                  <a:schemeClr val="bg1"/>
                </a:solidFill>
                <a:latin typeface="Times New Roman"/>
                <a:cs typeface="Times New Roman"/>
              </a:rPr>
              <a:t> </a:t>
            </a:r>
            <a:r>
              <a:rPr lang="en-US" dirty="0" err="1">
                <a:solidFill>
                  <a:schemeClr val="bg1"/>
                </a:solidFill>
                <a:latin typeface="Times New Roman"/>
                <a:cs typeface="Times New Roman"/>
              </a:rPr>
              <a:t>khớp</a:t>
            </a:r>
            <a:r>
              <a:rPr lang="en-US" dirty="0">
                <a:solidFill>
                  <a:schemeClr val="bg1"/>
                </a:solidFill>
                <a:latin typeface="Times New Roman"/>
                <a:cs typeface="Times New Roman"/>
              </a:rPr>
              <a:t> </a:t>
            </a:r>
            <a:r>
              <a:rPr lang="en-US" dirty="0" err="1">
                <a:solidFill>
                  <a:schemeClr val="bg1"/>
                </a:solidFill>
                <a:latin typeface="Times New Roman"/>
                <a:cs typeface="Times New Roman"/>
              </a:rPr>
              <a:t>hơn</a:t>
            </a:r>
            <a:r>
              <a:rPr lang="en-US" dirty="0">
                <a:solidFill>
                  <a:schemeClr val="bg1"/>
                </a:solidFill>
                <a:latin typeface="Times New Roman"/>
                <a:cs typeface="Times New Roman"/>
              </a:rPr>
              <a:t>.</a:t>
            </a:r>
          </a:p>
        </p:txBody>
      </p:sp>
    </p:spTree>
    <p:extLst>
      <p:ext uri="{BB962C8B-B14F-4D97-AF65-F5344CB8AC3E}">
        <p14:creationId xmlns:p14="http://schemas.microsoft.com/office/powerpoint/2010/main" val="813031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latin typeface="Times New Roman"/>
                <a:cs typeface="Times New Roman"/>
              </a:rPr>
              <a:t>Thị </a:t>
            </a:r>
            <a:r>
              <a:rPr lang="en-US" err="1">
                <a:latin typeface="Times New Roman"/>
                <a:cs typeface="Times New Roman"/>
              </a:rPr>
              <a:t>trường</a:t>
            </a:r>
            <a:r>
              <a:rPr lang="en-US">
                <a:latin typeface="Times New Roman"/>
                <a:cs typeface="Times New Roman"/>
              </a:rPr>
              <a:t> </a:t>
            </a:r>
            <a:r>
              <a:rPr lang="en-US" err="1">
                <a:latin typeface="Times New Roman"/>
                <a:cs typeface="Times New Roman"/>
              </a:rPr>
              <a:t>phù</a:t>
            </a:r>
            <a:r>
              <a:rPr lang="en-US">
                <a:latin typeface="Times New Roman"/>
                <a:cs typeface="Times New Roman"/>
              </a:rPr>
              <a:t> </a:t>
            </a:r>
            <a:r>
              <a:rPr lang="en-US" err="1">
                <a:latin typeface="Times New Roman"/>
                <a:cs typeface="Times New Roman"/>
              </a:rPr>
              <a:t>hợp</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976415"/>
          </a:xfrm>
        </p:spPr>
        <p:txBody>
          <a:bodyPr vert="horz" lIns="91440" tIns="45720" rIns="91440" bIns="45720" rtlCol="0" anchor="t">
            <a:normAutofit/>
          </a:bodyPr>
          <a:lstStyle/>
          <a:p>
            <a:r>
              <a:rPr lang="en-US" err="1">
                <a:latin typeface="Times New Roman"/>
                <a:cs typeface="Times New Roman"/>
              </a:rPr>
              <a:t>Đồ</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hai</a:t>
            </a:r>
            <a:r>
              <a:rPr lang="en-US">
                <a:latin typeface="Times New Roman"/>
                <a:cs typeface="Times New Roman"/>
              </a:rPr>
              <a:t> </a:t>
            </a:r>
            <a:r>
              <a:rPr lang="en-US" err="1">
                <a:latin typeface="Times New Roman"/>
                <a:cs typeface="Times New Roman"/>
              </a:rPr>
              <a:t>bên</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sự</a:t>
            </a:r>
            <a:r>
              <a:rPr lang="en-US">
                <a:latin typeface="Times New Roman"/>
                <a:cs typeface="Times New Roman"/>
              </a:rPr>
              <a:t> </a:t>
            </a:r>
            <a:r>
              <a:rPr lang="en-US" err="1">
                <a:latin typeface="Times New Roman"/>
                <a:cs typeface="Times New Roman"/>
              </a:rPr>
              <a:t>kết</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hoàn</a:t>
            </a:r>
            <a:r>
              <a:rPr lang="en-US">
                <a:latin typeface="Times New Roman"/>
                <a:cs typeface="Times New Roman"/>
              </a:rPr>
              <a:t> </a:t>
            </a:r>
            <a:r>
              <a:rPr lang="en-US" err="1">
                <a:latin typeface="Times New Roman"/>
                <a:cs typeface="Times New Roman"/>
              </a:rPr>
              <a:t>hảo</a:t>
            </a:r>
            <a:endParaRPr lang="en-US">
              <a:latin typeface="Times New Roman"/>
              <a:cs typeface="Times New Roman"/>
            </a:endParaRPr>
          </a:p>
          <a:p>
            <a:r>
              <a:rPr lang="en-US">
                <a:latin typeface="Times New Roman"/>
                <a:cs typeface="Times New Roman"/>
              </a:rPr>
              <a:t>Định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bài</a:t>
            </a:r>
            <a:r>
              <a:rPr lang="en-US">
                <a:latin typeface="Times New Roman"/>
                <a:cs typeface="Times New Roman"/>
              </a:rPr>
              <a:t> </a:t>
            </a:r>
            <a:r>
              <a:rPr lang="en-US" err="1">
                <a:latin typeface="Times New Roman"/>
                <a:cs typeface="Times New Roman"/>
              </a:rPr>
              <a:t>tập</a:t>
            </a:r>
            <a:r>
              <a:rPr lang="en-US">
                <a:latin typeface="Times New Roman"/>
                <a:cs typeface="Times New Roman"/>
              </a:rPr>
              <a:t> </a:t>
            </a:r>
            <a:r>
              <a:rPr lang="en-US" err="1">
                <a:latin typeface="Times New Roman"/>
                <a:cs typeface="Times New Roman"/>
              </a:rPr>
              <a:t>tối</a:t>
            </a:r>
            <a:r>
              <a:rPr lang="en-US">
                <a:latin typeface="Times New Roman"/>
                <a:cs typeface="Times New Roman"/>
              </a:rPr>
              <a:t> </a:t>
            </a:r>
            <a:r>
              <a:rPr lang="en-US" err="1">
                <a:latin typeface="Times New Roman"/>
                <a:cs typeface="Times New Roman"/>
              </a:rPr>
              <a:t>ưu</a:t>
            </a:r>
          </a:p>
          <a:p>
            <a:r>
              <a:rPr lang="en-US">
                <a:latin typeface="Times New Roman"/>
                <a:cs typeface="Times New Roman"/>
              </a:rPr>
              <a:t>Giá </a:t>
            </a:r>
            <a:r>
              <a:rPr lang="en-US" err="1">
                <a:latin typeface="Times New Roman"/>
                <a:cs typeface="Times New Roman"/>
              </a:rPr>
              <a:t>cả</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tài</a:t>
            </a:r>
            <a:r>
              <a:rPr lang="en-US">
                <a:latin typeface="Times New Roman"/>
                <a:cs typeface="Times New Roman"/>
              </a:rPr>
              <a:t> </a:t>
            </a:r>
            <a:r>
              <a:rPr lang="en-US" err="1">
                <a:latin typeface="Times New Roman"/>
                <a:cs typeface="Times New Roman"/>
              </a:rPr>
              <a:t>sản</a:t>
            </a:r>
            <a:r>
              <a:rPr lang="en-US">
                <a:latin typeface="Times New Roman"/>
                <a:cs typeface="Times New Roman"/>
              </a:rPr>
              <a:t> </a:t>
            </a:r>
            <a:r>
              <a:rPr lang="en-US" err="1">
                <a:latin typeface="Times New Roman"/>
                <a:cs typeface="Times New Roman"/>
              </a:rPr>
              <a:t>thanh</a:t>
            </a:r>
            <a:r>
              <a:rPr lang="en-US">
                <a:latin typeface="Times New Roman"/>
                <a:cs typeface="Times New Roman"/>
              </a:rPr>
              <a:t> </a:t>
            </a:r>
            <a:r>
              <a:rPr lang="en-US" err="1">
                <a:latin typeface="Times New Roman"/>
                <a:cs typeface="Times New Roman"/>
              </a:rPr>
              <a:t>toán</a:t>
            </a:r>
            <a:r>
              <a:rPr lang="en-US">
                <a:latin typeface="Times New Roman"/>
                <a:cs typeface="Times New Roman"/>
              </a:rPr>
              <a:t> </a:t>
            </a:r>
            <a:r>
              <a:rPr lang="en-US" err="1">
                <a:latin typeface="Times New Roman"/>
                <a:cs typeface="Times New Roman"/>
              </a:rPr>
              <a:t>bù</a:t>
            </a:r>
            <a:r>
              <a:rPr lang="en-US">
                <a:latin typeface="Times New Roman"/>
                <a:cs typeface="Times New Roman"/>
              </a:rPr>
              <a:t> </a:t>
            </a:r>
            <a:r>
              <a:rPr lang="en-US" err="1">
                <a:latin typeface="Times New Roman"/>
                <a:cs typeface="Times New Roman"/>
              </a:rPr>
              <a:t>trừ</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p>
          <a:p>
            <a:r>
              <a:rPr lang="en-US" err="1">
                <a:latin typeface="Times New Roman"/>
                <a:cs typeface="Times New Roman"/>
              </a:rPr>
              <a:t>Xây</a:t>
            </a:r>
            <a:r>
              <a:rPr lang="en-US">
                <a:latin typeface="Times New Roman"/>
                <a:cs typeface="Times New Roman"/>
              </a:rPr>
              <a:t> </a:t>
            </a:r>
            <a:r>
              <a:rPr lang="en-US" err="1">
                <a:latin typeface="Times New Roman"/>
                <a:cs typeface="Times New Roman"/>
              </a:rPr>
              <a:t>dựng</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tập</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mức</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thanh</a:t>
            </a:r>
            <a:r>
              <a:rPr lang="en-US">
                <a:latin typeface="Times New Roman"/>
                <a:cs typeface="Times New Roman"/>
              </a:rPr>
              <a:t> </a:t>
            </a:r>
            <a:r>
              <a:rPr lang="en-US" err="1">
                <a:latin typeface="Times New Roman"/>
                <a:cs typeface="Times New Roman"/>
              </a:rPr>
              <a:t>toán</a:t>
            </a:r>
            <a:r>
              <a:rPr lang="en-US">
                <a:latin typeface="Times New Roman"/>
                <a:cs typeface="Times New Roman"/>
              </a:rPr>
              <a:t> </a:t>
            </a:r>
            <a:r>
              <a:rPr lang="en-US" err="1">
                <a:latin typeface="Times New Roman"/>
                <a:cs typeface="Times New Roman"/>
              </a:rPr>
              <a:t>bù</a:t>
            </a:r>
            <a:r>
              <a:rPr lang="en-US">
                <a:latin typeface="Times New Roman"/>
                <a:cs typeface="Times New Roman"/>
              </a:rPr>
              <a:t> </a:t>
            </a:r>
            <a:r>
              <a:rPr lang="en-US" err="1">
                <a:latin typeface="Times New Roman"/>
                <a:cs typeface="Times New Roman"/>
              </a:rPr>
              <a:t>trừ</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p>
          <a:p>
            <a:r>
              <a:rPr lang="en-US">
                <a:latin typeface="Times New Roman"/>
                <a:cs typeface="Times New Roman"/>
              </a:rPr>
              <a:t>Thị </a:t>
            </a:r>
            <a:r>
              <a:rPr lang="en-US" err="1">
                <a:latin typeface="Times New Roman"/>
                <a:cs typeface="Times New Roman"/>
              </a:rPr>
              <a:t>trường</a:t>
            </a:r>
            <a:r>
              <a:rPr lang="en-US">
                <a:latin typeface="Times New Roman"/>
                <a:cs typeface="Times New Roman"/>
              </a:rPr>
              <a:t> </a:t>
            </a:r>
            <a:r>
              <a:rPr lang="en-US" err="1">
                <a:latin typeface="Times New Roman"/>
                <a:cs typeface="Times New Roman"/>
              </a:rPr>
              <a:t>kết</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liên</a:t>
            </a:r>
            <a:r>
              <a:rPr lang="en-US">
                <a:latin typeface="Times New Roman"/>
                <a:cs typeface="Times New Roman"/>
              </a:rPr>
              <a:t> </a:t>
            </a:r>
            <a:r>
              <a:rPr lang="en-US" err="1">
                <a:latin typeface="Times New Roman"/>
                <a:cs typeface="Times New Roman"/>
              </a:rPr>
              <a:t>quan</a:t>
            </a:r>
            <a:r>
              <a:rPr lang="en-US">
                <a:latin typeface="Times New Roman"/>
                <a:cs typeface="Times New Roman"/>
              </a:rPr>
              <a:t> </a:t>
            </a:r>
            <a:r>
              <a:rPr lang="en-US" err="1">
                <a:latin typeface="Times New Roman"/>
                <a:cs typeface="Times New Roman"/>
              </a:rPr>
              <a:t>như</a:t>
            </a:r>
            <a:r>
              <a:rPr lang="en-US">
                <a:latin typeface="Times New Roman"/>
                <a:cs typeface="Times New Roman"/>
              </a:rPr>
              <a:t> </a:t>
            </a:r>
            <a:r>
              <a:rPr lang="en-US" err="1">
                <a:latin typeface="Times New Roman"/>
                <a:cs typeface="Times New Roman"/>
              </a:rPr>
              <a:t>thế</a:t>
            </a:r>
            <a:r>
              <a:rPr lang="en-US">
                <a:latin typeface="Times New Roman"/>
                <a:cs typeface="Times New Roman"/>
              </a:rPr>
              <a:t> </a:t>
            </a:r>
            <a:r>
              <a:rPr lang="en-US" err="1">
                <a:latin typeface="Times New Roman"/>
                <a:cs typeface="Times New Roman"/>
              </a:rPr>
              <a:t>nào</a:t>
            </a:r>
            <a:r>
              <a:rPr lang="en-US">
                <a:latin typeface="Times New Roman"/>
                <a:cs typeface="Times New Roman"/>
              </a:rPr>
              <a:t> </a:t>
            </a:r>
            <a:r>
              <a:rPr lang="en-US" err="1">
                <a:latin typeface="Times New Roman"/>
                <a:cs typeface="Times New Roman"/>
              </a:rPr>
              <a:t>đến</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cuộc</a:t>
            </a:r>
            <a:r>
              <a:rPr lang="en-US">
                <a:latin typeface="Times New Roman"/>
                <a:cs typeface="Times New Roman"/>
              </a:rPr>
              <a:t> </a:t>
            </a:r>
            <a:r>
              <a:rPr lang="en-US" err="1">
                <a:latin typeface="Times New Roman"/>
                <a:cs typeface="Times New Roman"/>
              </a:rPr>
              <a:t>đấu</a:t>
            </a:r>
            <a:r>
              <a:rPr lang="en-US">
                <a:latin typeface="Times New Roman"/>
                <a:cs typeface="Times New Roman"/>
              </a:rPr>
              <a:t> </a:t>
            </a:r>
            <a:r>
              <a:rPr lang="en-US" err="1">
                <a:latin typeface="Times New Roman"/>
                <a:cs typeface="Times New Roman"/>
              </a:rPr>
              <a:t>giá</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mặt</a:t>
            </a:r>
            <a:r>
              <a:rPr lang="en-US">
                <a:latin typeface="Times New Roman"/>
                <a:cs typeface="Times New Roman"/>
              </a:rPr>
              <a:t> </a:t>
            </a:r>
            <a:r>
              <a:rPr lang="en-US" err="1">
                <a:latin typeface="Times New Roman"/>
                <a:cs typeface="Times New Roman"/>
              </a:rPr>
              <a:t>hàng</a:t>
            </a:r>
            <a:r>
              <a:rPr lang="en-US">
                <a:latin typeface="Times New Roman"/>
                <a:cs typeface="Times New Roman"/>
              </a:rPr>
              <a:t>?</a:t>
            </a:r>
          </a:p>
          <a:p>
            <a:r>
              <a:rPr lang="en-US" err="1">
                <a:latin typeface="Times New Roman"/>
                <a:cs typeface="Times New Roman"/>
              </a:rPr>
              <a:t>Vật</a:t>
            </a:r>
            <a:r>
              <a:rPr lang="en-US">
                <a:latin typeface="Times New Roman"/>
                <a:cs typeface="Times New Roman"/>
              </a:rPr>
              <a:t> </a:t>
            </a:r>
            <a:r>
              <a:rPr lang="en-US" err="1">
                <a:latin typeface="Times New Roman"/>
                <a:cs typeface="Times New Roman"/>
              </a:rPr>
              <a:t>liệu</a:t>
            </a:r>
            <a:r>
              <a:rPr lang="en-US">
                <a:latin typeface="Times New Roman"/>
                <a:cs typeface="Times New Roman"/>
              </a:rPr>
              <a:t> </a:t>
            </a:r>
            <a:r>
              <a:rPr lang="en-US" err="1">
                <a:latin typeface="Times New Roman"/>
                <a:cs typeface="Times New Roman"/>
              </a:rPr>
              <a:t>tiên</a:t>
            </a:r>
            <a:r>
              <a:rPr lang="en-US">
                <a:latin typeface="Times New Roman"/>
                <a:cs typeface="Times New Roman"/>
              </a:rPr>
              <a:t> </a:t>
            </a:r>
            <a:r>
              <a:rPr lang="en-US" err="1">
                <a:latin typeface="Times New Roman"/>
                <a:cs typeface="Times New Roman"/>
              </a:rPr>
              <a:t>tiến</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minh</a:t>
            </a:r>
            <a:r>
              <a:rPr lang="en-US">
                <a:latin typeface="Times New Roman"/>
                <a:cs typeface="Times New Roman"/>
              </a:rPr>
              <a:t> </a:t>
            </a:r>
            <a:r>
              <a:rPr lang="en-US" err="1">
                <a:latin typeface="Times New Roman"/>
                <a:cs typeface="Times New Roman"/>
              </a:rPr>
              <a:t>chứng</a:t>
            </a:r>
            <a:r>
              <a:rPr lang="en-US">
                <a:latin typeface="Times New Roman"/>
                <a:cs typeface="Times New Roman"/>
              </a:rPr>
              <a:t> </a:t>
            </a:r>
            <a:r>
              <a:rPr lang="en-US" err="1">
                <a:latin typeface="Times New Roman"/>
                <a:cs typeface="Times New Roman"/>
              </a:rPr>
              <a:t>của</a:t>
            </a:r>
            <a:r>
              <a:rPr lang="en-US">
                <a:latin typeface="Times New Roman"/>
                <a:cs typeface="Times New Roman"/>
              </a:rPr>
              <a:t> </a:t>
            </a:r>
            <a:r>
              <a:rPr lang="en-US" err="1">
                <a:latin typeface="Times New Roman"/>
                <a:cs typeface="Times New Roman"/>
              </a:rPr>
              <a:t>định</a:t>
            </a:r>
            <a:r>
              <a:rPr lang="en-US">
                <a:latin typeface="Times New Roman"/>
                <a:cs typeface="Times New Roman"/>
              </a:rPr>
              <a:t> </a:t>
            </a:r>
            <a:r>
              <a:rPr lang="en-US" err="1">
                <a:latin typeface="Times New Roman"/>
                <a:cs typeface="Times New Roman"/>
              </a:rPr>
              <a:t>lý</a:t>
            </a:r>
            <a:r>
              <a:rPr lang="en-US">
                <a:latin typeface="Times New Roman"/>
                <a:cs typeface="Times New Roman"/>
              </a:rPr>
              <a:t> </a:t>
            </a:r>
            <a:r>
              <a:rPr lang="en-US" err="1">
                <a:latin typeface="Times New Roman"/>
                <a:cs typeface="Times New Roman"/>
              </a:rPr>
              <a:t>phù</a:t>
            </a:r>
            <a:r>
              <a:rPr lang="en-US">
                <a:latin typeface="Times New Roman"/>
                <a:cs typeface="Times New Roman"/>
              </a:rPr>
              <a:t> </a:t>
            </a:r>
            <a:r>
              <a:rPr lang="en-US" err="1">
                <a:latin typeface="Times New Roman"/>
                <a:cs typeface="Times New Roman"/>
              </a:rPr>
              <a:t>hợp</a:t>
            </a:r>
          </a:p>
          <a:p>
            <a:r>
              <a:rPr lang="en-US" err="1">
                <a:latin typeface="Times New Roman"/>
                <a:cs typeface="Times New Roman"/>
              </a:rPr>
              <a:t>Bài</a:t>
            </a:r>
            <a:r>
              <a:rPr lang="en-US">
                <a:latin typeface="Times New Roman"/>
                <a:cs typeface="Times New Roman"/>
              </a:rPr>
              <a:t> </a:t>
            </a:r>
            <a:r>
              <a:rPr lang="en-US" err="1">
                <a:latin typeface="Times New Roman"/>
                <a:cs typeface="Times New Roman"/>
              </a:rPr>
              <a:t>tập</a:t>
            </a:r>
          </a:p>
          <a:p>
            <a:endParaRPr lang="en-US">
              <a:latin typeface="Times New Roman"/>
              <a:cs typeface="Times New Roman"/>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AC8A-DFBC-544E-3211-7D1B5E3F4329}"/>
              </a:ext>
            </a:extLst>
          </p:cNvPr>
          <p:cNvSpPr>
            <a:spLocks noGrp="1"/>
          </p:cNvSpPr>
          <p:nvPr>
            <p:ph type="title"/>
          </p:nvPr>
        </p:nvSpPr>
        <p:spPr>
          <a:xfrm>
            <a:off x="1167492" y="567905"/>
            <a:ext cx="9922956" cy="692960"/>
          </a:xfrm>
        </p:spPr>
        <p:txBody>
          <a:bodyPr/>
          <a:lstStyle/>
          <a:p>
            <a:r>
              <a:rPr lang="en-US" dirty="0" err="1">
                <a:latin typeface="Times New Roman"/>
                <a:cs typeface="Times New Roman"/>
              </a:rPr>
              <a:t>Tìm</a:t>
            </a:r>
            <a:r>
              <a:rPr lang="en-US" dirty="0">
                <a:latin typeface="Times New Roman"/>
                <a:cs typeface="Times New Roman"/>
              </a:rPr>
              <a:t> </a:t>
            </a:r>
            <a:r>
              <a:rPr lang="en-US" dirty="0" err="1">
                <a:latin typeface="Times New Roman"/>
                <a:cs typeface="Times New Roman"/>
              </a:rPr>
              <a:t>kiếm</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con </a:t>
            </a:r>
            <a:r>
              <a:rPr lang="en-US" dirty="0" err="1">
                <a:latin typeface="Times New Roman"/>
                <a:cs typeface="Times New Roman"/>
              </a:rPr>
              <a:t>đường</a:t>
            </a:r>
            <a:r>
              <a:rPr lang="en-US" dirty="0">
                <a:latin typeface="Times New Roman"/>
                <a:cs typeface="Times New Roman"/>
              </a:rPr>
              <a:t> </a:t>
            </a:r>
            <a:r>
              <a:rPr lang="en-US" dirty="0" err="1">
                <a:latin typeface="Times New Roman"/>
                <a:cs typeface="Times New Roman"/>
              </a:rPr>
              <a:t>tăng</a:t>
            </a:r>
            <a:r>
              <a:rPr lang="en-US" dirty="0">
                <a:latin typeface="Times New Roman"/>
                <a:cs typeface="Times New Roman"/>
              </a:rPr>
              <a:t> </a:t>
            </a:r>
            <a:r>
              <a:rPr lang="en-US" dirty="0" err="1">
                <a:latin typeface="Times New Roman"/>
                <a:cs typeface="Times New Roman"/>
              </a:rPr>
              <a:t>cường</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14789CB1-523D-4A6C-B050-9AF5DA1C0896}"/>
              </a:ext>
            </a:extLst>
          </p:cNvPr>
          <p:cNvSpPr>
            <a:spLocks noGrp="1"/>
          </p:cNvSpPr>
          <p:nvPr>
            <p:ph idx="1"/>
          </p:nvPr>
        </p:nvSpPr>
        <p:spPr>
          <a:xfrm>
            <a:off x="1167491" y="1275488"/>
            <a:ext cx="9918537" cy="4079443"/>
          </a:xfrm>
        </p:spPr>
        <p:txBody>
          <a:bodyPr vert="horz" lIns="91440" tIns="45720" rIns="91440" bIns="45720" rtlCol="0" anchor="t">
            <a:noAutofit/>
          </a:bodyPr>
          <a:lstStyle/>
          <a:p>
            <a:pPr marL="342900" indent="-342900">
              <a:buFont typeface="Calibri" panose="020B0604020202020204" pitchFamily="34" charset="0"/>
              <a:buChar char="-"/>
            </a:pPr>
            <a:r>
              <a:rPr lang="en-US" sz="2400" dirty="0">
                <a:latin typeface="Times New Roman"/>
                <a:cs typeface="Times New Roman"/>
              </a:rPr>
              <a:t>Quy </a:t>
            </a:r>
            <a:r>
              <a:rPr lang="en-US" sz="2400" dirty="0" err="1">
                <a:latin typeface="Times New Roman"/>
                <a:cs typeface="Times New Roman"/>
              </a:rPr>
              <a:t>trình</a:t>
            </a:r>
            <a:r>
              <a:rPr lang="en-US" sz="2400" dirty="0">
                <a:latin typeface="Times New Roman"/>
                <a:cs typeface="Times New Roman"/>
              </a:rPr>
              <a:t> BFS xen </a:t>
            </a:r>
            <a:r>
              <a:rPr lang="en-US" sz="2400" dirty="0" err="1">
                <a:latin typeface="Times New Roman"/>
                <a:cs typeface="Times New Roman"/>
              </a:rPr>
              <a:t>kẽ</a:t>
            </a:r>
            <a:r>
              <a:rPr lang="en-US" sz="2400" dirty="0">
                <a:latin typeface="Times New Roman"/>
                <a:cs typeface="Times New Roman"/>
              </a:rPr>
              <a:t> </a:t>
            </a:r>
            <a:r>
              <a:rPr lang="en-US" sz="2400" dirty="0" err="1">
                <a:latin typeface="Times New Roman"/>
                <a:cs typeface="Times New Roman"/>
              </a:rPr>
              <a:t>điều</a:t>
            </a:r>
            <a:r>
              <a:rPr lang="en-US" sz="2400" dirty="0">
                <a:latin typeface="Times New Roman"/>
                <a:cs typeface="Times New Roman"/>
              </a:rPr>
              <a:t> </a:t>
            </a:r>
            <a:r>
              <a:rPr lang="en-US" sz="2400" dirty="0" err="1">
                <a:latin typeface="Times New Roman"/>
                <a:cs typeface="Times New Roman"/>
              </a:rPr>
              <a:t>chỉnh</a:t>
            </a:r>
            <a:r>
              <a:rPr lang="en-US" sz="2400" dirty="0">
                <a:latin typeface="Times New Roman"/>
                <a:cs typeface="Times New Roman"/>
              </a:rPr>
              <a:t> </a:t>
            </a:r>
            <a:r>
              <a:rPr lang="en-US" sz="2400" dirty="0" err="1">
                <a:latin typeface="Times New Roman"/>
                <a:cs typeface="Times New Roman"/>
              </a:rPr>
              <a:t>thủ</a:t>
            </a:r>
            <a:r>
              <a:rPr lang="en-US" sz="2400" dirty="0">
                <a:latin typeface="Times New Roman"/>
                <a:cs typeface="Times New Roman"/>
              </a:rPr>
              <a:t> </a:t>
            </a:r>
            <a:r>
              <a:rPr lang="en-US" sz="2400" dirty="0" err="1">
                <a:latin typeface="Times New Roman"/>
                <a:cs typeface="Times New Roman"/>
              </a:rPr>
              <a:t>tục</a:t>
            </a:r>
            <a:r>
              <a:rPr lang="en-US" sz="2400" dirty="0">
                <a:latin typeface="Times New Roman"/>
                <a:cs typeface="Times New Roman"/>
              </a:rPr>
              <a:t> </a:t>
            </a:r>
            <a:r>
              <a:rPr lang="en-US" sz="2400" dirty="0" err="1">
                <a:latin typeface="Times New Roman"/>
                <a:cs typeface="Times New Roman"/>
              </a:rPr>
              <a:t>tìm</a:t>
            </a:r>
            <a:r>
              <a:rPr lang="en-US" sz="2400" dirty="0">
                <a:latin typeface="Times New Roman"/>
                <a:cs typeface="Times New Roman"/>
              </a:rPr>
              <a:t> </a:t>
            </a:r>
            <a:r>
              <a:rPr lang="en-US" sz="2400" dirty="0" err="1">
                <a:latin typeface="Times New Roman"/>
                <a:cs typeface="Times New Roman"/>
              </a:rPr>
              <a:t>kiếm</a:t>
            </a:r>
            <a:r>
              <a:rPr lang="en-US" sz="2400" dirty="0">
                <a:latin typeface="Times New Roman"/>
                <a:cs typeface="Times New Roman"/>
              </a:rPr>
              <a:t> </a:t>
            </a:r>
            <a:r>
              <a:rPr lang="en-US" sz="2400" dirty="0" err="1">
                <a:latin typeface="Times New Roman"/>
                <a:cs typeface="Times New Roman"/>
              </a:rPr>
              <a:t>theo</a:t>
            </a:r>
            <a:r>
              <a:rPr lang="en-US" sz="2400" dirty="0">
                <a:latin typeface="Times New Roman"/>
                <a:cs typeface="Times New Roman"/>
              </a:rPr>
              <a:t> </a:t>
            </a:r>
            <a:r>
              <a:rPr lang="en-US" sz="2400" dirty="0" err="1">
                <a:latin typeface="Times New Roman"/>
                <a:cs typeface="Times New Roman"/>
              </a:rPr>
              <a:t>chiều</a:t>
            </a:r>
            <a:r>
              <a:rPr lang="en-US" sz="2400" dirty="0">
                <a:latin typeface="Times New Roman"/>
                <a:cs typeface="Times New Roman"/>
              </a:rPr>
              <a:t> </a:t>
            </a:r>
            <a:r>
              <a:rPr lang="en-US" sz="2400" dirty="0" err="1">
                <a:latin typeface="Times New Roman"/>
                <a:cs typeface="Times New Roman"/>
              </a:rPr>
              <a:t>rộng</a:t>
            </a:r>
            <a:r>
              <a:rPr lang="en-US" sz="2400" dirty="0">
                <a:latin typeface="Times New Roman"/>
                <a:cs typeface="Times New Roman"/>
              </a:rPr>
              <a:t> </a:t>
            </a:r>
            <a:r>
              <a:rPr lang="en-US" sz="2400" dirty="0" err="1">
                <a:latin typeface="Times New Roman"/>
                <a:cs typeface="Times New Roman"/>
              </a:rPr>
              <a:t>để</a:t>
            </a:r>
            <a:r>
              <a:rPr lang="en-US" sz="2400" dirty="0">
                <a:latin typeface="Times New Roman"/>
                <a:cs typeface="Times New Roman"/>
              </a:rPr>
              <a:t> bao </a:t>
            </a:r>
            <a:r>
              <a:rPr lang="en-US" sz="2400" dirty="0" err="1">
                <a:latin typeface="Times New Roman"/>
                <a:cs typeface="Times New Roman"/>
              </a:rPr>
              <a:t>gồm</a:t>
            </a:r>
            <a:r>
              <a:rPr lang="en-US" sz="2400" dirty="0">
                <a:latin typeface="Times New Roman"/>
                <a:cs typeface="Times New Roman"/>
              </a:rPr>
              <a:t> </a:t>
            </a:r>
            <a:r>
              <a:rPr lang="en-US" sz="2400" dirty="0" err="1">
                <a:latin typeface="Times New Roman"/>
                <a:cs typeface="Times New Roman"/>
              </a:rPr>
              <a:t>yêu</a:t>
            </a:r>
            <a:r>
              <a:rPr lang="en-US" sz="2400" dirty="0">
                <a:latin typeface="Times New Roman"/>
                <a:cs typeface="Times New Roman"/>
              </a:rPr>
              <a:t> </a:t>
            </a:r>
            <a:r>
              <a:rPr lang="en-US" sz="2400" dirty="0" err="1">
                <a:latin typeface="Times New Roman"/>
                <a:cs typeface="Times New Roman"/>
              </a:rPr>
              <a:t>cầu</a:t>
            </a:r>
            <a:r>
              <a:rPr lang="en-US" sz="2400" dirty="0">
                <a:latin typeface="Times New Roman"/>
                <a:cs typeface="Times New Roman"/>
              </a:rPr>
              <a:t> </a:t>
            </a:r>
            <a:r>
              <a:rPr lang="en-US" sz="2400" dirty="0" err="1">
                <a:latin typeface="Times New Roman"/>
                <a:cs typeface="Times New Roman"/>
              </a:rPr>
              <a:t>tìm</a:t>
            </a:r>
            <a:r>
              <a:rPr lang="en-US" sz="2400" dirty="0">
                <a:latin typeface="Times New Roman"/>
                <a:cs typeface="Times New Roman"/>
              </a:rPr>
              <a:t> </a:t>
            </a:r>
            <a:r>
              <a:rPr lang="en-US" sz="2400" dirty="0" err="1">
                <a:latin typeface="Times New Roman"/>
                <a:cs typeface="Times New Roman"/>
              </a:rPr>
              <a:t>kiếm</a:t>
            </a:r>
            <a:r>
              <a:rPr lang="en-US" sz="2400" dirty="0">
                <a:latin typeface="Times New Roman"/>
                <a:cs typeface="Times New Roman"/>
              </a:rPr>
              <a:t> </a:t>
            </a:r>
            <a:r>
              <a:rPr lang="en-US" sz="2400" dirty="0" err="1">
                <a:latin typeface="Times New Roman"/>
                <a:cs typeface="Times New Roman"/>
              </a:rPr>
              <a:t>một</a:t>
            </a:r>
            <a:r>
              <a:rPr lang="en-US" sz="2400" dirty="0">
                <a:latin typeface="Times New Roman"/>
                <a:cs typeface="Times New Roman"/>
              </a:rPr>
              <a:t> </a:t>
            </a:r>
            <a:r>
              <a:rPr lang="en-US" sz="2400" dirty="0" err="1">
                <a:latin typeface="Times New Roman"/>
                <a:cs typeface="Times New Roman"/>
              </a:rPr>
              <a:t>đường</a:t>
            </a:r>
            <a:r>
              <a:rPr lang="en-US" sz="2400" dirty="0">
                <a:latin typeface="Times New Roman"/>
                <a:cs typeface="Times New Roman"/>
              </a:rPr>
              <a:t> </a:t>
            </a:r>
            <a:r>
              <a:rPr lang="en-US" sz="2400" dirty="0" err="1">
                <a:latin typeface="Times New Roman"/>
                <a:cs typeface="Times New Roman"/>
              </a:rPr>
              <a:t>tăng</a:t>
            </a:r>
            <a:r>
              <a:rPr lang="en-US" sz="2400" dirty="0">
                <a:latin typeface="Times New Roman"/>
                <a:cs typeface="Times New Roman"/>
              </a:rPr>
              <a:t> </a:t>
            </a:r>
            <a:r>
              <a:rPr lang="en-US" sz="2400" dirty="0" err="1">
                <a:latin typeface="Times New Roman"/>
                <a:cs typeface="Times New Roman"/>
              </a:rPr>
              <a:t>cường</a:t>
            </a:r>
            <a:r>
              <a:rPr lang="en-US" sz="2400" dirty="0">
                <a:latin typeface="Times New Roman"/>
                <a:cs typeface="Times New Roman"/>
              </a:rPr>
              <a:t> </a:t>
            </a:r>
            <a:r>
              <a:rPr lang="en-US" sz="2400" dirty="0" err="1">
                <a:latin typeface="Times New Roman"/>
                <a:cs typeface="Times New Roman"/>
              </a:rPr>
              <a:t>trong</a:t>
            </a:r>
            <a:r>
              <a:rPr lang="en-US" sz="2400" dirty="0">
                <a:latin typeface="Times New Roman"/>
                <a:cs typeface="Times New Roman"/>
              </a:rPr>
              <a:t> </a:t>
            </a:r>
            <a:r>
              <a:rPr lang="en-US" sz="2400" dirty="0" err="1">
                <a:latin typeface="Times New Roman"/>
                <a:cs typeface="Times New Roman"/>
              </a:rPr>
              <a:t>biểu</a:t>
            </a:r>
            <a:r>
              <a:rPr lang="en-US" sz="2400" dirty="0">
                <a:latin typeface="Times New Roman"/>
                <a:cs typeface="Times New Roman"/>
              </a:rPr>
              <a:t> </a:t>
            </a:r>
            <a:r>
              <a:rPr lang="en-US" sz="2400" dirty="0" err="1">
                <a:latin typeface="Times New Roman"/>
                <a:cs typeface="Times New Roman"/>
              </a:rPr>
              <a:t>đồ</a:t>
            </a:r>
            <a:r>
              <a:rPr lang="en-US" sz="2400" dirty="0">
                <a:latin typeface="Times New Roman"/>
                <a:cs typeface="Times New Roman"/>
              </a:rPr>
              <a:t> </a:t>
            </a:r>
            <a:r>
              <a:rPr lang="en-US" sz="2400" dirty="0" err="1">
                <a:latin typeface="Times New Roman"/>
                <a:cs typeface="Times New Roman"/>
              </a:rPr>
              <a:t>hai</a:t>
            </a:r>
            <a:r>
              <a:rPr lang="en-US" sz="2400" dirty="0">
                <a:latin typeface="Times New Roman"/>
                <a:cs typeface="Times New Roman"/>
              </a:rPr>
              <a:t> </a:t>
            </a:r>
            <a:r>
              <a:rPr lang="en-US" sz="2400" dirty="0" err="1">
                <a:latin typeface="Times New Roman"/>
                <a:cs typeface="Times New Roman"/>
              </a:rPr>
              <a:t>phía</a:t>
            </a:r>
            <a:r>
              <a:rPr lang="en-US" sz="2400" dirty="0">
                <a:latin typeface="Times New Roman"/>
                <a:cs typeface="Times New Roman"/>
              </a:rPr>
              <a:t> </a:t>
            </a:r>
            <a:r>
              <a:rPr lang="en-US" sz="2400" dirty="0" err="1">
                <a:latin typeface="Times New Roman"/>
                <a:cs typeface="Times New Roman"/>
              </a:rPr>
              <a:t>có</a:t>
            </a:r>
            <a:r>
              <a:rPr lang="en-US" sz="2400" dirty="0">
                <a:latin typeface="Times New Roman"/>
                <a:cs typeface="Times New Roman"/>
              </a:rPr>
              <a:t> </a:t>
            </a:r>
            <a:r>
              <a:rPr lang="en-US" sz="2400" dirty="0" err="1">
                <a:latin typeface="Times New Roman"/>
                <a:cs typeface="Times New Roman"/>
              </a:rPr>
              <a:t>khớp</a:t>
            </a:r>
            <a:endParaRPr lang="en-US" sz="2400" dirty="0">
              <a:latin typeface="Times New Roman"/>
              <a:cs typeface="Times New Roman"/>
            </a:endParaRPr>
          </a:p>
          <a:p>
            <a:pPr marL="342900" indent="-342900">
              <a:buFont typeface="Calibri" panose="020B0604020202020204" pitchFamily="34" charset="0"/>
              <a:buChar char="-"/>
            </a:pPr>
            <a:r>
              <a:rPr lang="en-US" sz="2400" dirty="0">
                <a:latin typeface="Times New Roman"/>
                <a:cs typeface="Times New Roman"/>
              </a:rPr>
              <a:t>Khi </a:t>
            </a:r>
            <a:r>
              <a:rPr lang="en-US" sz="2400" dirty="0" err="1">
                <a:latin typeface="Times New Roman"/>
                <a:cs typeface="Times New Roman"/>
              </a:rPr>
              <a:t>xây</a:t>
            </a:r>
            <a:r>
              <a:rPr lang="en-US" sz="2400" dirty="0">
                <a:latin typeface="Times New Roman"/>
                <a:cs typeface="Times New Roman"/>
              </a:rPr>
              <a:t> </a:t>
            </a:r>
            <a:r>
              <a:rPr lang="en-US" sz="2400" dirty="0" err="1">
                <a:latin typeface="Times New Roman"/>
                <a:cs typeface="Times New Roman"/>
              </a:rPr>
              <a:t>dựng</a:t>
            </a:r>
            <a:r>
              <a:rPr lang="en-US" sz="2400" dirty="0">
                <a:latin typeface="Times New Roman"/>
                <a:cs typeface="Times New Roman"/>
              </a:rPr>
              <a:t> </a:t>
            </a:r>
            <a:r>
              <a:rPr lang="en-US" sz="2400" dirty="0" err="1">
                <a:latin typeface="Times New Roman"/>
                <a:cs typeface="Times New Roman"/>
              </a:rPr>
              <a:t>một</a:t>
            </a:r>
            <a:r>
              <a:rPr lang="en-US" sz="2400" dirty="0">
                <a:latin typeface="Times New Roman"/>
                <a:cs typeface="Times New Roman"/>
              </a:rPr>
              <a:t> </a:t>
            </a:r>
            <a:r>
              <a:rPr lang="en-US" sz="2400" dirty="0" err="1">
                <a:latin typeface="Times New Roman"/>
                <a:cs typeface="Times New Roman"/>
              </a:rPr>
              <a:t>lớp</a:t>
            </a:r>
            <a:r>
              <a:rPr lang="en-US" sz="2400" dirty="0">
                <a:latin typeface="Times New Roman"/>
                <a:cs typeface="Times New Roman"/>
              </a:rPr>
              <a:t> </a:t>
            </a:r>
            <a:r>
              <a:rPr lang="en-US" sz="2400" dirty="0" err="1">
                <a:latin typeface="Times New Roman"/>
                <a:cs typeface="Times New Roman"/>
              </a:rPr>
              <a:t>nút</a:t>
            </a:r>
            <a:r>
              <a:rPr lang="en-US" sz="2400" dirty="0">
                <a:latin typeface="Times New Roman"/>
                <a:cs typeface="Times New Roman"/>
              </a:rPr>
              <a:t> </a:t>
            </a:r>
            <a:r>
              <a:rPr lang="en-US" sz="2400" dirty="0" err="1">
                <a:latin typeface="Times New Roman"/>
                <a:cs typeface="Times New Roman"/>
              </a:rPr>
              <a:t>mới</a:t>
            </a:r>
            <a:r>
              <a:rPr lang="en-US" sz="2400" dirty="0">
                <a:latin typeface="Times New Roman"/>
                <a:cs typeface="Times New Roman"/>
              </a:rPr>
              <a:t> </a:t>
            </a:r>
            <a:r>
              <a:rPr lang="en-US" sz="2400" dirty="0" err="1">
                <a:latin typeface="Times New Roman"/>
                <a:cs typeface="Times New Roman"/>
              </a:rPr>
              <a:t>phía</a:t>
            </a:r>
            <a:r>
              <a:rPr lang="en-US" sz="2400" dirty="0">
                <a:latin typeface="Times New Roman"/>
                <a:cs typeface="Times New Roman"/>
              </a:rPr>
              <a:t> </a:t>
            </a:r>
            <a:r>
              <a:rPr lang="en-US" sz="2400" dirty="0" err="1">
                <a:latin typeface="Times New Roman"/>
                <a:cs typeface="Times New Roman"/>
              </a:rPr>
              <a:t>bên</a:t>
            </a:r>
            <a:r>
              <a:rPr lang="en-US" sz="2400" dirty="0">
                <a:latin typeface="Times New Roman"/>
                <a:cs typeface="Times New Roman"/>
              </a:rPr>
              <a:t> </a:t>
            </a:r>
            <a:r>
              <a:rPr lang="en-US" sz="2400" dirty="0" err="1">
                <a:latin typeface="Times New Roman"/>
                <a:cs typeface="Times New Roman"/>
              </a:rPr>
              <a:t>trái</a:t>
            </a:r>
            <a:r>
              <a:rPr lang="en-US" sz="2400" dirty="0">
                <a:latin typeface="Times New Roman"/>
                <a:cs typeface="Times New Roman"/>
              </a:rPr>
              <a:t>, </a:t>
            </a:r>
            <a:r>
              <a:rPr lang="en-US" sz="2400" dirty="0" err="1">
                <a:latin typeface="Times New Roman"/>
                <a:cs typeface="Times New Roman"/>
              </a:rPr>
              <a:t>chúng</a:t>
            </a:r>
            <a:r>
              <a:rPr lang="en-US" sz="2400" dirty="0">
                <a:latin typeface="Times New Roman"/>
                <a:cs typeface="Times New Roman"/>
              </a:rPr>
              <a:t> ta </a:t>
            </a:r>
            <a:r>
              <a:rPr lang="en-US" sz="2400" dirty="0" err="1">
                <a:latin typeface="Times New Roman"/>
                <a:cs typeface="Times New Roman"/>
              </a:rPr>
              <a:t>chỉ</a:t>
            </a:r>
            <a:r>
              <a:rPr lang="en-US" sz="2400" dirty="0">
                <a:latin typeface="Times New Roman"/>
                <a:cs typeface="Times New Roman"/>
              </a:rPr>
              <a:t> </a:t>
            </a:r>
            <a:r>
              <a:rPr lang="en-US" sz="2400" dirty="0" err="1">
                <a:latin typeface="Times New Roman"/>
                <a:cs typeface="Times New Roman"/>
              </a:rPr>
              <a:t>nên</a:t>
            </a:r>
            <a:r>
              <a:rPr lang="en-US" sz="2400" dirty="0">
                <a:latin typeface="Times New Roman"/>
                <a:cs typeface="Times New Roman"/>
              </a:rPr>
              <a:t> </a:t>
            </a:r>
            <a:r>
              <a:rPr lang="en-US" sz="2400" dirty="0" err="1">
                <a:latin typeface="Times New Roman"/>
                <a:cs typeface="Times New Roman"/>
              </a:rPr>
              <a:t>sử</a:t>
            </a:r>
            <a:r>
              <a:rPr lang="en-US" sz="2400" dirty="0">
                <a:latin typeface="Times New Roman"/>
                <a:cs typeface="Times New Roman"/>
              </a:rPr>
              <a:t> </a:t>
            </a:r>
            <a:r>
              <a:rPr lang="en-US" sz="2400" dirty="0" err="1">
                <a:latin typeface="Times New Roman"/>
                <a:cs typeface="Times New Roman"/>
              </a:rPr>
              <a:t>dụng</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cạnh</a:t>
            </a:r>
            <a:r>
              <a:rPr lang="en-US" sz="2400" dirty="0">
                <a:latin typeface="Times New Roman"/>
                <a:cs typeface="Times New Roman"/>
              </a:rPr>
              <a:t> </a:t>
            </a:r>
            <a:r>
              <a:rPr lang="en-US" sz="2400" dirty="0" err="1">
                <a:latin typeface="Times New Roman"/>
                <a:cs typeface="Times New Roman"/>
              </a:rPr>
              <a:t>không</a:t>
            </a:r>
            <a:r>
              <a:rPr lang="en-US" sz="2400" dirty="0">
                <a:latin typeface="Times New Roman"/>
                <a:cs typeface="Times New Roman"/>
              </a:rPr>
              <a:t> </a:t>
            </a:r>
            <a:r>
              <a:rPr lang="en-US" sz="2400" dirty="0" err="1">
                <a:latin typeface="Times New Roman"/>
                <a:cs typeface="Times New Roman"/>
              </a:rPr>
              <a:t>khớp</a:t>
            </a:r>
            <a:r>
              <a:rPr lang="en-US" sz="2400" dirty="0">
                <a:latin typeface="Times New Roman"/>
                <a:cs typeface="Times New Roman"/>
              </a:rPr>
              <a:t> </a:t>
            </a:r>
            <a:r>
              <a:rPr lang="en-US" sz="2400" dirty="0" err="1">
                <a:latin typeface="Times New Roman"/>
                <a:cs typeface="Times New Roman"/>
              </a:rPr>
              <a:t>để</a:t>
            </a:r>
            <a:r>
              <a:rPr lang="en-US" sz="2400" dirty="0">
                <a:latin typeface="Times New Roman"/>
                <a:cs typeface="Times New Roman"/>
              </a:rPr>
              <a:t> </a:t>
            </a:r>
            <a:r>
              <a:rPr lang="en-US" sz="2400" dirty="0" err="1">
                <a:latin typeface="Times New Roman"/>
                <a:cs typeface="Times New Roman"/>
              </a:rPr>
              <a:t>phát</a:t>
            </a:r>
            <a:r>
              <a:rPr lang="en-US" sz="2400" dirty="0">
                <a:latin typeface="Times New Roman"/>
                <a:cs typeface="Times New Roman"/>
              </a:rPr>
              <a:t> </a:t>
            </a:r>
            <a:r>
              <a:rPr lang="en-US" sz="2400" dirty="0" err="1">
                <a:latin typeface="Times New Roman"/>
                <a:cs typeface="Times New Roman"/>
              </a:rPr>
              <a:t>hiện</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nút</a:t>
            </a:r>
            <a:r>
              <a:rPr lang="en-US" sz="2400" dirty="0">
                <a:latin typeface="Times New Roman"/>
                <a:cs typeface="Times New Roman"/>
              </a:rPr>
              <a:t> </a:t>
            </a:r>
            <a:r>
              <a:rPr lang="en-US" sz="2400" dirty="0" err="1">
                <a:latin typeface="Times New Roman"/>
                <a:cs typeface="Times New Roman"/>
              </a:rPr>
              <a:t>mới</a:t>
            </a:r>
            <a:r>
              <a:rPr lang="en-US" sz="2400" dirty="0">
                <a:latin typeface="Times New Roman"/>
                <a:cs typeface="Times New Roman"/>
              </a:rPr>
              <a:t>, </a:t>
            </a:r>
            <a:r>
              <a:rPr lang="en-US" sz="2400" dirty="0" err="1">
                <a:latin typeface="Times New Roman"/>
                <a:cs typeface="Times New Roman"/>
              </a:rPr>
              <a:t>và</a:t>
            </a:r>
            <a:r>
              <a:rPr lang="en-US" sz="2400" dirty="0">
                <a:latin typeface="Times New Roman"/>
                <a:cs typeface="Times New Roman"/>
              </a:rPr>
              <a:t> </a:t>
            </a:r>
            <a:r>
              <a:rPr lang="en-US" sz="2400" dirty="0" err="1">
                <a:latin typeface="Times New Roman"/>
                <a:cs typeface="Times New Roman"/>
              </a:rPr>
              <a:t>khi</a:t>
            </a:r>
            <a:r>
              <a:rPr lang="en-US" sz="2400" dirty="0">
                <a:latin typeface="Times New Roman"/>
                <a:cs typeface="Times New Roman"/>
              </a:rPr>
              <a:t> </a:t>
            </a:r>
            <a:r>
              <a:rPr lang="en-US" sz="2400" dirty="0" err="1">
                <a:latin typeface="Times New Roman"/>
                <a:cs typeface="Times New Roman"/>
              </a:rPr>
              <a:t>xây</a:t>
            </a:r>
            <a:r>
              <a:rPr lang="en-US" sz="2400" dirty="0">
                <a:latin typeface="Times New Roman"/>
                <a:cs typeface="Times New Roman"/>
              </a:rPr>
              <a:t> </a:t>
            </a:r>
            <a:r>
              <a:rPr lang="en-US" sz="2400" dirty="0" err="1">
                <a:latin typeface="Times New Roman"/>
                <a:cs typeface="Times New Roman"/>
              </a:rPr>
              <a:t>dựng</a:t>
            </a:r>
            <a:r>
              <a:rPr lang="en-US" sz="2400" dirty="0">
                <a:latin typeface="Times New Roman"/>
                <a:cs typeface="Times New Roman"/>
              </a:rPr>
              <a:t> </a:t>
            </a:r>
            <a:r>
              <a:rPr lang="en-US" sz="2400" dirty="0" err="1">
                <a:latin typeface="Times New Roman"/>
                <a:cs typeface="Times New Roman"/>
              </a:rPr>
              <a:t>một</a:t>
            </a:r>
            <a:r>
              <a:rPr lang="en-US" sz="2400" dirty="0">
                <a:latin typeface="Times New Roman"/>
                <a:cs typeface="Times New Roman"/>
              </a:rPr>
              <a:t> </a:t>
            </a:r>
            <a:r>
              <a:rPr lang="en-US" sz="2400" dirty="0" err="1">
                <a:latin typeface="Times New Roman"/>
                <a:cs typeface="Times New Roman"/>
              </a:rPr>
              <a:t>lớp</a:t>
            </a:r>
            <a:r>
              <a:rPr lang="en-US" sz="2400" dirty="0">
                <a:latin typeface="Times New Roman"/>
                <a:cs typeface="Times New Roman"/>
              </a:rPr>
              <a:t> </a:t>
            </a:r>
            <a:r>
              <a:rPr lang="en-US" sz="2400" dirty="0" err="1">
                <a:latin typeface="Times New Roman"/>
                <a:cs typeface="Times New Roman"/>
              </a:rPr>
              <a:t>nút</a:t>
            </a:r>
            <a:r>
              <a:rPr lang="en-US" sz="2400" dirty="0">
                <a:latin typeface="Times New Roman"/>
                <a:cs typeface="Times New Roman"/>
              </a:rPr>
              <a:t> </a:t>
            </a:r>
            <a:r>
              <a:rPr lang="en-US" sz="2400" dirty="0" err="1">
                <a:latin typeface="Times New Roman"/>
                <a:cs typeface="Times New Roman"/>
              </a:rPr>
              <a:t>mới</a:t>
            </a:r>
            <a:r>
              <a:rPr lang="en-US" sz="2400" dirty="0">
                <a:latin typeface="Times New Roman"/>
                <a:cs typeface="Times New Roman"/>
              </a:rPr>
              <a:t> </a:t>
            </a:r>
            <a:r>
              <a:rPr lang="en-US" sz="2400" dirty="0" err="1">
                <a:latin typeface="Times New Roman"/>
                <a:cs typeface="Times New Roman"/>
              </a:rPr>
              <a:t>phía</a:t>
            </a:r>
            <a:r>
              <a:rPr lang="en-US" sz="2400" dirty="0">
                <a:latin typeface="Times New Roman"/>
                <a:cs typeface="Times New Roman"/>
              </a:rPr>
              <a:t> </a:t>
            </a:r>
            <a:r>
              <a:rPr lang="en-US" sz="2400" dirty="0" err="1">
                <a:latin typeface="Times New Roman"/>
                <a:cs typeface="Times New Roman"/>
              </a:rPr>
              <a:t>bên</a:t>
            </a:r>
            <a:r>
              <a:rPr lang="en-US" sz="2400" dirty="0">
                <a:latin typeface="Times New Roman"/>
                <a:cs typeface="Times New Roman"/>
              </a:rPr>
              <a:t> </a:t>
            </a:r>
            <a:r>
              <a:rPr lang="en-US" sz="2400" dirty="0" err="1">
                <a:latin typeface="Times New Roman"/>
                <a:cs typeface="Times New Roman"/>
              </a:rPr>
              <a:t>phải</a:t>
            </a:r>
            <a:r>
              <a:rPr lang="en-US" sz="2400" dirty="0">
                <a:latin typeface="Times New Roman"/>
                <a:cs typeface="Times New Roman"/>
              </a:rPr>
              <a:t>, </a:t>
            </a:r>
            <a:r>
              <a:rPr lang="en-US" sz="2400" dirty="0" err="1">
                <a:latin typeface="Times New Roman"/>
                <a:cs typeface="Times New Roman"/>
              </a:rPr>
              <a:t>chúng</a:t>
            </a:r>
            <a:r>
              <a:rPr lang="en-US" sz="2400" dirty="0">
                <a:latin typeface="Times New Roman"/>
                <a:cs typeface="Times New Roman"/>
              </a:rPr>
              <a:t> ta </a:t>
            </a:r>
            <a:r>
              <a:rPr lang="en-US" sz="2400" dirty="0" err="1">
                <a:latin typeface="Times New Roman"/>
                <a:cs typeface="Times New Roman"/>
              </a:rPr>
              <a:t>chỉ</a:t>
            </a:r>
            <a:r>
              <a:rPr lang="en-US" sz="2400" dirty="0">
                <a:latin typeface="Times New Roman"/>
                <a:cs typeface="Times New Roman"/>
              </a:rPr>
              <a:t> </a:t>
            </a:r>
            <a:r>
              <a:rPr lang="en-US" sz="2400" dirty="0" err="1">
                <a:latin typeface="Times New Roman"/>
                <a:cs typeface="Times New Roman"/>
              </a:rPr>
              <a:t>nên</a:t>
            </a:r>
            <a:r>
              <a:rPr lang="en-US" sz="2400" dirty="0">
                <a:latin typeface="Times New Roman"/>
                <a:cs typeface="Times New Roman"/>
              </a:rPr>
              <a:t> </a:t>
            </a:r>
            <a:r>
              <a:rPr lang="en-US" sz="2400" dirty="0" err="1">
                <a:latin typeface="Times New Roman"/>
                <a:cs typeface="Times New Roman"/>
              </a:rPr>
              <a:t>sử</a:t>
            </a:r>
            <a:r>
              <a:rPr lang="en-US" sz="2400" dirty="0">
                <a:latin typeface="Times New Roman"/>
                <a:cs typeface="Times New Roman"/>
              </a:rPr>
              <a:t> </a:t>
            </a:r>
            <a:r>
              <a:rPr lang="en-US" sz="2400" dirty="0" err="1">
                <a:latin typeface="Times New Roman"/>
                <a:cs typeface="Times New Roman"/>
              </a:rPr>
              <a:t>dụng</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cạnh</a:t>
            </a:r>
            <a:r>
              <a:rPr lang="en-US" sz="2400" dirty="0">
                <a:latin typeface="Times New Roman"/>
                <a:cs typeface="Times New Roman"/>
              </a:rPr>
              <a:t> </a:t>
            </a:r>
            <a:r>
              <a:rPr lang="en-US" sz="2400" dirty="0" err="1">
                <a:latin typeface="Times New Roman"/>
                <a:cs typeface="Times New Roman"/>
              </a:rPr>
              <a:t>phù</a:t>
            </a:r>
            <a:r>
              <a:rPr lang="en-US" sz="2400" dirty="0">
                <a:latin typeface="Times New Roman"/>
                <a:cs typeface="Times New Roman"/>
              </a:rPr>
              <a:t> </a:t>
            </a:r>
            <a:r>
              <a:rPr lang="en-US" sz="2400" dirty="0" err="1">
                <a:latin typeface="Times New Roman"/>
                <a:cs typeface="Times New Roman"/>
              </a:rPr>
              <a:t>hợp</a:t>
            </a:r>
            <a:r>
              <a:rPr lang="en-US" sz="2400" dirty="0">
                <a:latin typeface="Times New Roman"/>
                <a:cs typeface="Times New Roman"/>
              </a:rPr>
              <a:t> </a:t>
            </a:r>
            <a:r>
              <a:rPr lang="en-US" sz="2400" dirty="0" err="1">
                <a:latin typeface="Times New Roman"/>
                <a:cs typeface="Times New Roman"/>
              </a:rPr>
              <a:t>để</a:t>
            </a:r>
            <a:r>
              <a:rPr lang="en-US" sz="2400" dirty="0">
                <a:latin typeface="Times New Roman"/>
                <a:cs typeface="Times New Roman"/>
              </a:rPr>
              <a:t> </a:t>
            </a:r>
            <a:r>
              <a:rPr lang="en-US" sz="2400" dirty="0" err="1">
                <a:latin typeface="Times New Roman"/>
                <a:cs typeface="Times New Roman"/>
              </a:rPr>
              <a:t>khám</a:t>
            </a:r>
            <a:r>
              <a:rPr lang="en-US" sz="2400" dirty="0">
                <a:latin typeface="Times New Roman"/>
                <a:cs typeface="Times New Roman"/>
              </a:rPr>
              <a:t> </a:t>
            </a:r>
            <a:r>
              <a:rPr lang="en-US" sz="2400" dirty="0" err="1">
                <a:latin typeface="Times New Roman"/>
                <a:cs typeface="Times New Roman"/>
              </a:rPr>
              <a:t>phá</a:t>
            </a:r>
            <a:r>
              <a:rPr lang="en-US" sz="2400" dirty="0">
                <a:latin typeface="Times New Roman"/>
                <a:cs typeface="Times New Roman"/>
              </a:rPr>
              <a:t> </a:t>
            </a:r>
            <a:r>
              <a:rPr lang="en-US" sz="2400" dirty="0" err="1">
                <a:latin typeface="Times New Roman"/>
                <a:cs typeface="Times New Roman"/>
              </a:rPr>
              <a:t>các</a:t>
            </a:r>
            <a:r>
              <a:rPr lang="en-US" sz="2400" dirty="0">
                <a:latin typeface="Times New Roman"/>
                <a:cs typeface="Times New Roman"/>
              </a:rPr>
              <a:t> </a:t>
            </a:r>
            <a:r>
              <a:rPr lang="en-US" sz="2400" dirty="0" err="1">
                <a:latin typeface="Times New Roman"/>
                <a:cs typeface="Times New Roman"/>
              </a:rPr>
              <a:t>nút</a:t>
            </a:r>
            <a:r>
              <a:rPr lang="en-US" sz="2400" dirty="0">
                <a:latin typeface="Times New Roman"/>
                <a:cs typeface="Times New Roman"/>
              </a:rPr>
              <a:t> </a:t>
            </a:r>
            <a:r>
              <a:rPr lang="en-US" sz="2400" dirty="0" err="1">
                <a:latin typeface="Times New Roman"/>
                <a:cs typeface="Times New Roman"/>
              </a:rPr>
              <a:t>mới</a:t>
            </a:r>
          </a:p>
        </p:txBody>
      </p:sp>
      <p:sp>
        <p:nvSpPr>
          <p:cNvPr id="4" name="Footer Placeholder 3">
            <a:extLst>
              <a:ext uri="{FF2B5EF4-FFF2-40B4-BE49-F238E27FC236}">
                <a16:creationId xmlns:a16="http://schemas.microsoft.com/office/drawing/2014/main" id="{5FBAC2C3-4659-E9BA-F509-97957C59462C}"/>
              </a:ext>
            </a:extLst>
          </p:cNvPr>
          <p:cNvSpPr>
            <a:spLocks noGrp="1"/>
          </p:cNvSpPr>
          <p:nvPr>
            <p:ph type="ftr" sz="quarter" idx="3"/>
          </p:nvPr>
        </p:nvSpPr>
        <p:spPr/>
        <p:txBody>
          <a:bodyPr/>
          <a:lstStyle/>
          <a:p>
            <a:r>
              <a:rPr lang="en-US"/>
              <a:t>PRESENTATION TITLE</a:t>
            </a:r>
          </a:p>
        </p:txBody>
      </p:sp>
      <p:sp>
        <p:nvSpPr>
          <p:cNvPr id="10" name="Slide Number Placeholder 9">
            <a:extLst>
              <a:ext uri="{FF2B5EF4-FFF2-40B4-BE49-F238E27FC236}">
                <a16:creationId xmlns:a16="http://schemas.microsoft.com/office/drawing/2014/main" id="{F7C99EFE-169C-23E3-E7C3-2377ACB42798}"/>
              </a:ext>
            </a:extLst>
          </p:cNvPr>
          <p:cNvSpPr>
            <a:spLocks noGrp="1"/>
          </p:cNvSpPr>
          <p:nvPr>
            <p:ph type="sldNum" sz="quarter" idx="4"/>
          </p:nvPr>
        </p:nvSpPr>
        <p:spPr/>
        <p:txBody>
          <a:bodyPr/>
          <a:lstStyle/>
          <a:p>
            <a:fld id="{294A09A9-5501-47C1-A89A-A340965A2BE2}" type="slidenum">
              <a:rPr lang="en-US" smtClean="0"/>
              <a:pPr/>
              <a:t>20</a:t>
            </a:fld>
            <a:endParaRPr lang="en-US"/>
          </a:p>
        </p:txBody>
      </p:sp>
      <p:pic>
        <p:nvPicPr>
          <p:cNvPr id="11" name="Picture 11" descr="A picture containing accessory, necklet&#10;&#10;Description automatically generated">
            <a:extLst>
              <a:ext uri="{FF2B5EF4-FFF2-40B4-BE49-F238E27FC236}">
                <a16:creationId xmlns:a16="http://schemas.microsoft.com/office/drawing/2014/main" id="{2177DD10-1865-12F0-766E-5174E6264109}"/>
              </a:ext>
            </a:extLst>
          </p:cNvPr>
          <p:cNvPicPr>
            <a:picLocks noChangeAspect="1"/>
          </p:cNvPicPr>
          <p:nvPr/>
        </p:nvPicPr>
        <p:blipFill>
          <a:blip r:embed="rId2"/>
          <a:stretch>
            <a:fillRect/>
          </a:stretch>
        </p:blipFill>
        <p:spPr>
          <a:xfrm>
            <a:off x="4221192" y="3432421"/>
            <a:ext cx="2743200" cy="2897385"/>
          </a:xfrm>
          <a:prstGeom prst="rect">
            <a:avLst/>
          </a:prstGeom>
        </p:spPr>
      </p:pic>
      <p:sp>
        <p:nvSpPr>
          <p:cNvPr id="12" name="TextBox 11">
            <a:extLst>
              <a:ext uri="{FF2B5EF4-FFF2-40B4-BE49-F238E27FC236}">
                <a16:creationId xmlns:a16="http://schemas.microsoft.com/office/drawing/2014/main" id="{E65484B8-C4F1-7827-0415-B58293CCD00C}"/>
              </a:ext>
            </a:extLst>
          </p:cNvPr>
          <p:cNvSpPr txBox="1"/>
          <p:nvPr/>
        </p:nvSpPr>
        <p:spPr>
          <a:xfrm>
            <a:off x="7610181" y="3704800"/>
            <a:ext cx="336142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Hinh 10.11. Trong </a:t>
            </a:r>
            <a:r>
              <a:rPr lang="en-US" sz="2000" dirty="0" err="1">
                <a:latin typeface="Times New Roman"/>
                <a:cs typeface="Times New Roman"/>
              </a:rPr>
              <a:t>tìm</a:t>
            </a:r>
            <a:r>
              <a:rPr lang="en-US" sz="2000" dirty="0">
                <a:latin typeface="Times New Roman"/>
                <a:cs typeface="Times New Roman"/>
              </a:rPr>
              <a:t> </a:t>
            </a:r>
            <a:r>
              <a:rPr lang="en-US" sz="2000" dirty="0" err="1">
                <a:latin typeface="Times New Roman"/>
                <a:cs typeface="Times New Roman"/>
              </a:rPr>
              <a:t>kiếm</a:t>
            </a:r>
            <a:r>
              <a:rPr lang="en-US" sz="2000" dirty="0">
                <a:latin typeface="Times New Roman"/>
                <a:cs typeface="Times New Roman"/>
              </a:rPr>
              <a:t> </a:t>
            </a:r>
            <a:r>
              <a:rPr lang="en-US" sz="2000" dirty="0" err="1">
                <a:latin typeface="Times New Roman"/>
                <a:cs typeface="Times New Roman"/>
              </a:rPr>
              <a:t>theo</a:t>
            </a:r>
            <a:r>
              <a:rPr lang="en-US" sz="2000" dirty="0">
                <a:latin typeface="Times New Roman"/>
                <a:cs typeface="Times New Roman"/>
              </a:rPr>
              <a:t> </a:t>
            </a:r>
            <a:r>
              <a:rPr lang="en-US" sz="2000" dirty="0" err="1">
                <a:latin typeface="Times New Roman"/>
                <a:cs typeface="Times New Roman"/>
              </a:rPr>
              <a:t>chiều</a:t>
            </a:r>
            <a:r>
              <a:rPr lang="en-US" sz="2000" dirty="0">
                <a:latin typeface="Times New Roman"/>
                <a:cs typeface="Times New Roman"/>
              </a:rPr>
              <a:t> </a:t>
            </a:r>
            <a:r>
              <a:rPr lang="en-US" sz="2000" dirty="0" err="1">
                <a:latin typeface="Times New Roman"/>
                <a:cs typeface="Times New Roman"/>
              </a:rPr>
              <a:t>rộng</a:t>
            </a:r>
            <a:r>
              <a:rPr lang="en-US" sz="2000" dirty="0">
                <a:latin typeface="Times New Roman"/>
                <a:cs typeface="Times New Roman"/>
              </a:rPr>
              <a:t> xen </a:t>
            </a:r>
            <a:r>
              <a:rPr lang="en-US" sz="2000" dirty="0" err="1">
                <a:latin typeface="Times New Roman"/>
                <a:cs typeface="Times New Roman"/>
              </a:rPr>
              <a:t>kẽ</a:t>
            </a:r>
            <a:r>
              <a:rPr lang="en-US" sz="2000" dirty="0">
                <a:latin typeface="Times New Roman"/>
                <a:cs typeface="Times New Roman"/>
              </a:rPr>
              <a:t>, </a:t>
            </a:r>
            <a:r>
              <a:rPr lang="en-US" sz="2000" dirty="0" err="1">
                <a:latin typeface="Times New Roman"/>
                <a:cs typeface="Times New Roman"/>
              </a:rPr>
              <a:t>người</a:t>
            </a:r>
            <a:r>
              <a:rPr lang="en-US" sz="2000" dirty="0">
                <a:latin typeface="Times New Roman"/>
                <a:cs typeface="Times New Roman"/>
              </a:rPr>
              <a:t> ta </a:t>
            </a:r>
            <a:r>
              <a:rPr lang="en-US" sz="2000" dirty="0" err="1">
                <a:latin typeface="Times New Roman"/>
                <a:cs typeface="Times New Roman"/>
              </a:rPr>
              <a:t>xây</a:t>
            </a:r>
            <a:r>
              <a:rPr lang="en-US" sz="2000" dirty="0">
                <a:latin typeface="Times New Roman"/>
                <a:cs typeface="Times New Roman"/>
              </a:rPr>
              <a:t> </a:t>
            </a:r>
            <a:r>
              <a:rPr lang="en-US" sz="2000" dirty="0" err="1">
                <a:latin typeface="Times New Roman"/>
                <a:cs typeface="Times New Roman"/>
              </a:rPr>
              <a:t>dựng</a:t>
            </a:r>
            <a:r>
              <a:rPr lang="en-US" sz="2000" dirty="0">
                <a:latin typeface="Times New Roman"/>
                <a:cs typeface="Times New Roman"/>
              </a:rPr>
              <a:t> </a:t>
            </a:r>
            <a:r>
              <a:rPr lang="en-US" sz="2000" dirty="0" err="1">
                <a:latin typeface="Times New Roman"/>
                <a:cs typeface="Times New Roman"/>
              </a:rPr>
              <a:t>các</a:t>
            </a:r>
            <a:r>
              <a:rPr lang="en-US" sz="2000" dirty="0">
                <a:latin typeface="Times New Roman"/>
                <a:cs typeface="Times New Roman"/>
              </a:rPr>
              <a:t> </a:t>
            </a:r>
            <a:r>
              <a:rPr lang="en-US" sz="2000" dirty="0" err="1">
                <a:latin typeface="Times New Roman"/>
                <a:cs typeface="Times New Roman"/>
              </a:rPr>
              <a:t>lớp</a:t>
            </a:r>
            <a:r>
              <a:rPr lang="en-US" sz="2000" dirty="0">
                <a:latin typeface="Times New Roman"/>
                <a:cs typeface="Times New Roman"/>
              </a:rPr>
              <a:t> </a:t>
            </a:r>
            <a:r>
              <a:rPr lang="en-US" sz="2000" dirty="0" err="1">
                <a:latin typeface="Times New Roman"/>
                <a:cs typeface="Times New Roman"/>
              </a:rPr>
              <a:t>luân</a:t>
            </a:r>
            <a:r>
              <a:rPr lang="en-US" sz="2000" dirty="0">
                <a:latin typeface="Times New Roman"/>
                <a:cs typeface="Times New Roman"/>
              </a:rPr>
              <a:t> </a:t>
            </a:r>
            <a:r>
              <a:rPr lang="en-US" sz="2000" dirty="0" err="1">
                <a:latin typeface="Times New Roman"/>
                <a:cs typeface="Times New Roman"/>
              </a:rPr>
              <a:t>phiên</a:t>
            </a:r>
            <a:r>
              <a:rPr lang="en-US" sz="2000" dirty="0">
                <a:latin typeface="Times New Roman"/>
                <a:cs typeface="Times New Roman"/>
              </a:rPr>
              <a:t> </a:t>
            </a:r>
            <a:r>
              <a:rPr lang="en-US" sz="2000" dirty="0" err="1">
                <a:latin typeface="Times New Roman"/>
                <a:cs typeface="Times New Roman"/>
              </a:rPr>
              <a:t>sử</a:t>
            </a:r>
            <a:r>
              <a:rPr lang="en-US" sz="2000" dirty="0">
                <a:latin typeface="Times New Roman"/>
                <a:cs typeface="Times New Roman"/>
              </a:rPr>
              <a:t> </a:t>
            </a:r>
            <a:r>
              <a:rPr lang="en-US" sz="2000" dirty="0" err="1">
                <a:latin typeface="Times New Roman"/>
                <a:cs typeface="Times New Roman"/>
              </a:rPr>
              <a:t>dụng</a:t>
            </a:r>
            <a:r>
              <a:rPr lang="en-US" sz="2000" dirty="0">
                <a:latin typeface="Times New Roman"/>
                <a:cs typeface="Times New Roman"/>
              </a:rPr>
              <a:t> </a:t>
            </a:r>
            <a:r>
              <a:rPr lang="en-US" sz="2000" dirty="0" err="1">
                <a:latin typeface="Times New Roman"/>
                <a:cs typeface="Times New Roman"/>
              </a:rPr>
              <a:t>các</a:t>
            </a:r>
            <a:r>
              <a:rPr lang="en-US" sz="2000" dirty="0">
                <a:latin typeface="Times New Roman"/>
                <a:cs typeface="Times New Roman"/>
              </a:rPr>
              <a:t> </a:t>
            </a:r>
            <a:r>
              <a:rPr lang="en-US" sz="2000" dirty="0" err="1">
                <a:latin typeface="Times New Roman"/>
                <a:cs typeface="Times New Roman"/>
              </a:rPr>
              <a:t>cạnh</a:t>
            </a:r>
            <a:r>
              <a:rPr lang="en-US" sz="2000" dirty="0">
                <a:latin typeface="Times New Roman"/>
                <a:cs typeface="Times New Roman"/>
              </a:rPr>
              <a:t> </a:t>
            </a:r>
            <a:r>
              <a:rPr lang="en-US" sz="2000" dirty="0" err="1">
                <a:latin typeface="Times New Roman"/>
                <a:cs typeface="Times New Roman"/>
              </a:rPr>
              <a:t>khớp</a:t>
            </a:r>
            <a:r>
              <a:rPr lang="en-US" sz="2000" dirty="0">
                <a:latin typeface="Times New Roman"/>
                <a:cs typeface="Times New Roman"/>
              </a:rPr>
              <a:t> </a:t>
            </a:r>
            <a:r>
              <a:rPr lang="en-US" sz="2000" dirty="0" err="1">
                <a:latin typeface="Times New Roman"/>
                <a:cs typeface="Times New Roman"/>
              </a:rPr>
              <a:t>và</a:t>
            </a:r>
            <a:r>
              <a:rPr lang="en-US" sz="2000" dirty="0">
                <a:latin typeface="Times New Roman"/>
                <a:cs typeface="Times New Roman"/>
              </a:rPr>
              <a:t> </a:t>
            </a:r>
            <a:r>
              <a:rPr lang="en-US" sz="2000" dirty="0" err="1">
                <a:latin typeface="Times New Roman"/>
                <a:cs typeface="Times New Roman"/>
              </a:rPr>
              <a:t>không</a:t>
            </a:r>
            <a:r>
              <a:rPr lang="en-US" sz="2000" dirty="0">
                <a:latin typeface="Times New Roman"/>
                <a:cs typeface="Times New Roman"/>
              </a:rPr>
              <a:t> </a:t>
            </a:r>
            <a:r>
              <a:rPr lang="en-US" sz="2000" dirty="0" err="1">
                <a:latin typeface="Times New Roman"/>
                <a:cs typeface="Times New Roman"/>
              </a:rPr>
              <a:t>khớp</a:t>
            </a:r>
            <a:r>
              <a:rPr lang="en-US" sz="2000" dirty="0">
                <a:latin typeface="Times New Roman"/>
                <a:cs typeface="Times New Roman"/>
              </a:rPr>
              <a:t>, </a:t>
            </a:r>
            <a:r>
              <a:rPr lang="en-US" sz="2000" dirty="0" err="1">
                <a:latin typeface="Times New Roman"/>
                <a:cs typeface="Times New Roman"/>
              </a:rPr>
              <a:t>nếu</a:t>
            </a:r>
            <a:r>
              <a:rPr lang="en-US" sz="2000" dirty="0">
                <a:latin typeface="Times New Roman"/>
                <a:cs typeface="Times New Roman"/>
              </a:rPr>
              <a:t> </a:t>
            </a:r>
            <a:r>
              <a:rPr lang="en-US" sz="2000" dirty="0" err="1">
                <a:latin typeface="Times New Roman"/>
                <a:cs typeface="Times New Roman"/>
              </a:rPr>
              <a:t>đạt</a:t>
            </a:r>
            <a:r>
              <a:rPr lang="en-US" sz="2000" dirty="0">
                <a:latin typeface="Times New Roman"/>
                <a:cs typeface="Times New Roman"/>
              </a:rPr>
              <a:t> </a:t>
            </a:r>
            <a:r>
              <a:rPr lang="en-US" sz="2000" dirty="0" err="1">
                <a:latin typeface="Times New Roman"/>
                <a:cs typeface="Times New Roman"/>
              </a:rPr>
              <a:t>đến</a:t>
            </a:r>
            <a:r>
              <a:rPr lang="en-US" sz="2000" dirty="0">
                <a:latin typeface="Times New Roman"/>
                <a:cs typeface="Times New Roman"/>
              </a:rPr>
              <a:t> </a:t>
            </a:r>
            <a:r>
              <a:rPr lang="en-US" sz="2000" dirty="0" err="1">
                <a:latin typeface="Times New Roman"/>
                <a:cs typeface="Times New Roman"/>
              </a:rPr>
              <a:t>một</a:t>
            </a:r>
            <a:r>
              <a:rPr lang="en-US" sz="2000" dirty="0">
                <a:latin typeface="Times New Roman"/>
                <a:cs typeface="Times New Roman"/>
              </a:rPr>
              <a:t> </a:t>
            </a:r>
            <a:r>
              <a:rPr lang="en-US" sz="2000" dirty="0" err="1">
                <a:latin typeface="Times New Roman"/>
                <a:cs typeface="Times New Roman"/>
              </a:rPr>
              <a:t>nút</a:t>
            </a:r>
            <a:r>
              <a:rPr lang="en-US" sz="2000" dirty="0">
                <a:latin typeface="Times New Roman"/>
                <a:cs typeface="Times New Roman"/>
              </a:rPr>
              <a:t> </a:t>
            </a:r>
            <a:r>
              <a:rPr lang="en-US" sz="2000" dirty="0" err="1">
                <a:latin typeface="Times New Roman"/>
                <a:cs typeface="Times New Roman"/>
              </a:rPr>
              <a:t>chưa</a:t>
            </a:r>
            <a:r>
              <a:rPr lang="en-US" sz="2000" dirty="0">
                <a:latin typeface="Times New Roman"/>
                <a:cs typeface="Times New Roman"/>
              </a:rPr>
              <a:t> </a:t>
            </a:r>
            <a:r>
              <a:rPr lang="en-US" sz="2000" dirty="0" err="1">
                <a:latin typeface="Times New Roman"/>
                <a:cs typeface="Times New Roman"/>
              </a:rPr>
              <a:t>từng</a:t>
            </a:r>
            <a:r>
              <a:rPr lang="en-US" sz="2000" dirty="0">
                <a:latin typeface="Times New Roman"/>
                <a:cs typeface="Times New Roman"/>
              </a:rPr>
              <a:t> </a:t>
            </a:r>
            <a:r>
              <a:rPr lang="en-US" sz="2000" dirty="0" err="1">
                <a:latin typeface="Times New Roman"/>
                <a:cs typeface="Times New Roman"/>
              </a:rPr>
              <a:t>có</a:t>
            </a:r>
            <a:r>
              <a:rPr lang="en-US" sz="2000" dirty="0">
                <a:latin typeface="Times New Roman"/>
                <a:cs typeface="Times New Roman"/>
              </a:rPr>
              <a:t>, </a:t>
            </a:r>
            <a:r>
              <a:rPr lang="en-US" sz="2000" dirty="0" err="1">
                <a:latin typeface="Times New Roman"/>
                <a:cs typeface="Times New Roman"/>
              </a:rPr>
              <a:t>điều</a:t>
            </a:r>
            <a:r>
              <a:rPr lang="en-US" sz="2000" dirty="0">
                <a:latin typeface="Times New Roman"/>
                <a:cs typeface="Times New Roman"/>
              </a:rPr>
              <a:t> </a:t>
            </a:r>
            <a:r>
              <a:rPr lang="en-US" sz="2000" dirty="0" err="1">
                <a:latin typeface="Times New Roman"/>
                <a:cs typeface="Times New Roman"/>
              </a:rPr>
              <a:t>này</a:t>
            </a:r>
            <a:r>
              <a:rPr lang="en-US" sz="2000" dirty="0">
                <a:latin typeface="Times New Roman"/>
                <a:cs typeface="Times New Roman"/>
              </a:rPr>
              <a:t> </a:t>
            </a:r>
            <a:r>
              <a:rPr lang="en-US" sz="2000" dirty="0" err="1">
                <a:latin typeface="Times New Roman"/>
                <a:cs typeface="Times New Roman"/>
              </a:rPr>
              <a:t>dẫn</a:t>
            </a:r>
            <a:r>
              <a:rPr lang="en-US" sz="2000" dirty="0">
                <a:latin typeface="Times New Roman"/>
                <a:cs typeface="Times New Roman"/>
              </a:rPr>
              <a:t> </a:t>
            </a:r>
            <a:r>
              <a:rPr lang="en-US" sz="2000" dirty="0" err="1">
                <a:latin typeface="Times New Roman"/>
                <a:cs typeface="Times New Roman"/>
              </a:rPr>
              <a:t>đến</a:t>
            </a:r>
            <a:r>
              <a:rPr lang="en-US" sz="2000" dirty="0">
                <a:latin typeface="Times New Roman"/>
                <a:cs typeface="Times New Roman"/>
              </a:rPr>
              <a:t> </a:t>
            </a:r>
            <a:r>
              <a:rPr lang="en-US" sz="2000" dirty="0" err="1">
                <a:latin typeface="Times New Roman"/>
                <a:cs typeface="Times New Roman"/>
              </a:rPr>
              <a:t>một</a:t>
            </a:r>
            <a:r>
              <a:rPr lang="en-US" sz="2000" dirty="0">
                <a:latin typeface="Times New Roman"/>
                <a:cs typeface="Times New Roman"/>
              </a:rPr>
              <a:t> </a:t>
            </a:r>
            <a:r>
              <a:rPr lang="en-US" sz="2000" dirty="0" err="1">
                <a:latin typeface="Times New Roman"/>
                <a:cs typeface="Times New Roman"/>
              </a:rPr>
              <a:t>đường</a:t>
            </a:r>
            <a:r>
              <a:rPr lang="en-US" sz="2000" dirty="0">
                <a:latin typeface="Times New Roman"/>
                <a:cs typeface="Times New Roman"/>
              </a:rPr>
              <a:t> </a:t>
            </a:r>
            <a:r>
              <a:rPr lang="en-US" sz="2000" dirty="0" err="1">
                <a:latin typeface="Times New Roman"/>
                <a:cs typeface="Times New Roman"/>
              </a:rPr>
              <a:t>dẫn</a:t>
            </a:r>
            <a:r>
              <a:rPr lang="en-US" sz="2000" dirty="0">
                <a:latin typeface="Times New Roman"/>
                <a:cs typeface="Times New Roman"/>
              </a:rPr>
              <a:t> </a:t>
            </a:r>
            <a:r>
              <a:rPr lang="en-US" sz="2000" dirty="0" err="1">
                <a:latin typeface="Times New Roman"/>
                <a:cs typeface="Times New Roman"/>
              </a:rPr>
              <a:t>tăng</a:t>
            </a:r>
            <a:r>
              <a:rPr lang="en-US" sz="2000" dirty="0">
                <a:latin typeface="Times New Roman"/>
                <a:cs typeface="Times New Roman"/>
              </a:rPr>
              <a:t> </a:t>
            </a:r>
            <a:r>
              <a:rPr lang="en-US" sz="2000" dirty="0" err="1">
                <a:latin typeface="Times New Roman"/>
                <a:cs typeface="Times New Roman"/>
              </a:rPr>
              <a:t>dần</a:t>
            </a:r>
            <a:r>
              <a:rPr lang="en-US" sz="2000" dirty="0">
                <a:latin typeface="Times New Roman"/>
                <a:cs typeface="Times New Roman"/>
              </a:rPr>
              <a:t>.</a:t>
            </a:r>
          </a:p>
        </p:txBody>
      </p:sp>
    </p:spTree>
    <p:extLst>
      <p:ext uri="{BB962C8B-B14F-4D97-AF65-F5344CB8AC3E}">
        <p14:creationId xmlns:p14="http://schemas.microsoft.com/office/powerpoint/2010/main" val="2528737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54B0-1D11-FB5E-BA37-9EAF824F6AA1}"/>
              </a:ext>
            </a:extLst>
          </p:cNvPr>
          <p:cNvSpPr>
            <a:spLocks noGrp="1"/>
          </p:cNvSpPr>
          <p:nvPr>
            <p:ph type="title"/>
          </p:nvPr>
        </p:nvSpPr>
        <p:spPr/>
        <p:txBody>
          <a:bodyPr/>
          <a:lstStyle/>
          <a:p>
            <a:r>
              <a:rPr lang="en-US" dirty="0" err="1">
                <a:latin typeface="Times New Roman"/>
                <a:cs typeface="Times New Roman"/>
              </a:rPr>
              <a:t>Đường</a:t>
            </a:r>
            <a:r>
              <a:rPr lang="en-US" dirty="0">
                <a:latin typeface="Times New Roman"/>
                <a:cs typeface="Times New Roman"/>
              </a:rPr>
              <a:t> </a:t>
            </a:r>
            <a:r>
              <a:rPr lang="en-US" dirty="0" err="1">
                <a:latin typeface="Times New Roman"/>
                <a:cs typeface="Times New Roman"/>
              </a:rPr>
              <a:t>dẫn</a:t>
            </a:r>
            <a:r>
              <a:rPr lang="en-US" dirty="0">
                <a:latin typeface="Times New Roman"/>
                <a:cs typeface="Times New Roman"/>
              </a:rPr>
              <a:t> </a:t>
            </a:r>
            <a:r>
              <a:rPr lang="en-US" dirty="0" err="1">
                <a:latin typeface="Times New Roman"/>
                <a:cs typeface="Times New Roman"/>
              </a:rPr>
              <a:t>tăng</a:t>
            </a:r>
            <a:r>
              <a:rPr lang="en-US" dirty="0">
                <a:latin typeface="Times New Roman"/>
                <a:cs typeface="Times New Roman"/>
              </a:rPr>
              <a:t> </a:t>
            </a:r>
            <a:r>
              <a:rPr lang="en-US" dirty="0" err="1">
                <a:latin typeface="Times New Roman"/>
                <a:cs typeface="Times New Roman"/>
              </a:rPr>
              <a:t>cường</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Tập</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hạn</a:t>
            </a:r>
            <a:r>
              <a:rPr lang="en-US" dirty="0">
                <a:latin typeface="Times New Roman"/>
                <a:cs typeface="Times New Roman"/>
              </a:rPr>
              <a:t> </a:t>
            </a:r>
            <a:r>
              <a:rPr lang="en-US" dirty="0" err="1">
                <a:latin typeface="Times New Roman"/>
                <a:cs typeface="Times New Roman"/>
              </a:rPr>
              <a:t>chế</a:t>
            </a:r>
          </a:p>
        </p:txBody>
      </p:sp>
      <p:sp>
        <p:nvSpPr>
          <p:cNvPr id="3" name="Content Placeholder 2">
            <a:extLst>
              <a:ext uri="{FF2B5EF4-FFF2-40B4-BE49-F238E27FC236}">
                <a16:creationId xmlns:a16="http://schemas.microsoft.com/office/drawing/2014/main" id="{02873D5E-6DD7-3AE7-705E-2EB2163FD285}"/>
              </a:ext>
            </a:extLst>
          </p:cNvPr>
          <p:cNvSpPr>
            <a:spLocks noGrp="1"/>
          </p:cNvSpPr>
          <p:nvPr>
            <p:ph idx="1"/>
          </p:nvPr>
        </p:nvSpPr>
        <p:spPr/>
        <p:txBody>
          <a:bodyPr vert="horz" lIns="91440" tIns="45720" rIns="91440" bIns="45720" rtlCol="0" anchor="t">
            <a:noAutofit/>
          </a:bodyPr>
          <a:lstStyle/>
          <a:p>
            <a:pPr marL="457200" indent="-457200">
              <a:buFont typeface="Calibri" panose="020B0604020202020204" pitchFamily="34" charset="0"/>
              <a:buChar char="-"/>
            </a:pPr>
            <a:r>
              <a:rPr lang="en-US" dirty="0" err="1">
                <a:latin typeface="Times New Roman"/>
                <a:cs typeface="Times New Roman"/>
              </a:rPr>
              <a:t>Nếu</a:t>
            </a:r>
            <a:r>
              <a:rPr lang="en-US" dirty="0">
                <a:latin typeface="Times New Roman"/>
                <a:cs typeface="Times New Roman"/>
              </a:rPr>
              <a:t> </a:t>
            </a:r>
            <a:r>
              <a:rPr lang="en-US" dirty="0" err="1">
                <a:latin typeface="Times New Roman"/>
                <a:cs typeface="Times New Roman"/>
              </a:rPr>
              <a:t>thủ</a:t>
            </a:r>
            <a:r>
              <a:rPr lang="en-US" dirty="0">
                <a:latin typeface="Times New Roman"/>
                <a:cs typeface="Times New Roman"/>
              </a:rPr>
              <a:t> </a:t>
            </a:r>
            <a:r>
              <a:rPr lang="en-US" dirty="0" err="1">
                <a:latin typeface="Times New Roman"/>
                <a:cs typeface="Times New Roman"/>
              </a:rPr>
              <a:t>tục</a:t>
            </a:r>
            <a:r>
              <a:rPr lang="en-US" dirty="0">
                <a:latin typeface="Times New Roman"/>
                <a:cs typeface="Times New Roman"/>
              </a:rPr>
              <a:t> </a:t>
            </a:r>
            <a:r>
              <a:rPr lang="en-US" dirty="0" err="1">
                <a:latin typeface="Times New Roman"/>
                <a:cs typeface="Times New Roman"/>
              </a:rPr>
              <a:t>tìm</a:t>
            </a:r>
            <a:r>
              <a:rPr lang="en-US" dirty="0">
                <a:latin typeface="Times New Roman"/>
                <a:cs typeface="Times New Roman"/>
              </a:rPr>
              <a:t> </a:t>
            </a:r>
            <a:r>
              <a:rPr lang="en-US" dirty="0" err="1">
                <a:latin typeface="Times New Roman"/>
                <a:cs typeface="Times New Roman"/>
              </a:rPr>
              <a:t>kiếm</a:t>
            </a:r>
            <a:r>
              <a:rPr lang="en-US" dirty="0">
                <a:latin typeface="Times New Roman"/>
                <a:cs typeface="Times New Roman"/>
              </a:rPr>
              <a:t> </a:t>
            </a: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tìm</a:t>
            </a:r>
            <a:r>
              <a:rPr lang="en-US" dirty="0">
                <a:latin typeface="Times New Roman"/>
                <a:cs typeface="Times New Roman"/>
              </a:rPr>
              <a:t> </a:t>
            </a:r>
            <a:r>
              <a:rPr lang="en-US" dirty="0" err="1">
                <a:latin typeface="Times New Roman"/>
                <a:cs typeface="Times New Roman"/>
              </a:rPr>
              <a:t>được</a:t>
            </a:r>
            <a:r>
              <a:rPr lang="en-US" dirty="0">
                <a:latin typeface="Times New Roman"/>
                <a:cs typeface="Times New Roman"/>
              </a:rPr>
              <a:t> </a:t>
            </a:r>
            <a:r>
              <a:rPr lang="en-US" dirty="0" err="1">
                <a:latin typeface="Times New Roman"/>
                <a:cs typeface="Times New Roman"/>
              </a:rPr>
              <a:t>đường</a:t>
            </a:r>
            <a:r>
              <a:rPr lang="en-US" dirty="0">
                <a:latin typeface="Times New Roman"/>
                <a:cs typeface="Times New Roman"/>
              </a:rPr>
              <a:t> </a:t>
            </a:r>
            <a:r>
              <a:rPr lang="en-US" dirty="0" err="1">
                <a:latin typeface="Times New Roman"/>
                <a:cs typeface="Times New Roman"/>
              </a:rPr>
              <a:t>tăng</a:t>
            </a:r>
            <a:r>
              <a:rPr lang="en-US" dirty="0">
                <a:latin typeface="Times New Roman"/>
                <a:cs typeface="Times New Roman"/>
              </a:rPr>
              <a:t> </a:t>
            </a:r>
            <a:r>
              <a:rPr lang="en-US" dirty="0" err="1">
                <a:latin typeface="Times New Roman"/>
                <a:cs typeface="Times New Roman"/>
              </a:rPr>
              <a:t>cường</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nhất</a:t>
            </a:r>
            <a:r>
              <a:rPr lang="en-US" dirty="0">
                <a:latin typeface="Times New Roman"/>
                <a:cs typeface="Times New Roman"/>
              </a:rPr>
              <a:t> </a:t>
            </a:r>
            <a:r>
              <a:rPr lang="en-US" dirty="0" err="1">
                <a:latin typeface="Times New Roman"/>
                <a:cs typeface="Times New Roman"/>
              </a:rPr>
              <a:t>thiết</a:t>
            </a:r>
            <a:r>
              <a:rPr lang="en-US" dirty="0">
                <a:latin typeface="Times New Roman"/>
                <a:cs typeface="Times New Roman"/>
              </a:rPr>
              <a:t> </a:t>
            </a:r>
            <a:r>
              <a:rPr lang="en-US" dirty="0" err="1">
                <a:latin typeface="Times New Roman"/>
                <a:cs typeface="Times New Roman"/>
              </a:rPr>
              <a:t>phải</a:t>
            </a:r>
            <a:r>
              <a:rPr lang="en-US" dirty="0">
                <a:latin typeface="Times New Roman"/>
                <a:cs typeface="Times New Roman"/>
              </a:rPr>
              <a:t> </a:t>
            </a:r>
            <a:r>
              <a:rPr lang="en-US" dirty="0" err="1">
                <a:latin typeface="Times New Roman"/>
                <a:cs typeface="Times New Roman"/>
              </a:rPr>
              <a:t>kết</a:t>
            </a:r>
            <a:r>
              <a:rPr lang="en-US" dirty="0">
                <a:latin typeface="Times New Roman"/>
                <a:cs typeface="Times New Roman"/>
              </a:rPr>
              <a:t> </a:t>
            </a:r>
            <a:r>
              <a:rPr lang="en-US" dirty="0" err="1">
                <a:latin typeface="Times New Roman"/>
                <a:cs typeface="Times New Roman"/>
              </a:rPr>
              <a:t>luận</a:t>
            </a:r>
            <a:r>
              <a:rPr lang="en-US" dirty="0">
                <a:latin typeface="Times New Roman"/>
                <a:cs typeface="Times New Roman"/>
              </a:rPr>
              <a:t> </a:t>
            </a:r>
            <a:r>
              <a:rPr lang="en-US" dirty="0" err="1">
                <a:latin typeface="Times New Roman"/>
                <a:cs typeface="Times New Roman"/>
              </a:rPr>
              <a:t>rằng</a:t>
            </a:r>
            <a:r>
              <a:rPr lang="en-US" dirty="0">
                <a:latin typeface="Times New Roman"/>
                <a:cs typeface="Times New Roman"/>
              </a:rPr>
              <a:t> </a:t>
            </a: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sự</a:t>
            </a:r>
            <a:r>
              <a:rPr lang="en-US" dirty="0">
                <a:latin typeface="Times New Roman"/>
                <a:cs typeface="Times New Roman"/>
              </a:rPr>
              <a:t> </a:t>
            </a:r>
            <a:r>
              <a:rPr lang="en-US" dirty="0" err="1">
                <a:latin typeface="Times New Roman"/>
                <a:cs typeface="Times New Roman"/>
              </a:rPr>
              <a:t>phù</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hoàn</a:t>
            </a:r>
            <a:r>
              <a:rPr lang="en-US" dirty="0">
                <a:latin typeface="Times New Roman"/>
                <a:cs typeface="Times New Roman"/>
              </a:rPr>
              <a:t> </a:t>
            </a:r>
            <a:r>
              <a:rPr lang="en-US" dirty="0" err="1">
                <a:latin typeface="Times New Roman"/>
                <a:cs typeface="Times New Roman"/>
              </a:rPr>
              <a:t>hảo</a:t>
            </a:r>
            <a:r>
              <a:rPr lang="en-US" dirty="0">
                <a:latin typeface="Times New Roman"/>
                <a:cs typeface="Times New Roman"/>
              </a:rPr>
              <a:t> </a:t>
            </a:r>
            <a:r>
              <a:rPr lang="en-US" dirty="0" err="1">
                <a:latin typeface="Times New Roman"/>
                <a:cs typeface="Times New Roman"/>
              </a:rPr>
              <a:t>nào</a:t>
            </a:r>
            <a:r>
              <a:rPr lang="en-US" dirty="0">
                <a:latin typeface="Times New Roman"/>
                <a:cs typeface="Times New Roman"/>
              </a:rPr>
              <a:t> </a:t>
            </a: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Trên</a:t>
            </a:r>
            <a:r>
              <a:rPr lang="en-US" dirty="0">
                <a:latin typeface="Times New Roman"/>
                <a:cs typeface="Times New Roman"/>
              </a:rPr>
              <a:t> </a:t>
            </a:r>
            <a:r>
              <a:rPr lang="en-US" dirty="0" err="1">
                <a:latin typeface="Times New Roman"/>
                <a:cs typeface="Times New Roman"/>
              </a:rPr>
              <a:t>thực</a:t>
            </a:r>
            <a:r>
              <a:rPr lang="en-US" dirty="0">
                <a:latin typeface="Times New Roman"/>
                <a:cs typeface="Times New Roman"/>
              </a:rPr>
              <a:t> </a:t>
            </a:r>
            <a:r>
              <a:rPr lang="en-US" dirty="0" err="1">
                <a:latin typeface="Times New Roman"/>
                <a:cs typeface="Times New Roman"/>
              </a:rPr>
              <a:t>tế</a:t>
            </a:r>
            <a:r>
              <a:rPr lang="en-US" dirty="0">
                <a:latin typeface="Times New Roman"/>
                <a:cs typeface="Times New Roman"/>
              </a:rPr>
              <a:t> </a:t>
            </a:r>
            <a:r>
              <a:rPr lang="en-US" dirty="0" err="1">
                <a:latin typeface="Times New Roman"/>
                <a:cs typeface="Times New Roman"/>
              </a:rPr>
              <a:t>chúng</a:t>
            </a:r>
            <a:r>
              <a:rPr lang="en-US" dirty="0">
                <a:latin typeface="Times New Roman"/>
                <a:cs typeface="Times New Roman"/>
              </a:rPr>
              <a:t> ta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thể</a:t>
            </a:r>
            <a:r>
              <a:rPr lang="en-US" dirty="0">
                <a:latin typeface="Times New Roman"/>
                <a:cs typeface="Times New Roman"/>
              </a:rPr>
              <a:t> </a:t>
            </a:r>
            <a:r>
              <a:rPr lang="en-US" dirty="0" err="1">
                <a:latin typeface="Times New Roman"/>
                <a:cs typeface="Times New Roman"/>
              </a:rPr>
              <a:t>trích</a:t>
            </a:r>
            <a:r>
              <a:rPr lang="en-US" dirty="0">
                <a:latin typeface="Times New Roman"/>
                <a:cs typeface="Times New Roman"/>
              </a:rPr>
              <a:t> </a:t>
            </a:r>
            <a:r>
              <a:rPr lang="en-US" dirty="0" err="1">
                <a:latin typeface="Times New Roman"/>
                <a:cs typeface="Times New Roman"/>
              </a:rPr>
              <a:t>xuất</a:t>
            </a:r>
            <a:r>
              <a:rPr lang="en-US" dirty="0">
                <a:latin typeface="Times New Roman"/>
                <a:cs typeface="Times New Roman"/>
              </a:rPr>
              <a:t> </a:t>
            </a:r>
            <a:r>
              <a:rPr lang="en-US" dirty="0" err="1">
                <a:latin typeface="Times New Roman"/>
                <a:cs typeface="Times New Roman"/>
              </a:rPr>
              <a:t>từ</a:t>
            </a:r>
            <a:r>
              <a:rPr lang="en-US" dirty="0">
                <a:latin typeface="Times New Roman"/>
                <a:cs typeface="Times New Roman"/>
              </a:rPr>
              <a:t> </a:t>
            </a:r>
            <a:r>
              <a:rPr lang="en-US" dirty="0" err="1">
                <a:latin typeface="Times New Roman"/>
                <a:cs typeface="Times New Roman"/>
              </a:rPr>
              <a:t>tìm</a:t>
            </a:r>
            <a:r>
              <a:rPr lang="en-US" dirty="0">
                <a:latin typeface="Times New Roman"/>
                <a:cs typeface="Times New Roman"/>
              </a:rPr>
              <a:t> </a:t>
            </a:r>
            <a:r>
              <a:rPr lang="en-US" dirty="0" err="1">
                <a:latin typeface="Times New Roman"/>
                <a:cs typeface="Times New Roman"/>
              </a:rPr>
              <a:t>kiếm</a:t>
            </a:r>
            <a:r>
              <a:rPr lang="en-US" dirty="0">
                <a:latin typeface="Times New Roman"/>
                <a:cs typeface="Times New Roman"/>
              </a:rPr>
              <a:t> </a:t>
            </a: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thành</a:t>
            </a:r>
            <a:r>
              <a:rPr lang="en-US" dirty="0">
                <a:latin typeface="Times New Roman"/>
                <a:cs typeface="Times New Roman"/>
              </a:rPr>
              <a:t> </a:t>
            </a:r>
            <a:r>
              <a:rPr lang="en-US" dirty="0" err="1">
                <a:latin typeface="Times New Roman"/>
                <a:cs typeface="Times New Roman"/>
              </a:rPr>
              <a:t>công</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a:t>
            </a:r>
            <a:r>
              <a:rPr lang="en-US" dirty="0" err="1">
                <a:latin typeface="Times New Roman"/>
                <a:cs typeface="Times New Roman"/>
              </a:rPr>
              <a:t>tập</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bị</a:t>
            </a:r>
            <a:r>
              <a:rPr lang="en-US" dirty="0">
                <a:latin typeface="Times New Roman"/>
                <a:cs typeface="Times New Roman"/>
              </a:rPr>
              <a:t> </a:t>
            </a:r>
            <a:r>
              <a:rPr lang="en-US" dirty="0" err="1">
                <a:latin typeface="Times New Roman"/>
                <a:cs typeface="Times New Roman"/>
              </a:rPr>
              <a:t>hạn</a:t>
            </a:r>
            <a:r>
              <a:rPr lang="en-US" dirty="0">
                <a:latin typeface="Times New Roman"/>
                <a:cs typeface="Times New Roman"/>
              </a:rPr>
              <a:t> </a:t>
            </a:r>
            <a:r>
              <a:rPr lang="en-US" dirty="0" err="1">
                <a:latin typeface="Times New Roman"/>
                <a:cs typeface="Times New Roman"/>
              </a:rPr>
              <a:t>chế</a:t>
            </a:r>
            <a:r>
              <a:rPr lang="en-US" dirty="0">
                <a:latin typeface="Times New Roman"/>
                <a:cs typeface="Times New Roman"/>
              </a:rPr>
              <a:t> </a:t>
            </a:r>
            <a:r>
              <a:rPr lang="en-US" dirty="0" err="1">
                <a:latin typeface="Times New Roman"/>
                <a:cs typeface="Times New Roman"/>
              </a:rPr>
              <a:t>chứng</a:t>
            </a:r>
            <a:r>
              <a:rPr lang="en-US" dirty="0">
                <a:latin typeface="Times New Roman"/>
                <a:cs typeface="Times New Roman"/>
              </a:rPr>
              <a:t> </a:t>
            </a:r>
            <a:r>
              <a:rPr lang="en-US" dirty="0" err="1">
                <a:latin typeface="Times New Roman"/>
                <a:cs typeface="Times New Roman"/>
              </a:rPr>
              <a:t>mính</a:t>
            </a:r>
            <a:r>
              <a:rPr lang="en-US" dirty="0">
                <a:latin typeface="Times New Roman"/>
                <a:cs typeface="Times New Roman"/>
              </a:rPr>
              <a:t> ở </a:t>
            </a:r>
            <a:r>
              <a:rPr lang="en-US" dirty="0" err="1">
                <a:latin typeface="Times New Roman"/>
                <a:cs typeface="Times New Roman"/>
              </a:rPr>
              <a:t>đó</a:t>
            </a:r>
            <a:r>
              <a:rPr lang="en-US" dirty="0">
                <a:latin typeface="Times New Roman"/>
                <a:cs typeface="Times New Roman"/>
              </a:rPr>
              <a:t> </a:t>
            </a: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sự</a:t>
            </a:r>
            <a:r>
              <a:rPr lang="en-US" dirty="0">
                <a:latin typeface="Times New Roman"/>
                <a:cs typeface="Times New Roman"/>
              </a:rPr>
              <a:t> </a:t>
            </a:r>
            <a:r>
              <a:rPr lang="en-US" dirty="0" err="1">
                <a:latin typeface="Times New Roman"/>
                <a:cs typeface="Times New Roman"/>
              </a:rPr>
              <a:t>phù</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hoàn</a:t>
            </a:r>
            <a:r>
              <a:rPr lang="en-US" dirty="0">
                <a:latin typeface="Times New Roman"/>
                <a:cs typeface="Times New Roman"/>
              </a:rPr>
              <a:t> </a:t>
            </a:r>
            <a:r>
              <a:rPr lang="en-US" dirty="0" err="1">
                <a:latin typeface="Times New Roman"/>
                <a:cs typeface="Times New Roman"/>
              </a:rPr>
              <a:t>hảo</a:t>
            </a:r>
            <a:endParaRPr lang="en-US">
              <a:latin typeface="Times New Roman"/>
              <a:cs typeface="Times New Roman"/>
            </a:endParaRPr>
          </a:p>
          <a:p>
            <a:pPr marL="457200" indent="-457200">
              <a:buFont typeface="Calibri" panose="020B0604020202020204" pitchFamily="34" charset="0"/>
              <a:buChar char="-"/>
            </a:pPr>
            <a:r>
              <a:rPr lang="en-US" dirty="0" err="1">
                <a:latin typeface="Times New Roman"/>
                <a:cs typeface="Times New Roman"/>
              </a:rPr>
              <a:t>Tập</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nút</a:t>
            </a:r>
            <a:r>
              <a:rPr lang="en-US" dirty="0">
                <a:latin typeface="Times New Roman"/>
                <a:cs typeface="Times New Roman"/>
              </a:rPr>
              <a:t> </a:t>
            </a:r>
            <a:r>
              <a:rPr lang="en-US" dirty="0" err="1">
                <a:latin typeface="Times New Roman"/>
                <a:cs typeface="Times New Roman"/>
              </a:rPr>
              <a:t>trong</a:t>
            </a:r>
            <a:r>
              <a:rPr lang="en-US" dirty="0">
                <a:latin typeface="Times New Roman"/>
                <a:cs typeface="Times New Roman"/>
              </a:rPr>
              <a:t> </a:t>
            </a:r>
            <a:r>
              <a:rPr lang="en-US" dirty="0" err="1">
                <a:latin typeface="Times New Roman"/>
                <a:cs typeface="Times New Roman"/>
              </a:rPr>
              <a:t>tất</a:t>
            </a:r>
            <a:r>
              <a:rPr lang="en-US" dirty="0">
                <a:latin typeface="Times New Roman"/>
                <a:cs typeface="Times New Roman"/>
              </a:rPr>
              <a:t> </a:t>
            </a:r>
            <a:r>
              <a:rPr lang="en-US" dirty="0" err="1">
                <a:latin typeface="Times New Roman"/>
                <a:cs typeface="Times New Roman"/>
              </a:rPr>
              <a:t>cả</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lớp</a:t>
            </a:r>
            <a:r>
              <a:rPr lang="en-US" dirty="0">
                <a:latin typeface="Times New Roman"/>
                <a:cs typeface="Times New Roman"/>
              </a:rPr>
              <a:t> </a:t>
            </a:r>
            <a:r>
              <a:rPr lang="en-US" dirty="0" err="1">
                <a:latin typeface="Times New Roman"/>
                <a:cs typeface="Times New Roman"/>
              </a:rPr>
              <a:t>chẵn</a:t>
            </a:r>
            <a:r>
              <a:rPr lang="en-US" dirty="0">
                <a:latin typeface="Times New Roman"/>
                <a:cs typeface="Times New Roman"/>
              </a:rPr>
              <a:t>, ở </a:t>
            </a:r>
            <a:r>
              <a:rPr lang="en-US" dirty="0" err="1">
                <a:latin typeface="Times New Roman"/>
                <a:cs typeface="Times New Roman"/>
              </a:rPr>
              <a:t>cuối</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BFS xen </a:t>
            </a:r>
            <a:r>
              <a:rPr lang="en-US" dirty="0" err="1">
                <a:latin typeface="Times New Roman"/>
                <a:cs typeface="Times New Roman"/>
              </a:rPr>
              <a:t>kẽ</a:t>
            </a:r>
            <a:r>
              <a:rPr lang="en-US" dirty="0">
                <a:latin typeface="Times New Roman"/>
                <a:cs typeface="Times New Roman"/>
              </a:rPr>
              <a:t> </a:t>
            </a:r>
            <a:r>
              <a:rPr lang="en-US" dirty="0" err="1">
                <a:latin typeface="Times New Roman"/>
                <a:cs typeface="Times New Roman"/>
              </a:rPr>
              <a:t>bị</a:t>
            </a:r>
            <a:r>
              <a:rPr lang="en-US" dirty="0">
                <a:latin typeface="Times New Roman"/>
                <a:cs typeface="Times New Roman"/>
              </a:rPr>
              <a:t> </a:t>
            </a:r>
            <a:r>
              <a:rPr lang="en-US" dirty="0" err="1">
                <a:latin typeface="Times New Roman"/>
                <a:cs typeface="Times New Roman"/>
              </a:rPr>
              <a:t>lỗi</a:t>
            </a:r>
            <a:r>
              <a:rPr lang="en-US" dirty="0">
                <a:latin typeface="Times New Roman"/>
                <a:cs typeface="Times New Roman"/>
              </a:rPr>
              <a:t>, </a:t>
            </a:r>
            <a:r>
              <a:rPr lang="en-US" dirty="0" err="1">
                <a:latin typeface="Times New Roman"/>
                <a:cs typeface="Times New Roman"/>
              </a:rPr>
              <a:t>tạo</a:t>
            </a:r>
            <a:r>
              <a:rPr lang="en-US" dirty="0">
                <a:latin typeface="Times New Roman"/>
                <a:cs typeface="Times New Roman"/>
              </a:rPr>
              <a:t> </a:t>
            </a:r>
            <a:r>
              <a:rPr lang="en-US" dirty="0" err="1">
                <a:latin typeface="Times New Roman"/>
                <a:cs typeface="Times New Roman"/>
              </a:rPr>
              <a:t>thành</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a:t>
            </a:r>
            <a:r>
              <a:rPr lang="en-US" dirty="0" err="1">
                <a:latin typeface="Times New Roman"/>
                <a:cs typeface="Times New Roman"/>
              </a:rPr>
              <a:t>tập</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bị</a:t>
            </a:r>
            <a:r>
              <a:rPr lang="en-US" dirty="0">
                <a:latin typeface="Times New Roman"/>
                <a:cs typeface="Times New Roman"/>
              </a:rPr>
              <a:t> </a:t>
            </a:r>
            <a:r>
              <a:rPr lang="en-US" dirty="0" err="1">
                <a:latin typeface="Times New Roman"/>
                <a:cs typeface="Times New Roman"/>
              </a:rPr>
              <a:t>hạn</a:t>
            </a:r>
            <a:r>
              <a:rPr lang="en-US" dirty="0">
                <a:latin typeface="Times New Roman"/>
                <a:cs typeface="Times New Roman"/>
              </a:rPr>
              <a:t> </a:t>
            </a:r>
            <a:r>
              <a:rPr lang="en-US" dirty="0" err="1">
                <a:latin typeface="Times New Roman"/>
                <a:cs typeface="Times New Roman"/>
              </a:rPr>
              <a:t>chế</a:t>
            </a:r>
            <a:r>
              <a:rPr lang="en-US" dirty="0">
                <a:latin typeface="Times New Roman"/>
                <a:cs typeface="Times New Roman"/>
              </a:rPr>
              <a:t>. </a:t>
            </a:r>
            <a:r>
              <a:rPr lang="en-US" dirty="0" err="1">
                <a:latin typeface="Times New Roman"/>
                <a:cs typeface="Times New Roman"/>
              </a:rPr>
              <a:t>Vì</a:t>
            </a:r>
            <a:r>
              <a:rPr lang="en-US" dirty="0">
                <a:latin typeface="Times New Roman"/>
                <a:cs typeface="Times New Roman"/>
              </a:rPr>
              <a:t> </a:t>
            </a:r>
            <a:r>
              <a:rPr lang="en-US" dirty="0" err="1">
                <a:latin typeface="Times New Roman"/>
                <a:cs typeface="Times New Roman"/>
              </a:rPr>
              <a:t>nó</a:t>
            </a:r>
            <a:r>
              <a:rPr lang="en-US" dirty="0">
                <a:latin typeface="Times New Roman"/>
                <a:cs typeface="Times New Roman"/>
              </a:rPr>
              <a:t> </a:t>
            </a:r>
            <a:r>
              <a:rPr lang="en-US" dirty="0" err="1">
                <a:latin typeface="Times New Roman"/>
                <a:cs typeface="Times New Roman"/>
              </a:rPr>
              <a:t>là</a:t>
            </a:r>
            <a:r>
              <a:rPr lang="en-US" dirty="0">
                <a:latin typeface="Times New Roman"/>
                <a:cs typeface="Times New Roman"/>
              </a:rPr>
              <a:t> </a:t>
            </a:r>
            <a:r>
              <a:rPr lang="en-US" dirty="0" err="1">
                <a:latin typeface="Times New Roman"/>
                <a:cs typeface="Times New Roman"/>
              </a:rPr>
              <a:t>tập</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nút</a:t>
            </a:r>
            <a:r>
              <a:rPr lang="en-US" dirty="0">
                <a:latin typeface="Times New Roman"/>
                <a:cs typeface="Times New Roman"/>
              </a:rPr>
              <a:t> ở </a:t>
            </a:r>
            <a:r>
              <a:rPr lang="en-US" dirty="0" err="1">
                <a:latin typeface="Times New Roman"/>
                <a:cs typeface="Times New Roman"/>
              </a:rPr>
              <a:t>bên</a:t>
            </a:r>
            <a:r>
              <a:rPr lang="en-US" dirty="0">
                <a:latin typeface="Times New Roman"/>
                <a:cs typeface="Times New Roman"/>
              </a:rPr>
              <a:t> </a:t>
            </a:r>
            <a:r>
              <a:rPr lang="en-US" dirty="0" err="1">
                <a:latin typeface="Times New Roman"/>
                <a:cs typeface="Times New Roman"/>
              </a:rPr>
              <a:t>phải</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tập</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nút</a:t>
            </a:r>
            <a:r>
              <a:rPr lang="en-US" dirty="0">
                <a:latin typeface="Times New Roman"/>
                <a:cs typeface="Times New Roman"/>
              </a:rPr>
              <a:t> </a:t>
            </a:r>
            <a:r>
              <a:rPr lang="en-US" dirty="0" err="1">
                <a:latin typeface="Times New Roman"/>
                <a:cs typeface="Times New Roman"/>
              </a:rPr>
              <a:t>lân</a:t>
            </a:r>
            <a:r>
              <a:rPr lang="en-US" dirty="0">
                <a:latin typeface="Times New Roman"/>
                <a:cs typeface="Times New Roman"/>
              </a:rPr>
              <a:t> </a:t>
            </a:r>
            <a:r>
              <a:rPr lang="en-US" dirty="0" err="1">
                <a:latin typeface="Times New Roman"/>
                <a:cs typeface="Times New Roman"/>
              </a:rPr>
              <a:t>cận</a:t>
            </a:r>
          </a:p>
        </p:txBody>
      </p:sp>
      <p:sp>
        <p:nvSpPr>
          <p:cNvPr id="4" name="Footer Placeholder 3">
            <a:extLst>
              <a:ext uri="{FF2B5EF4-FFF2-40B4-BE49-F238E27FC236}">
                <a16:creationId xmlns:a16="http://schemas.microsoft.com/office/drawing/2014/main" id="{7D2742B4-873B-419C-7861-AF3F2070FD8A}"/>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62F63734-94BD-2C5C-89B8-32D004578198}"/>
              </a:ext>
            </a:extLst>
          </p:cNvPr>
          <p:cNvSpPr>
            <a:spLocks noGrp="1"/>
          </p:cNvSpPr>
          <p:nvPr>
            <p:ph type="sldNum" sz="quarter" idx="4"/>
          </p:nvPr>
        </p:nvSpPr>
        <p:spPr/>
        <p:txBody>
          <a:bodyPr/>
          <a:lstStyle/>
          <a:p>
            <a:fld id="{294A09A9-5501-47C1-A89A-A340965A2BE2}" type="slidenum">
              <a:rPr lang="en-US" smtClean="0"/>
              <a:pPr/>
              <a:t>21</a:t>
            </a:fld>
            <a:endParaRPr lang="en-US"/>
          </a:p>
        </p:txBody>
      </p:sp>
    </p:spTree>
    <p:extLst>
      <p:ext uri="{BB962C8B-B14F-4D97-AF65-F5344CB8AC3E}">
        <p14:creationId xmlns:p14="http://schemas.microsoft.com/office/powerpoint/2010/main" val="2636238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2E67-AD60-F726-0714-6357F4D95A45}"/>
              </a:ext>
            </a:extLst>
          </p:cNvPr>
          <p:cNvSpPr>
            <a:spLocks noGrp="1"/>
          </p:cNvSpPr>
          <p:nvPr>
            <p:ph type="title"/>
          </p:nvPr>
        </p:nvSpPr>
        <p:spPr/>
        <p:txBody>
          <a:bodyPr/>
          <a:lstStyle/>
          <a:p>
            <a:r>
              <a:rPr lang="en-US" dirty="0">
                <a:latin typeface="Times New Roman"/>
                <a:cs typeface="Times New Roman"/>
              </a:rPr>
              <a:t>Định </a:t>
            </a:r>
            <a:r>
              <a:rPr lang="en-US" dirty="0" err="1">
                <a:latin typeface="Times New Roman"/>
                <a:cs typeface="Times New Roman"/>
              </a:rPr>
              <a:t>lý</a:t>
            </a:r>
            <a:r>
              <a:rPr lang="en-US" dirty="0">
                <a:latin typeface="Times New Roman"/>
                <a:cs typeface="Times New Roman"/>
              </a:rPr>
              <a:t> </a:t>
            </a:r>
            <a:r>
              <a:rPr lang="en-US" dirty="0" err="1">
                <a:latin typeface="Times New Roman"/>
                <a:cs typeface="Times New Roman"/>
              </a:rPr>
              <a:t>khớp</a:t>
            </a:r>
            <a:endParaRPr lang="en-US">
              <a:latin typeface="Times New Roman"/>
              <a:cs typeface="Times New Roman"/>
            </a:endParaRPr>
          </a:p>
        </p:txBody>
      </p:sp>
      <p:sp>
        <p:nvSpPr>
          <p:cNvPr id="3" name="Text Placeholder 2">
            <a:extLst>
              <a:ext uri="{FF2B5EF4-FFF2-40B4-BE49-F238E27FC236}">
                <a16:creationId xmlns:a16="http://schemas.microsoft.com/office/drawing/2014/main" id="{0E65F065-6DB7-BD8C-F092-8C3CE862F3C8}"/>
              </a:ext>
            </a:extLst>
          </p:cNvPr>
          <p:cNvSpPr>
            <a:spLocks noGrp="1"/>
          </p:cNvSpPr>
          <p:nvPr>
            <p:ph type="body" idx="1"/>
          </p:nvPr>
        </p:nvSpPr>
        <p:spPr/>
        <p:txBody>
          <a:bodyPr vert="horz" lIns="91440" tIns="45720" rIns="91440" bIns="45720" rtlCol="0" anchor="t">
            <a:noAutofit/>
          </a:bodyPr>
          <a:lstStyle/>
          <a:p>
            <a:pPr marL="342900" indent="-342900">
              <a:buFont typeface="Calibri" panose="020B0604020202020204" pitchFamily="34" charset="0"/>
              <a:buChar char="-"/>
            </a:pPr>
            <a:r>
              <a:rPr lang="en-US" dirty="0" err="1">
                <a:latin typeface="Times New Roman"/>
                <a:cs typeface="Times New Roman"/>
              </a:rPr>
              <a:t>Giả</a:t>
            </a:r>
            <a:r>
              <a:rPr lang="en-US" dirty="0">
                <a:latin typeface="Times New Roman"/>
                <a:cs typeface="Times New Roman"/>
              </a:rPr>
              <a:t> </a:t>
            </a:r>
            <a:r>
              <a:rPr lang="en-US" dirty="0" err="1">
                <a:latin typeface="Times New Roman"/>
                <a:cs typeface="Times New Roman"/>
              </a:rPr>
              <a:t>sử</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a:t>
            </a:r>
            <a:r>
              <a:rPr lang="en-US" dirty="0" err="1">
                <a:latin typeface="Times New Roman"/>
                <a:cs typeface="Times New Roman"/>
              </a:rPr>
              <a:t>biểu</a:t>
            </a:r>
            <a:r>
              <a:rPr lang="en-US" dirty="0">
                <a:latin typeface="Times New Roman"/>
                <a:cs typeface="Times New Roman"/>
              </a:rPr>
              <a:t> </a:t>
            </a:r>
            <a:r>
              <a:rPr lang="en-US" dirty="0" err="1">
                <a:latin typeface="Times New Roman"/>
                <a:cs typeface="Times New Roman"/>
              </a:rPr>
              <a:t>đồ</a:t>
            </a:r>
            <a:r>
              <a:rPr lang="en-US" dirty="0">
                <a:latin typeface="Times New Roman"/>
                <a:cs typeface="Times New Roman"/>
              </a:rPr>
              <a:t> </a:t>
            </a:r>
            <a:r>
              <a:rPr lang="en-US" dirty="0" err="1">
                <a:latin typeface="Times New Roman"/>
                <a:cs typeface="Times New Roman"/>
              </a:rPr>
              <a:t>hai</a:t>
            </a:r>
            <a:r>
              <a:rPr lang="en-US" dirty="0">
                <a:latin typeface="Times New Roman"/>
                <a:cs typeface="Times New Roman"/>
              </a:rPr>
              <a:t> </a:t>
            </a:r>
            <a:r>
              <a:rPr lang="en-US" dirty="0" err="1">
                <a:latin typeface="Times New Roman"/>
                <a:cs typeface="Times New Roman"/>
              </a:rPr>
              <a:t>bên</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số</a:t>
            </a:r>
            <a:r>
              <a:rPr lang="en-US" dirty="0">
                <a:latin typeface="Times New Roman"/>
                <a:cs typeface="Times New Roman"/>
              </a:rPr>
              <a:t> </a:t>
            </a:r>
            <a:r>
              <a:rPr lang="en-US" dirty="0" err="1">
                <a:latin typeface="Times New Roman"/>
                <a:cs typeface="Times New Roman"/>
              </a:rPr>
              <a:t>lượng</a:t>
            </a:r>
            <a:r>
              <a:rPr lang="en-US" dirty="0">
                <a:latin typeface="Times New Roman"/>
                <a:cs typeface="Times New Roman"/>
              </a:rPr>
              <a:t> </a:t>
            </a:r>
            <a:r>
              <a:rPr lang="en-US" dirty="0" err="1">
                <a:latin typeface="Times New Roman"/>
                <a:cs typeface="Times New Roman"/>
              </a:rPr>
              <a:t>nút</a:t>
            </a:r>
            <a:r>
              <a:rPr lang="en-US" dirty="0">
                <a:latin typeface="Times New Roman"/>
                <a:cs typeface="Times New Roman"/>
              </a:rPr>
              <a:t> </a:t>
            </a:r>
            <a:r>
              <a:rPr lang="en-US" dirty="0" err="1">
                <a:latin typeface="Times New Roman"/>
                <a:cs typeface="Times New Roman"/>
              </a:rPr>
              <a:t>bên</a:t>
            </a:r>
            <a:r>
              <a:rPr lang="en-US" dirty="0">
                <a:latin typeface="Times New Roman"/>
                <a:cs typeface="Times New Roman"/>
              </a:rPr>
              <a:t> </a:t>
            </a:r>
            <a:r>
              <a:rPr lang="en-US" dirty="0" err="1">
                <a:latin typeface="Times New Roman"/>
                <a:cs typeface="Times New Roman"/>
              </a:rPr>
              <a:t>trái</a:t>
            </a:r>
            <a:r>
              <a:rPr lang="en-US" dirty="0">
                <a:latin typeface="Times New Roman"/>
                <a:cs typeface="Times New Roman"/>
              </a:rPr>
              <a:t> </a:t>
            </a:r>
            <a:r>
              <a:rPr lang="en-US" dirty="0" err="1">
                <a:latin typeface="Times New Roman"/>
                <a:cs typeface="Times New Roman"/>
              </a:rPr>
              <a:t>bằng</a:t>
            </a:r>
            <a:r>
              <a:rPr lang="en-US" dirty="0">
                <a:latin typeface="Times New Roman"/>
                <a:cs typeface="Times New Roman"/>
              </a:rPr>
              <a:t> </a:t>
            </a:r>
            <a:r>
              <a:rPr lang="en-US" dirty="0" err="1">
                <a:latin typeface="Times New Roman"/>
                <a:cs typeface="Times New Roman"/>
              </a:rPr>
              <a:t>bên</a:t>
            </a:r>
            <a:r>
              <a:rPr lang="en-US" dirty="0">
                <a:latin typeface="Times New Roman"/>
                <a:cs typeface="Times New Roman"/>
              </a:rPr>
              <a:t> </a:t>
            </a:r>
            <a:r>
              <a:rPr lang="en-US" dirty="0" err="1">
                <a:latin typeface="Times New Roman"/>
                <a:cs typeface="Times New Roman"/>
              </a:rPr>
              <a:t>phải</a:t>
            </a:r>
            <a:r>
              <a:rPr lang="en-US" dirty="0">
                <a:latin typeface="Times New Roman"/>
                <a:cs typeface="Times New Roman"/>
              </a:rPr>
              <a:t> </a:t>
            </a:r>
            <a:r>
              <a:rPr lang="en-US" dirty="0" err="1">
                <a:latin typeface="Times New Roman"/>
                <a:cs typeface="Times New Roman"/>
              </a:rPr>
              <a:t>và</a:t>
            </a:r>
            <a:r>
              <a:rPr lang="en-US" dirty="0">
                <a:latin typeface="Times New Roman"/>
                <a:cs typeface="Times New Roman"/>
              </a:rPr>
              <a:t> </a:t>
            </a:r>
            <a:r>
              <a:rPr lang="en-US" dirty="0" err="1">
                <a:latin typeface="Times New Roman"/>
                <a:cs typeface="Times New Roman"/>
              </a:rPr>
              <a:t>nó</a:t>
            </a:r>
            <a:r>
              <a:rPr lang="en-US" dirty="0">
                <a:latin typeface="Times New Roman"/>
                <a:cs typeface="Times New Roman"/>
              </a:rPr>
              <a:t> </a:t>
            </a: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sự</a:t>
            </a:r>
            <a:r>
              <a:rPr lang="en-US" dirty="0">
                <a:latin typeface="Times New Roman"/>
                <a:cs typeface="Times New Roman"/>
              </a:rPr>
              <a:t> </a:t>
            </a:r>
            <a:r>
              <a:rPr lang="en-US" dirty="0" err="1">
                <a:latin typeface="Times New Roman"/>
                <a:cs typeface="Times New Roman"/>
              </a:rPr>
              <a:t>phù</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hoàn</a:t>
            </a:r>
            <a:r>
              <a:rPr lang="en-US" dirty="0">
                <a:latin typeface="Times New Roman"/>
                <a:cs typeface="Times New Roman"/>
              </a:rPr>
              <a:t> </a:t>
            </a:r>
            <a:r>
              <a:rPr lang="en-US" dirty="0" err="1">
                <a:latin typeface="Times New Roman"/>
                <a:cs typeface="Times New Roman"/>
              </a:rPr>
              <a:t>hảo</a:t>
            </a:r>
            <a:r>
              <a:rPr lang="en-US" dirty="0">
                <a:latin typeface="Times New Roman"/>
                <a:cs typeface="Times New Roman"/>
              </a:rPr>
              <a:t>.</a:t>
            </a:r>
          </a:p>
          <a:p>
            <a:pPr marL="342900" indent="-342900">
              <a:buFont typeface="Calibri" panose="020B0604020202020204" pitchFamily="34" charset="0"/>
              <a:buChar char="-"/>
            </a:pP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thể</a:t>
            </a:r>
            <a:r>
              <a:rPr lang="en-US" dirty="0">
                <a:latin typeface="Times New Roman"/>
                <a:cs typeface="Times New Roman"/>
              </a:rPr>
              <a:t> </a:t>
            </a:r>
            <a:r>
              <a:rPr lang="en-US" dirty="0" err="1">
                <a:latin typeface="Times New Roman"/>
                <a:cs typeface="Times New Roman"/>
              </a:rPr>
              <a:t>suy</a:t>
            </a:r>
            <a:r>
              <a:rPr lang="en-US" dirty="0">
                <a:latin typeface="Times New Roman"/>
                <a:cs typeface="Times New Roman"/>
              </a:rPr>
              <a:t> </a:t>
            </a:r>
            <a:r>
              <a:rPr lang="en-US" dirty="0" err="1">
                <a:latin typeface="Times New Roman"/>
                <a:cs typeface="Times New Roman"/>
              </a:rPr>
              <a:t>ra</a:t>
            </a:r>
            <a:r>
              <a:rPr lang="en-US" dirty="0">
                <a:latin typeface="Times New Roman"/>
                <a:cs typeface="Times New Roman"/>
              </a:rPr>
              <a:t> </a:t>
            </a:r>
            <a:r>
              <a:rPr lang="en-US" dirty="0" err="1">
                <a:latin typeface="Times New Roman"/>
                <a:cs typeface="Times New Roman"/>
              </a:rPr>
              <a:t>sự</a:t>
            </a:r>
            <a:r>
              <a:rPr lang="en-US" dirty="0">
                <a:latin typeface="Times New Roman"/>
                <a:cs typeface="Times New Roman"/>
              </a:rPr>
              <a:t> </a:t>
            </a:r>
            <a:r>
              <a:rPr lang="en-US" dirty="0" err="1">
                <a:latin typeface="Times New Roman"/>
                <a:cs typeface="Times New Roman"/>
              </a:rPr>
              <a:t>tồn</a:t>
            </a:r>
            <a:r>
              <a:rPr lang="en-US" dirty="0">
                <a:latin typeface="Times New Roman"/>
                <a:cs typeface="Times New Roman"/>
              </a:rPr>
              <a:t> </a:t>
            </a:r>
            <a:r>
              <a:rPr lang="en-US" dirty="0" err="1">
                <a:latin typeface="Times New Roman"/>
                <a:cs typeface="Times New Roman"/>
              </a:rPr>
              <a:t>tại</a:t>
            </a:r>
            <a:r>
              <a:rPr lang="en-US" dirty="0">
                <a:latin typeface="Times New Roman"/>
                <a:cs typeface="Times New Roman"/>
              </a:rPr>
              <a:t> </a:t>
            </a:r>
            <a:r>
              <a:rPr lang="en-US" dirty="0" err="1">
                <a:latin typeface="Times New Roman"/>
                <a:cs typeface="Times New Roman"/>
              </a:rPr>
              <a:t>của</a:t>
            </a:r>
            <a:r>
              <a:rPr lang="en-US" dirty="0">
                <a:latin typeface="Times New Roman"/>
                <a:cs typeface="Times New Roman"/>
              </a:rPr>
              <a:t> </a:t>
            </a:r>
            <a:r>
              <a:rPr lang="en-US" dirty="0" err="1">
                <a:latin typeface="Times New Roman"/>
                <a:cs typeface="Times New Roman"/>
              </a:rPr>
              <a:t>một</a:t>
            </a:r>
            <a:r>
              <a:rPr lang="en-US" dirty="0">
                <a:latin typeface="Times New Roman"/>
                <a:cs typeface="Times New Roman"/>
              </a:rPr>
              <a:t> </a:t>
            </a:r>
            <a:r>
              <a:rPr lang="en-US" dirty="0" err="1">
                <a:latin typeface="Times New Roman"/>
                <a:cs typeface="Times New Roman"/>
              </a:rPr>
              <a:t>tập</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bị</a:t>
            </a:r>
            <a:r>
              <a:rPr lang="en-US" dirty="0">
                <a:latin typeface="Times New Roman"/>
                <a:cs typeface="Times New Roman"/>
              </a:rPr>
              <a:t> </a:t>
            </a:r>
            <a:r>
              <a:rPr lang="en-US" dirty="0" err="1">
                <a:latin typeface="Times New Roman"/>
                <a:cs typeface="Times New Roman"/>
              </a:rPr>
              <a:t>hạn</a:t>
            </a:r>
            <a:r>
              <a:rPr lang="en-US" dirty="0">
                <a:latin typeface="Times New Roman"/>
                <a:cs typeface="Times New Roman"/>
              </a:rPr>
              <a:t> </a:t>
            </a:r>
            <a:r>
              <a:rPr lang="en-US" dirty="0" err="1">
                <a:latin typeface="Times New Roman"/>
                <a:cs typeface="Times New Roman"/>
              </a:rPr>
              <a:t>chế</a:t>
            </a:r>
            <a:r>
              <a:rPr lang="en-US" dirty="0">
                <a:latin typeface="Times New Roman"/>
                <a:cs typeface="Times New Roman"/>
              </a:rPr>
              <a:t> </a:t>
            </a:r>
            <a:r>
              <a:rPr lang="en-US" dirty="0" err="1">
                <a:latin typeface="Times New Roman"/>
                <a:cs typeface="Times New Roman"/>
              </a:rPr>
              <a:t>từ</a:t>
            </a:r>
            <a:r>
              <a:rPr lang="en-US" dirty="0">
                <a:latin typeface="Times New Roman"/>
                <a:cs typeface="Times New Roman"/>
              </a:rPr>
              <a:t> </a:t>
            </a:r>
            <a:r>
              <a:rPr lang="en-US" dirty="0" err="1">
                <a:latin typeface="Times New Roman"/>
                <a:cs typeface="Times New Roman"/>
              </a:rPr>
              <a:t>thực</a:t>
            </a:r>
            <a:r>
              <a:rPr lang="en-US" dirty="0">
                <a:latin typeface="Times New Roman"/>
                <a:cs typeface="Times New Roman"/>
              </a:rPr>
              <a:t> </a:t>
            </a:r>
            <a:r>
              <a:rPr lang="en-US" dirty="0" err="1">
                <a:latin typeface="Times New Roman"/>
                <a:cs typeface="Times New Roman"/>
              </a:rPr>
              <a:t>tế</a:t>
            </a:r>
            <a:r>
              <a:rPr lang="en-US" dirty="0">
                <a:latin typeface="Times New Roman"/>
                <a:cs typeface="Times New Roman"/>
              </a:rPr>
              <a:t> </a:t>
            </a:r>
            <a:r>
              <a:rPr lang="en-US" dirty="0" err="1">
                <a:latin typeface="Times New Roman"/>
                <a:cs typeface="Times New Roman"/>
              </a:rPr>
              <a:t>rằng</a:t>
            </a:r>
            <a:r>
              <a:rPr lang="en-US" dirty="0">
                <a:latin typeface="Times New Roman"/>
                <a:cs typeface="Times New Roman"/>
              </a:rPr>
              <a:t> </a:t>
            </a:r>
            <a:r>
              <a:rPr lang="en-US" dirty="0" err="1">
                <a:latin typeface="Times New Roman"/>
                <a:cs typeface="Times New Roman"/>
              </a:rPr>
              <a:t>đồ</a:t>
            </a:r>
            <a:r>
              <a:rPr lang="en-US" dirty="0">
                <a:latin typeface="Times New Roman"/>
                <a:cs typeface="Times New Roman"/>
              </a:rPr>
              <a:t> </a:t>
            </a:r>
            <a:r>
              <a:rPr lang="en-US" dirty="0" err="1">
                <a:latin typeface="Times New Roman"/>
                <a:cs typeface="Times New Roman"/>
              </a:rPr>
              <a:t>thị</a:t>
            </a:r>
            <a:r>
              <a:rPr lang="en-US" dirty="0">
                <a:latin typeface="Times New Roman"/>
                <a:cs typeface="Times New Roman"/>
              </a:rPr>
              <a:t> </a:t>
            </a:r>
            <a:r>
              <a:rPr lang="en-US" dirty="0" err="1">
                <a:latin typeface="Times New Roman"/>
                <a:cs typeface="Times New Roman"/>
              </a:rPr>
              <a:t>không</a:t>
            </a:r>
            <a:r>
              <a:rPr lang="en-US" dirty="0">
                <a:latin typeface="Times New Roman"/>
                <a:cs typeface="Times New Roman"/>
              </a:rPr>
              <a:t> </a:t>
            </a:r>
            <a:r>
              <a:rPr lang="en-US" dirty="0" err="1">
                <a:latin typeface="Times New Roman"/>
                <a:cs typeface="Times New Roman"/>
              </a:rPr>
              <a:t>có</a:t>
            </a:r>
            <a:r>
              <a:rPr lang="en-US" dirty="0">
                <a:latin typeface="Times New Roman"/>
                <a:cs typeface="Times New Roman"/>
              </a:rPr>
              <a:t> </a:t>
            </a:r>
            <a:r>
              <a:rPr lang="en-US" dirty="0" err="1">
                <a:latin typeface="Times New Roman"/>
                <a:cs typeface="Times New Roman"/>
              </a:rPr>
              <a:t>sự</a:t>
            </a:r>
            <a:r>
              <a:rPr lang="en-US" dirty="0">
                <a:latin typeface="Times New Roman"/>
                <a:cs typeface="Times New Roman"/>
              </a:rPr>
              <a:t> </a:t>
            </a:r>
            <a:r>
              <a:rPr lang="en-US" dirty="0" err="1">
                <a:latin typeface="Times New Roman"/>
                <a:cs typeface="Times New Roman"/>
              </a:rPr>
              <a:t>phù</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hoàn</a:t>
            </a:r>
            <a:r>
              <a:rPr lang="en-US" dirty="0">
                <a:latin typeface="Times New Roman"/>
                <a:cs typeface="Times New Roman"/>
              </a:rPr>
              <a:t> </a:t>
            </a:r>
            <a:r>
              <a:rPr lang="en-US" dirty="0" err="1">
                <a:latin typeface="Times New Roman"/>
                <a:cs typeface="Times New Roman"/>
              </a:rPr>
              <a:t>hảo</a:t>
            </a:r>
            <a:r>
              <a:rPr lang="en-US" dirty="0">
                <a:latin typeface="Times New Roman"/>
                <a:cs typeface="Times New Roman"/>
              </a:rPr>
              <a:t>, </a:t>
            </a:r>
            <a:r>
              <a:rPr lang="en-US" dirty="0" err="1">
                <a:latin typeface="Times New Roman"/>
                <a:cs typeface="Times New Roman"/>
              </a:rPr>
              <a:t>điều</a:t>
            </a:r>
            <a:r>
              <a:rPr lang="en-US" dirty="0">
                <a:latin typeface="Times New Roman"/>
                <a:cs typeface="Times New Roman"/>
              </a:rPr>
              <a:t> </a:t>
            </a:r>
            <a:r>
              <a:rPr lang="en-US" dirty="0" err="1">
                <a:latin typeface="Times New Roman"/>
                <a:cs typeface="Times New Roman"/>
              </a:rPr>
              <a:t>này</a:t>
            </a:r>
            <a:r>
              <a:rPr lang="en-US" dirty="0">
                <a:latin typeface="Times New Roman"/>
                <a:cs typeface="Times New Roman"/>
              </a:rPr>
              <a:t> </a:t>
            </a:r>
            <a:r>
              <a:rPr lang="en-US" dirty="0" err="1">
                <a:latin typeface="Times New Roman"/>
                <a:cs typeface="Times New Roman"/>
              </a:rPr>
              <a:t>hoàn</a:t>
            </a:r>
            <a:r>
              <a:rPr lang="en-US" dirty="0">
                <a:latin typeface="Times New Roman"/>
                <a:cs typeface="Times New Roman"/>
              </a:rPr>
              <a:t> </a:t>
            </a:r>
            <a:r>
              <a:rPr lang="en-US" dirty="0" err="1">
                <a:latin typeface="Times New Roman"/>
                <a:cs typeface="Times New Roman"/>
              </a:rPr>
              <a:t>thành</a:t>
            </a:r>
            <a:r>
              <a:rPr lang="en-US" dirty="0">
                <a:latin typeface="Times New Roman"/>
                <a:cs typeface="Times New Roman"/>
              </a:rPr>
              <a:t> </a:t>
            </a:r>
            <a:r>
              <a:rPr lang="en-US" dirty="0" err="1">
                <a:latin typeface="Times New Roman"/>
                <a:cs typeface="Times New Roman"/>
              </a:rPr>
              <a:t>chứng</a:t>
            </a:r>
            <a:r>
              <a:rPr lang="en-US" dirty="0">
                <a:latin typeface="Times New Roman"/>
                <a:cs typeface="Times New Roman"/>
              </a:rPr>
              <a:t> </a:t>
            </a:r>
            <a:r>
              <a:rPr lang="en-US" dirty="0" err="1">
                <a:latin typeface="Times New Roman"/>
                <a:cs typeface="Times New Roman"/>
              </a:rPr>
              <a:t>minh</a:t>
            </a:r>
            <a:r>
              <a:rPr lang="en-US" dirty="0">
                <a:latin typeface="Times New Roman"/>
                <a:cs typeface="Times New Roman"/>
              </a:rPr>
              <a:t> </a:t>
            </a:r>
            <a:r>
              <a:rPr lang="en-US" dirty="0" err="1">
                <a:latin typeface="Times New Roman"/>
                <a:cs typeface="Times New Roman"/>
              </a:rPr>
              <a:t>của</a:t>
            </a:r>
            <a:r>
              <a:rPr lang="en-US" dirty="0">
                <a:latin typeface="Times New Roman"/>
                <a:cs typeface="Times New Roman"/>
              </a:rPr>
              <a:t> Định </a:t>
            </a:r>
            <a:r>
              <a:rPr lang="en-US" dirty="0" err="1">
                <a:latin typeface="Times New Roman"/>
                <a:cs typeface="Times New Roman"/>
              </a:rPr>
              <a:t>lý</a:t>
            </a:r>
            <a:r>
              <a:rPr lang="en-US" dirty="0">
                <a:latin typeface="Times New Roman"/>
                <a:cs typeface="Times New Roman"/>
              </a:rPr>
              <a:t> </a:t>
            </a:r>
            <a:r>
              <a:rPr lang="en-US" dirty="0" err="1">
                <a:latin typeface="Times New Roman"/>
                <a:cs typeface="Times New Roman"/>
              </a:rPr>
              <a:t>khớp</a:t>
            </a:r>
          </a:p>
        </p:txBody>
      </p:sp>
      <p:sp>
        <p:nvSpPr>
          <p:cNvPr id="4" name="Footer Placeholder 3">
            <a:extLst>
              <a:ext uri="{FF2B5EF4-FFF2-40B4-BE49-F238E27FC236}">
                <a16:creationId xmlns:a16="http://schemas.microsoft.com/office/drawing/2014/main" id="{DED3E591-6D31-976E-BD0D-22BD388A43B3}"/>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40ED3D03-167E-09EA-B2CB-B3769E3040EB}"/>
              </a:ext>
            </a:extLst>
          </p:cNvPr>
          <p:cNvSpPr>
            <a:spLocks noGrp="1"/>
          </p:cNvSpPr>
          <p:nvPr>
            <p:ph type="sldNum" sz="quarter" idx="12"/>
          </p:nvPr>
        </p:nvSpPr>
        <p:spPr/>
        <p:txBody>
          <a:bodyPr/>
          <a:lstStyle/>
          <a:p>
            <a:fld id="{294A09A9-5501-47C1-A89A-A340965A2BE2}" type="slidenum">
              <a:rPr lang="en-US" smtClean="0"/>
              <a:pPr/>
              <a:t>22</a:t>
            </a:fld>
            <a:endParaRPr lang="en-US"/>
          </a:p>
        </p:txBody>
      </p:sp>
    </p:spTree>
    <p:extLst>
      <p:ext uri="{BB962C8B-B14F-4D97-AF65-F5344CB8AC3E}">
        <p14:creationId xmlns:p14="http://schemas.microsoft.com/office/powerpoint/2010/main" val="4078142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3CF5-72E1-325C-0113-CCDBBAFC21CD}"/>
              </a:ext>
            </a:extLst>
          </p:cNvPr>
          <p:cNvSpPr>
            <a:spLocks noGrp="1"/>
          </p:cNvSpPr>
          <p:nvPr>
            <p:ph type="title"/>
          </p:nvPr>
        </p:nvSpPr>
        <p:spPr>
          <a:xfrm>
            <a:off x="2993417" y="1171755"/>
            <a:ext cx="8513975" cy="606696"/>
          </a:xfrm>
        </p:spPr>
        <p:txBody>
          <a:bodyPr/>
          <a:lstStyle/>
          <a:p>
            <a:r>
              <a:rPr lang="en-US" dirty="0" err="1">
                <a:latin typeface="Times New Roman"/>
                <a:cs typeface="Times New Roman"/>
              </a:rPr>
              <a:t>Tính</a:t>
            </a:r>
            <a:r>
              <a:rPr lang="en-US" dirty="0">
                <a:latin typeface="Times New Roman"/>
                <a:cs typeface="Times New Roman"/>
              </a:rPr>
              <a:t> </a:t>
            </a:r>
            <a:r>
              <a:rPr lang="en-US" dirty="0" err="1">
                <a:latin typeface="Times New Roman"/>
                <a:cs typeface="Times New Roman"/>
              </a:rPr>
              <a:t>toán</a:t>
            </a:r>
            <a:r>
              <a:rPr lang="en-US" dirty="0">
                <a:latin typeface="Times New Roman"/>
                <a:cs typeface="Times New Roman"/>
              </a:rPr>
              <a:t> </a:t>
            </a:r>
            <a:r>
              <a:rPr lang="en-US" dirty="0" err="1">
                <a:latin typeface="Times New Roman"/>
                <a:cs typeface="Times New Roman"/>
              </a:rPr>
              <a:t>sự</a:t>
            </a:r>
            <a:r>
              <a:rPr lang="en-US" dirty="0">
                <a:latin typeface="Times New Roman"/>
                <a:cs typeface="Times New Roman"/>
              </a:rPr>
              <a:t> </a:t>
            </a:r>
            <a:r>
              <a:rPr lang="en-US" dirty="0" err="1">
                <a:latin typeface="Times New Roman"/>
                <a:cs typeface="Times New Roman"/>
              </a:rPr>
              <a:t>phù</a:t>
            </a:r>
            <a:r>
              <a:rPr lang="en-US" dirty="0">
                <a:latin typeface="Times New Roman"/>
                <a:cs typeface="Times New Roman"/>
              </a:rPr>
              <a:t> </a:t>
            </a:r>
            <a:r>
              <a:rPr lang="en-US" dirty="0" err="1">
                <a:latin typeface="Times New Roman"/>
                <a:cs typeface="Times New Roman"/>
              </a:rPr>
              <a:t>hợp</a:t>
            </a:r>
            <a:r>
              <a:rPr lang="en-US" dirty="0">
                <a:latin typeface="Times New Roman"/>
                <a:cs typeface="Times New Roman"/>
              </a:rPr>
              <a:t> </a:t>
            </a:r>
            <a:r>
              <a:rPr lang="en-US" dirty="0" err="1">
                <a:latin typeface="Times New Roman"/>
                <a:cs typeface="Times New Roman"/>
              </a:rPr>
              <a:t>hoàn</a:t>
            </a:r>
            <a:r>
              <a:rPr lang="en-US" dirty="0">
                <a:latin typeface="Times New Roman"/>
                <a:cs typeface="Times New Roman"/>
              </a:rPr>
              <a:t> </a:t>
            </a:r>
            <a:r>
              <a:rPr lang="en-US" dirty="0" err="1">
                <a:latin typeface="Times New Roman"/>
                <a:cs typeface="Times New Roman"/>
              </a:rPr>
              <a:t>hảo</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B55FB604-4DCC-6C84-348B-BC8A511F81D8}"/>
              </a:ext>
            </a:extLst>
          </p:cNvPr>
          <p:cNvSpPr>
            <a:spLocks noGrp="1"/>
          </p:cNvSpPr>
          <p:nvPr>
            <p:ph idx="1"/>
          </p:nvPr>
        </p:nvSpPr>
        <p:spPr>
          <a:xfrm>
            <a:off x="3582889" y="1773051"/>
            <a:ext cx="7104994" cy="4128815"/>
          </a:xfrm>
        </p:spPr>
        <p:txBody>
          <a:bodyPr vert="horz" lIns="91440" tIns="45720" rIns="91440" bIns="45720" rtlCol="0" anchor="t">
            <a:noAutofit/>
          </a:bodyPr>
          <a:lstStyle/>
          <a:p>
            <a:pPr marL="457200" indent="-457200">
              <a:buFont typeface="Calibri" panose="020B0604020202020204" pitchFamily="34" charset="0"/>
              <a:buChar char="-"/>
            </a:pPr>
            <a:r>
              <a:rPr lang="en-US" dirty="0"/>
              <a:t>Cho </a:t>
            </a:r>
            <a:r>
              <a:rPr lang="en-US" dirty="0" err="1"/>
              <a:t>một</a:t>
            </a:r>
            <a:r>
              <a:rPr lang="en-US" dirty="0"/>
              <a:t> </a:t>
            </a:r>
            <a:r>
              <a:rPr lang="en-US" dirty="0" err="1"/>
              <a:t>đồ</a:t>
            </a:r>
            <a:r>
              <a:rPr lang="en-US" dirty="0"/>
              <a:t> </a:t>
            </a:r>
            <a:r>
              <a:rPr lang="en-US" dirty="0" err="1"/>
              <a:t>thị</a:t>
            </a:r>
            <a:r>
              <a:rPr lang="en-US" dirty="0"/>
              <a:t> </a:t>
            </a:r>
            <a:r>
              <a:rPr lang="en-US" dirty="0" err="1"/>
              <a:t>hai</a:t>
            </a:r>
            <a:r>
              <a:rPr lang="en-US" dirty="0"/>
              <a:t> </a:t>
            </a:r>
            <a:r>
              <a:rPr lang="en-US" dirty="0" err="1"/>
              <a:t>bên</a:t>
            </a:r>
            <a:r>
              <a:rPr lang="en-US" dirty="0"/>
              <a:t> </a:t>
            </a:r>
            <a:r>
              <a:rPr lang="en-US" dirty="0" err="1"/>
              <a:t>có</a:t>
            </a:r>
            <a:r>
              <a:rPr lang="en-US" dirty="0"/>
              <a:t> </a:t>
            </a:r>
            <a:r>
              <a:rPr lang="en-US" dirty="0" err="1"/>
              <a:t>số</a:t>
            </a:r>
            <a:r>
              <a:rPr lang="en-US" dirty="0"/>
              <a:t> </a:t>
            </a:r>
            <a:r>
              <a:rPr lang="en-US" dirty="0" err="1"/>
              <a:t>nút</a:t>
            </a:r>
            <a:r>
              <a:rPr lang="en-US" dirty="0"/>
              <a:t> </a:t>
            </a:r>
            <a:r>
              <a:rPr lang="en-US" dirty="0" err="1"/>
              <a:t>bằng</a:t>
            </a:r>
            <a:r>
              <a:rPr lang="en-US" dirty="0"/>
              <a:t> </a:t>
            </a:r>
            <a:r>
              <a:rPr lang="en-US" dirty="0" err="1"/>
              <a:t>nhau</a:t>
            </a:r>
            <a:r>
              <a:rPr lang="en-US" dirty="0"/>
              <a:t> ở </a:t>
            </a:r>
            <a:r>
              <a:rPr lang="en-US" dirty="0" err="1"/>
              <a:t>cả</a:t>
            </a:r>
            <a:r>
              <a:rPr lang="en-US" dirty="0"/>
              <a:t> </a:t>
            </a:r>
            <a:r>
              <a:rPr lang="en-US" dirty="0" err="1"/>
              <a:t>hai</a:t>
            </a:r>
            <a:r>
              <a:rPr lang="en-US" dirty="0"/>
              <a:t> </a:t>
            </a:r>
            <a:r>
              <a:rPr lang="en-US" dirty="0" err="1"/>
              <a:t>bên</a:t>
            </a:r>
            <a:r>
              <a:rPr lang="en-US" dirty="0"/>
              <a:t>, </a:t>
            </a:r>
            <a:r>
              <a:rPr lang="en-US" dirty="0" err="1"/>
              <a:t>tiến</a:t>
            </a:r>
            <a:r>
              <a:rPr lang="en-US" dirty="0"/>
              <a:t> </a:t>
            </a:r>
            <a:r>
              <a:rPr lang="en-US" dirty="0" err="1"/>
              <a:t>hành</a:t>
            </a:r>
            <a:r>
              <a:rPr lang="en-US" dirty="0"/>
              <a:t> </a:t>
            </a:r>
            <a:r>
              <a:rPr lang="en-US" dirty="0" err="1"/>
              <a:t>một</a:t>
            </a:r>
            <a:r>
              <a:rPr lang="en-US" dirty="0"/>
              <a:t> </a:t>
            </a:r>
            <a:r>
              <a:rPr lang="en-US" dirty="0" err="1"/>
              <a:t>chuỗi</a:t>
            </a:r>
            <a:r>
              <a:rPr lang="en-US" dirty="0"/>
              <a:t> </a:t>
            </a:r>
            <a:r>
              <a:rPr lang="en-US" dirty="0" err="1"/>
              <a:t>các</a:t>
            </a:r>
            <a:r>
              <a:rPr lang="en-US" dirty="0"/>
              <a:t> </a:t>
            </a:r>
            <a:r>
              <a:rPr lang="en-US" dirty="0" err="1"/>
              <a:t>phép</a:t>
            </a:r>
            <a:r>
              <a:rPr lang="en-US" dirty="0"/>
              <a:t> so </a:t>
            </a:r>
            <a:r>
              <a:rPr lang="en-US" dirty="0" err="1"/>
              <a:t>khớp</a:t>
            </a:r>
            <a:r>
              <a:rPr lang="en-US" dirty="0"/>
              <a:t> </a:t>
            </a:r>
            <a:r>
              <a:rPr lang="en-US" dirty="0" err="1"/>
              <a:t>và</a:t>
            </a:r>
            <a:r>
              <a:rPr lang="en-US" dirty="0"/>
              <a:t> </a:t>
            </a:r>
            <a:r>
              <a:rPr lang="en-US" dirty="0" err="1"/>
              <a:t>mỗi</a:t>
            </a:r>
            <a:r>
              <a:rPr lang="en-US" dirty="0"/>
              <a:t> </a:t>
            </a:r>
            <a:r>
              <a:rPr lang="en-US" dirty="0" err="1"/>
              <a:t>phép</a:t>
            </a:r>
            <a:r>
              <a:rPr lang="en-US" dirty="0"/>
              <a:t> so </a:t>
            </a:r>
            <a:r>
              <a:rPr lang="en-US" dirty="0" err="1"/>
              <a:t>khớp</a:t>
            </a:r>
            <a:r>
              <a:rPr lang="en-US" dirty="0"/>
              <a:t> </a:t>
            </a:r>
            <a:r>
              <a:rPr lang="en-US" dirty="0" err="1"/>
              <a:t>trong</a:t>
            </a:r>
            <a:r>
              <a:rPr lang="en-US" dirty="0"/>
              <a:t> </a:t>
            </a:r>
            <a:r>
              <a:rPr lang="en-US" dirty="0" err="1"/>
              <a:t>chuỗi</a:t>
            </a:r>
            <a:r>
              <a:rPr lang="en-US" dirty="0"/>
              <a:t> </a:t>
            </a:r>
            <a:r>
              <a:rPr lang="en-US" dirty="0" err="1"/>
              <a:t>sẽ</a:t>
            </a:r>
            <a:r>
              <a:rPr lang="en-US" dirty="0"/>
              <a:t> </a:t>
            </a:r>
            <a:r>
              <a:rPr lang="en-US" dirty="0" err="1"/>
              <a:t>lớn</a:t>
            </a:r>
            <a:r>
              <a:rPr lang="en-US" dirty="0"/>
              <a:t> </a:t>
            </a:r>
            <a:r>
              <a:rPr lang="en-US" dirty="0" err="1"/>
              <a:t>hơn</a:t>
            </a:r>
            <a:r>
              <a:rPr lang="en-US" dirty="0"/>
              <a:t> </a:t>
            </a:r>
            <a:r>
              <a:rPr lang="en-US" dirty="0" err="1"/>
              <a:t>cạnh</a:t>
            </a:r>
            <a:r>
              <a:rPr lang="en-US" dirty="0"/>
              <a:t> </a:t>
            </a:r>
            <a:r>
              <a:rPr lang="en-US" dirty="0" err="1"/>
              <a:t>trước</a:t>
            </a:r>
            <a:r>
              <a:rPr lang="en-US" dirty="0"/>
              <a:t> </a:t>
            </a:r>
            <a:r>
              <a:rPr lang="en-US" dirty="0" err="1"/>
              <a:t>đó</a:t>
            </a:r>
            <a:r>
              <a:rPr lang="en-US" dirty="0"/>
              <a:t> </a:t>
            </a:r>
            <a:r>
              <a:rPr lang="en-US" dirty="0" err="1"/>
              <a:t>một</a:t>
            </a:r>
            <a:r>
              <a:rPr lang="en-US" dirty="0"/>
              <a:t> </a:t>
            </a:r>
            <a:r>
              <a:rPr lang="en-US" dirty="0" err="1"/>
              <a:t>cạnh</a:t>
            </a:r>
          </a:p>
          <a:p>
            <a:pPr marL="457200" indent="-457200">
              <a:buFont typeface="Calibri" panose="020B0604020202020204" pitchFamily="34" charset="0"/>
              <a:buChar char="-"/>
            </a:pPr>
            <a:r>
              <a:rPr lang="en-US" dirty="0" err="1"/>
              <a:t>Nếu</a:t>
            </a:r>
            <a:r>
              <a:rPr lang="en-US" dirty="0"/>
              <a:t> </a:t>
            </a:r>
            <a:r>
              <a:rPr lang="en-US" dirty="0" err="1"/>
              <a:t>chúng</a:t>
            </a:r>
            <a:r>
              <a:rPr lang="en-US" dirty="0"/>
              <a:t> ta </a:t>
            </a:r>
            <a:r>
              <a:rPr lang="en-US" dirty="0" err="1"/>
              <a:t>tìm</a:t>
            </a:r>
            <a:r>
              <a:rPr lang="en-US" dirty="0"/>
              <a:t> </a:t>
            </a:r>
            <a:r>
              <a:rPr lang="en-US" dirty="0" err="1"/>
              <a:t>kiếm</a:t>
            </a:r>
            <a:r>
              <a:rPr lang="en-US" dirty="0"/>
              <a:t> </a:t>
            </a:r>
            <a:r>
              <a:rPr lang="en-US" dirty="0" err="1"/>
              <a:t>một</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tối</a:t>
            </a:r>
            <a:r>
              <a:rPr lang="en-US" dirty="0"/>
              <a:t> </a:t>
            </a:r>
            <a:r>
              <a:rPr lang="en-US" dirty="0" err="1"/>
              <a:t>đa</a:t>
            </a:r>
            <a:r>
              <a:rPr lang="en-US" dirty="0"/>
              <a:t> </a:t>
            </a:r>
            <a:r>
              <a:rPr lang="en-US" dirty="0" err="1"/>
              <a:t>chứ</a:t>
            </a:r>
            <a:r>
              <a:rPr lang="en-US" dirty="0"/>
              <a:t> </a:t>
            </a:r>
            <a:r>
              <a:rPr lang="en-US" dirty="0" err="1"/>
              <a:t>không</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hoàn</a:t>
            </a:r>
            <a:r>
              <a:rPr lang="en-US" dirty="0"/>
              <a:t> </a:t>
            </a:r>
            <a:r>
              <a:rPr lang="en-US" dirty="0" err="1"/>
              <a:t>hảo</a:t>
            </a:r>
            <a:r>
              <a:rPr lang="en-US" dirty="0"/>
              <a:t> </a:t>
            </a:r>
            <a:r>
              <a:rPr lang="en-US" dirty="0" err="1"/>
              <a:t>thì</a:t>
            </a:r>
            <a:r>
              <a:rPr lang="en-US" dirty="0"/>
              <a:t> </a:t>
            </a:r>
            <a:r>
              <a:rPr lang="en-US" dirty="0" err="1"/>
              <a:t>việc</a:t>
            </a:r>
            <a:r>
              <a:rPr lang="en-US" dirty="0"/>
              <a:t> </a:t>
            </a:r>
            <a:r>
              <a:rPr lang="en-US" dirty="0" err="1"/>
              <a:t>bắt</a:t>
            </a:r>
            <a:r>
              <a:rPr lang="en-US" dirty="0"/>
              <a:t> </a:t>
            </a:r>
            <a:r>
              <a:rPr lang="en-US" dirty="0" err="1"/>
              <a:t>đầu</a:t>
            </a:r>
            <a:r>
              <a:rPr lang="en-US" dirty="0"/>
              <a:t> </a:t>
            </a:r>
            <a:r>
              <a:rPr lang="en-US" dirty="0" err="1"/>
              <a:t>tìm</a:t>
            </a:r>
            <a:r>
              <a:rPr lang="en-US" dirty="0"/>
              <a:t> </a:t>
            </a:r>
            <a:r>
              <a:rPr lang="en-US" dirty="0" err="1"/>
              <a:t>kiếm</a:t>
            </a:r>
            <a:r>
              <a:rPr lang="en-US" dirty="0"/>
              <a:t> </a:t>
            </a:r>
            <a:r>
              <a:rPr lang="en-US" dirty="0" err="1"/>
              <a:t>một</a:t>
            </a:r>
            <a:r>
              <a:rPr lang="en-US" dirty="0"/>
              <a:t> </a:t>
            </a:r>
            <a:r>
              <a:rPr lang="en-US" dirty="0" err="1"/>
              <a:t>đường</a:t>
            </a:r>
            <a:r>
              <a:rPr lang="en-US" dirty="0"/>
              <a:t> </a:t>
            </a:r>
            <a:r>
              <a:rPr lang="en-US" dirty="0" err="1"/>
              <a:t>dẫn</a:t>
            </a:r>
            <a:r>
              <a:rPr lang="en-US" dirty="0"/>
              <a:t> </a:t>
            </a:r>
            <a:r>
              <a:rPr lang="en-US" dirty="0" err="1"/>
              <a:t>tăng</a:t>
            </a:r>
            <a:r>
              <a:rPr lang="en-US" dirty="0"/>
              <a:t> </a:t>
            </a:r>
            <a:r>
              <a:rPr lang="en-US" dirty="0" err="1"/>
              <a:t>cường</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vấn</a:t>
            </a:r>
            <a:r>
              <a:rPr lang="en-US" dirty="0"/>
              <a:t> </a:t>
            </a:r>
            <a:r>
              <a:rPr lang="en-US" dirty="0" err="1"/>
              <a:t>đề</a:t>
            </a:r>
            <a:r>
              <a:rPr lang="en-US" dirty="0"/>
              <a:t> </a:t>
            </a:r>
            <a:r>
              <a:rPr lang="en-US" dirty="0" err="1"/>
              <a:t>quan</a:t>
            </a:r>
            <a:r>
              <a:rPr lang="en-US" dirty="0"/>
              <a:t> </a:t>
            </a:r>
            <a:r>
              <a:rPr lang="en-US" dirty="0" err="1"/>
              <a:t>trọng</a:t>
            </a:r>
          </a:p>
        </p:txBody>
      </p:sp>
      <p:sp>
        <p:nvSpPr>
          <p:cNvPr id="4" name="Footer Placeholder 3">
            <a:extLst>
              <a:ext uri="{FF2B5EF4-FFF2-40B4-BE49-F238E27FC236}">
                <a16:creationId xmlns:a16="http://schemas.microsoft.com/office/drawing/2014/main" id="{BBB91EFF-3EB2-7358-7D5A-B0AD7B010521}"/>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D2ABCB07-705A-CCB9-CD01-EAAEE11001A7}"/>
              </a:ext>
            </a:extLst>
          </p:cNvPr>
          <p:cNvSpPr>
            <a:spLocks noGrp="1"/>
          </p:cNvSpPr>
          <p:nvPr>
            <p:ph type="sldNum" sz="quarter" idx="4"/>
          </p:nvPr>
        </p:nvSpPr>
        <p:spPr/>
        <p:txBody>
          <a:bodyPr/>
          <a:lstStyle/>
          <a:p>
            <a:fld id="{294A09A9-5501-47C1-A89A-A340965A2BE2}" type="slidenum">
              <a:rPr lang="en-US" smtClean="0"/>
              <a:pPr/>
              <a:t>23</a:t>
            </a:fld>
            <a:endParaRPr lang="en-US"/>
          </a:p>
        </p:txBody>
      </p:sp>
      <p:pic>
        <p:nvPicPr>
          <p:cNvPr id="6" name="Picture 6" descr="Diagram&#10;&#10;Description automatically generated">
            <a:extLst>
              <a:ext uri="{FF2B5EF4-FFF2-40B4-BE49-F238E27FC236}">
                <a16:creationId xmlns:a16="http://schemas.microsoft.com/office/drawing/2014/main" id="{07573DC5-C9CC-679C-9DAF-EEE83D698B80}"/>
              </a:ext>
            </a:extLst>
          </p:cNvPr>
          <p:cNvPicPr>
            <a:picLocks noChangeAspect="1"/>
          </p:cNvPicPr>
          <p:nvPr/>
        </p:nvPicPr>
        <p:blipFill>
          <a:blip r:embed="rId2"/>
          <a:stretch>
            <a:fillRect/>
          </a:stretch>
        </p:blipFill>
        <p:spPr>
          <a:xfrm>
            <a:off x="299946" y="338496"/>
            <a:ext cx="2419350" cy="3248025"/>
          </a:xfrm>
          <a:prstGeom prst="rect">
            <a:avLst/>
          </a:prstGeom>
        </p:spPr>
      </p:pic>
      <p:sp>
        <p:nvSpPr>
          <p:cNvPr id="7" name="TextBox 6">
            <a:extLst>
              <a:ext uri="{FF2B5EF4-FFF2-40B4-BE49-F238E27FC236}">
                <a16:creationId xmlns:a16="http://schemas.microsoft.com/office/drawing/2014/main" id="{439F8C3B-5B24-8F54-3FFE-752E3D67FC2C}"/>
              </a:ext>
            </a:extLst>
          </p:cNvPr>
          <p:cNvSpPr txBox="1"/>
          <p:nvPr/>
        </p:nvSpPr>
        <p:spPr>
          <a:xfrm>
            <a:off x="302274" y="3860496"/>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Hinh 10.14. </a:t>
            </a:r>
            <a:r>
              <a:rPr lang="en-US" dirty="0" err="1"/>
              <a:t>Nếu</a:t>
            </a:r>
            <a:r>
              <a:rPr lang="en-US" dirty="0"/>
              <a:t> </a:t>
            </a:r>
            <a:r>
              <a:rPr lang="en-US" dirty="0" err="1"/>
              <a:t>tìm</a:t>
            </a:r>
            <a:r>
              <a:rPr lang="en-US" dirty="0"/>
              <a:t> </a:t>
            </a:r>
            <a:r>
              <a:rPr lang="en-US" dirty="0" err="1"/>
              <a:t>kiếm</a:t>
            </a:r>
            <a:r>
              <a:rPr lang="en-US" dirty="0"/>
              <a:t> xen </a:t>
            </a:r>
            <a:r>
              <a:rPr lang="en-US" dirty="0" err="1"/>
              <a:t>kẽ</a:t>
            </a:r>
            <a:r>
              <a:rPr lang="en-US" dirty="0"/>
              <a:t> </a:t>
            </a:r>
            <a:r>
              <a:rPr lang="en-US" dirty="0" err="1"/>
              <a:t>theo</a:t>
            </a:r>
            <a:r>
              <a:rPr lang="en-US" dirty="0"/>
              <a:t> </a:t>
            </a:r>
            <a:r>
              <a:rPr lang="en-US" dirty="0" err="1"/>
              <a:t>chiều</a:t>
            </a:r>
            <a:r>
              <a:rPr lang="en-US" dirty="0"/>
              <a:t> </a:t>
            </a:r>
            <a:r>
              <a:rPr lang="en-US" dirty="0" err="1"/>
              <a:t>rộng</a:t>
            </a:r>
            <a:r>
              <a:rPr lang="en-US" dirty="0"/>
              <a:t> </a:t>
            </a:r>
            <a:r>
              <a:rPr lang="en-US" dirty="0" err="1"/>
              <a:t>đầu</a:t>
            </a:r>
            <a:r>
              <a:rPr lang="en-US" dirty="0"/>
              <a:t> </a:t>
            </a:r>
            <a:r>
              <a:rPr lang="en-US" dirty="0" err="1"/>
              <a:t>tiên</a:t>
            </a:r>
            <a:r>
              <a:rPr lang="en-US" dirty="0"/>
              <a:t> </a:t>
            </a:r>
            <a:r>
              <a:rPr lang="en-US" dirty="0" err="1"/>
              <a:t>không</a:t>
            </a:r>
            <a:r>
              <a:rPr lang="en-US" dirty="0"/>
              <a:t> </a:t>
            </a:r>
            <a:r>
              <a:rPr lang="en-US" dirty="0" err="1"/>
              <a:t>thành</a:t>
            </a:r>
            <a:r>
              <a:rPr lang="en-US" dirty="0"/>
              <a:t> </a:t>
            </a:r>
            <a:r>
              <a:rPr lang="en-US" dirty="0" err="1"/>
              <a:t>công</a:t>
            </a:r>
            <a:r>
              <a:rPr lang="en-US" dirty="0"/>
              <a:t> </a:t>
            </a:r>
            <a:r>
              <a:rPr lang="en-US" dirty="0" err="1"/>
              <a:t>từ</a:t>
            </a:r>
            <a:r>
              <a:rPr lang="en-US" dirty="0"/>
              <a:t> </a:t>
            </a:r>
            <a:r>
              <a:rPr lang="en-US" dirty="0" err="1"/>
              <a:t>bất</a:t>
            </a:r>
            <a:r>
              <a:rPr lang="en-US" dirty="0"/>
              <a:t> </a:t>
            </a:r>
            <a:r>
              <a:rPr lang="en-US" dirty="0" err="1"/>
              <a:t>kỳ</a:t>
            </a:r>
            <a:r>
              <a:rPr lang="en-US" dirty="0"/>
              <a:t> </a:t>
            </a:r>
            <a:r>
              <a:rPr lang="en-US" dirty="0" err="1"/>
              <a:t>nút</a:t>
            </a:r>
            <a:r>
              <a:rPr lang="en-US" dirty="0"/>
              <a:t> </a:t>
            </a:r>
            <a:r>
              <a:rPr lang="en-US" dirty="0" err="1"/>
              <a:t>nào</a:t>
            </a:r>
            <a:r>
              <a:rPr lang="en-US" dirty="0"/>
              <a:t> ở </a:t>
            </a:r>
            <a:r>
              <a:rPr lang="en-US" dirty="0" err="1"/>
              <a:t>phía</a:t>
            </a:r>
            <a:r>
              <a:rPr lang="en-US" dirty="0"/>
              <a:t> </a:t>
            </a:r>
            <a:r>
              <a:rPr lang="en-US" dirty="0" err="1"/>
              <a:t>bên</a:t>
            </a:r>
            <a:r>
              <a:rPr lang="en-US" dirty="0"/>
              <a:t> </a:t>
            </a:r>
            <a:r>
              <a:rPr lang="en-US" dirty="0" err="1"/>
              <a:t>phải</a:t>
            </a:r>
            <a:r>
              <a:rPr lang="en-US" dirty="0"/>
              <a:t>, </a:t>
            </a:r>
            <a:r>
              <a:rPr lang="en-US" dirty="0" err="1"/>
              <a:t>điều</a:t>
            </a:r>
            <a:r>
              <a:rPr lang="en-US" dirty="0"/>
              <a:t> </a:t>
            </a:r>
            <a:r>
              <a:rPr lang="en-US" dirty="0" err="1"/>
              <a:t>này</a:t>
            </a:r>
            <a:r>
              <a:rPr lang="en-US" dirty="0"/>
              <a:t> </a:t>
            </a:r>
            <a:r>
              <a:rPr lang="en-US" dirty="0" err="1"/>
              <a:t>đủ</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bị</a:t>
            </a:r>
            <a:r>
              <a:rPr lang="en-US" dirty="0"/>
              <a:t> </a:t>
            </a:r>
            <a:r>
              <a:rPr lang="en-US" dirty="0" err="1"/>
              <a:t>hạn</a:t>
            </a:r>
            <a:r>
              <a:rPr lang="en-US" dirty="0"/>
              <a:t> </a:t>
            </a:r>
            <a:r>
              <a:rPr lang="en-US" dirty="0" err="1"/>
              <a:t>chế</a:t>
            </a:r>
            <a:r>
              <a:rPr lang="en-US" dirty="0"/>
              <a:t> </a:t>
            </a:r>
            <a:r>
              <a:rPr lang="en-US" dirty="0" err="1"/>
              <a:t>và</a:t>
            </a:r>
            <a:r>
              <a:rPr lang="en-US" dirty="0"/>
              <a:t> do </a:t>
            </a:r>
            <a:r>
              <a:rPr lang="en-US" dirty="0" err="1"/>
              <a:t>đó</a:t>
            </a:r>
            <a:r>
              <a:rPr lang="en-US" dirty="0"/>
              <a:t> </a:t>
            </a:r>
            <a:r>
              <a:rPr lang="en-US" dirty="0" err="1"/>
              <a:t>chứng</a:t>
            </a:r>
            <a:r>
              <a:rPr lang="en-US" dirty="0"/>
              <a:t> </a:t>
            </a:r>
            <a:r>
              <a:rPr lang="en-US" dirty="0" err="1"/>
              <a:t>minh</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phù</a:t>
            </a:r>
            <a:r>
              <a:rPr lang="en-US" dirty="0"/>
              <a:t> </a:t>
            </a:r>
            <a:r>
              <a:rPr lang="en-US" dirty="0" err="1"/>
              <a:t>hợp</a:t>
            </a:r>
            <a:r>
              <a:rPr lang="en-US" dirty="0"/>
              <a:t> </a:t>
            </a:r>
            <a:r>
              <a:rPr lang="en-US" dirty="0" err="1"/>
              <a:t>hoàn</a:t>
            </a:r>
            <a:r>
              <a:rPr lang="en-US" dirty="0"/>
              <a:t> </a:t>
            </a:r>
            <a:r>
              <a:rPr lang="en-US" dirty="0" err="1"/>
              <a:t>hảo</a:t>
            </a:r>
          </a:p>
        </p:txBody>
      </p:sp>
    </p:spTree>
    <p:extLst>
      <p:ext uri="{BB962C8B-B14F-4D97-AF65-F5344CB8AC3E}">
        <p14:creationId xmlns:p14="http://schemas.microsoft.com/office/powerpoint/2010/main" val="4141816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DF8C-92D7-8941-98FA-81546F83F3EF}"/>
              </a:ext>
            </a:extLst>
          </p:cNvPr>
          <p:cNvSpPr>
            <a:spLocks noGrp="1"/>
          </p:cNvSpPr>
          <p:nvPr>
            <p:ph type="ctrTitle"/>
          </p:nvPr>
        </p:nvSpPr>
        <p:spPr/>
        <p:txBody>
          <a:bodyPr/>
          <a:lstStyle/>
          <a:p>
            <a:r>
              <a:rPr lang="en-US" dirty="0">
                <a:latin typeface="Times New Roman"/>
                <a:cs typeface="Times New Roman"/>
              </a:rPr>
              <a:t>10.7. </a:t>
            </a:r>
            <a:r>
              <a:rPr lang="en-US" dirty="0" err="1">
                <a:latin typeface="Times New Roman"/>
                <a:cs typeface="Times New Roman"/>
              </a:rPr>
              <a:t>Bài</a:t>
            </a:r>
            <a:r>
              <a:rPr lang="en-US" dirty="0">
                <a:latin typeface="Times New Roman"/>
                <a:cs typeface="Times New Roman"/>
              </a:rPr>
              <a:t> </a:t>
            </a:r>
            <a:r>
              <a:rPr lang="en-US" dirty="0" err="1">
                <a:latin typeface="Times New Roman"/>
                <a:cs typeface="Times New Roman"/>
              </a:rPr>
              <a:t>tập</a:t>
            </a:r>
            <a:endParaRPr lang="en-US">
              <a:latin typeface="Times New Roman"/>
              <a:cs typeface="Times New Roman"/>
            </a:endParaRPr>
          </a:p>
        </p:txBody>
      </p:sp>
      <p:sp>
        <p:nvSpPr>
          <p:cNvPr id="3" name="Subtitle 2">
            <a:extLst>
              <a:ext uri="{FF2B5EF4-FFF2-40B4-BE49-F238E27FC236}">
                <a16:creationId xmlns:a16="http://schemas.microsoft.com/office/drawing/2014/main" id="{A1C8F5EB-A63B-B25E-D941-7D20BB3F0A2A}"/>
              </a:ext>
            </a:extLst>
          </p:cNvPr>
          <p:cNvSpPr>
            <a:spLocks noGrp="1"/>
          </p:cNvSpPr>
          <p:nvPr>
            <p:ph type="subTitle" idx="1"/>
          </p:nvPr>
        </p:nvSpPr>
        <p:spPr/>
        <p:txBody>
          <a:bodyPr vert="horz" lIns="91440" tIns="45720" rIns="91440" bIns="45720" rtlCol="0" anchor="t">
            <a:noAutofit/>
          </a:bodyPr>
          <a:lstStyle/>
          <a:p>
            <a:r>
              <a:rPr lang="en-US" dirty="0" err="1">
                <a:latin typeface="Times New Roman"/>
                <a:cs typeface="Times New Roman"/>
              </a:rPr>
              <a:t>Dựa</a:t>
            </a:r>
            <a:r>
              <a:rPr lang="en-US" dirty="0">
                <a:latin typeface="Times New Roman"/>
                <a:cs typeface="Times New Roman"/>
              </a:rPr>
              <a:t> </a:t>
            </a:r>
            <a:r>
              <a:rPr lang="en-US" dirty="0" err="1">
                <a:latin typeface="Times New Roman"/>
                <a:cs typeface="Times New Roman"/>
              </a:rPr>
              <a:t>trên</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kiến</a:t>
            </a:r>
            <a:r>
              <a:rPr lang="en-US" dirty="0">
                <a:latin typeface="Times New Roman"/>
                <a:cs typeface="Times New Roman"/>
              </a:rPr>
              <a:t> </a:t>
            </a:r>
            <a:r>
              <a:rPr lang="en-US" dirty="0" err="1">
                <a:latin typeface="Times New Roman"/>
                <a:cs typeface="Times New Roman"/>
              </a:rPr>
              <a:t>thức</a:t>
            </a:r>
            <a:r>
              <a:rPr lang="en-US" dirty="0">
                <a:latin typeface="Times New Roman"/>
                <a:cs typeface="Times New Roman"/>
              </a:rPr>
              <a:t> </a:t>
            </a:r>
            <a:r>
              <a:rPr lang="en-US" dirty="0" err="1">
                <a:latin typeface="Times New Roman"/>
                <a:cs typeface="Times New Roman"/>
              </a:rPr>
              <a:t>đã</a:t>
            </a:r>
            <a:r>
              <a:rPr lang="en-US" dirty="0">
                <a:latin typeface="Times New Roman"/>
                <a:cs typeface="Times New Roman"/>
              </a:rPr>
              <a:t> </a:t>
            </a:r>
            <a:r>
              <a:rPr lang="en-US" dirty="0" err="1">
                <a:latin typeface="Times New Roman"/>
                <a:cs typeface="Times New Roman"/>
              </a:rPr>
              <a:t>nêu</a:t>
            </a:r>
            <a:r>
              <a:rPr lang="en-US" dirty="0">
                <a:latin typeface="Times New Roman"/>
                <a:cs typeface="Times New Roman"/>
              </a:rPr>
              <a:t> </a:t>
            </a:r>
            <a:r>
              <a:rPr lang="en-US" dirty="0" err="1">
                <a:latin typeface="Times New Roman"/>
                <a:cs typeface="Times New Roman"/>
              </a:rPr>
              <a:t>trên</a:t>
            </a:r>
            <a:r>
              <a:rPr lang="en-US" dirty="0">
                <a:latin typeface="Times New Roman"/>
                <a:cs typeface="Times New Roman"/>
              </a:rPr>
              <a:t> </a:t>
            </a:r>
            <a:r>
              <a:rPr lang="en-US" dirty="0" err="1">
                <a:latin typeface="Times New Roman"/>
                <a:cs typeface="Times New Roman"/>
              </a:rPr>
              <a:t>để</a:t>
            </a:r>
            <a:r>
              <a:rPr lang="en-US" dirty="0">
                <a:latin typeface="Times New Roman"/>
                <a:cs typeface="Times New Roman"/>
              </a:rPr>
              <a:t> </a:t>
            </a:r>
            <a:r>
              <a:rPr lang="en-US" dirty="0" err="1">
                <a:latin typeface="Times New Roman"/>
                <a:cs typeface="Times New Roman"/>
              </a:rPr>
              <a:t>cài</a:t>
            </a:r>
            <a:r>
              <a:rPr lang="en-US" dirty="0">
                <a:latin typeface="Times New Roman"/>
                <a:cs typeface="Times New Roman"/>
              </a:rPr>
              <a:t> </a:t>
            </a:r>
            <a:r>
              <a:rPr lang="en-US" dirty="0" err="1">
                <a:latin typeface="Times New Roman"/>
                <a:cs typeface="Times New Roman"/>
              </a:rPr>
              <a:t>đặt</a:t>
            </a:r>
            <a:r>
              <a:rPr lang="en-US" dirty="0">
                <a:latin typeface="Times New Roman"/>
                <a:cs typeface="Times New Roman"/>
              </a:rPr>
              <a:t> </a:t>
            </a:r>
            <a:r>
              <a:rPr lang="en-US" dirty="0" err="1">
                <a:latin typeface="Times New Roman"/>
                <a:cs typeface="Times New Roman"/>
              </a:rPr>
              <a:t>các</a:t>
            </a:r>
            <a:r>
              <a:rPr lang="en-US" dirty="0">
                <a:latin typeface="Times New Roman"/>
                <a:cs typeface="Times New Roman"/>
              </a:rPr>
              <a:t> </a:t>
            </a:r>
            <a:r>
              <a:rPr lang="en-US" dirty="0" err="1">
                <a:latin typeface="Times New Roman"/>
                <a:cs typeface="Times New Roman"/>
              </a:rPr>
              <a:t>thuật</a:t>
            </a:r>
            <a:r>
              <a:rPr lang="en-US" dirty="0">
                <a:latin typeface="Times New Roman"/>
                <a:cs typeface="Times New Roman"/>
              </a:rPr>
              <a:t> </a:t>
            </a:r>
            <a:r>
              <a:rPr lang="en-US" dirty="0" err="1">
                <a:latin typeface="Times New Roman"/>
                <a:cs typeface="Times New Roman"/>
              </a:rPr>
              <a:t>toán</a:t>
            </a:r>
            <a:endParaRPr lang="en-US" dirty="0">
              <a:latin typeface="Times New Roman"/>
              <a:cs typeface="Times New Roman"/>
            </a:endParaRPr>
          </a:p>
        </p:txBody>
      </p:sp>
    </p:spTree>
    <p:extLst>
      <p:ext uri="{BB962C8B-B14F-4D97-AF65-F5344CB8AC3E}">
        <p14:creationId xmlns:p14="http://schemas.microsoft.com/office/powerpoint/2010/main" val="3312899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latin typeface="Times New Roman"/>
                <a:cs typeface="Times New Roman"/>
              </a:rPr>
              <a:t>Xin </a:t>
            </a:r>
            <a:r>
              <a:rPr lang="en-US" dirty="0" err="1">
                <a:latin typeface="Times New Roman"/>
                <a:cs typeface="Times New Roman"/>
              </a:rPr>
              <a:t>cảm</a:t>
            </a:r>
            <a:r>
              <a:rPr lang="en-US" dirty="0">
                <a:latin typeface="Times New Roman"/>
                <a:cs typeface="Times New Roman"/>
              </a:rPr>
              <a:t> </a:t>
            </a:r>
            <a:r>
              <a:rPr lang="en-US" dirty="0" err="1">
                <a:latin typeface="Times New Roman"/>
                <a:cs typeface="Times New Roman"/>
              </a:rPr>
              <a:t>ơn</a:t>
            </a:r>
            <a:r>
              <a:rPr lang="en-US" dirty="0">
                <a:latin typeface="Times New Roman"/>
                <a:cs typeface="Times New Roman"/>
              </a:rPr>
              <a:t>!</a:t>
            </a:r>
          </a:p>
        </p:txBody>
      </p:sp>
      <p:sp>
        <p:nvSpPr>
          <p:cNvPr id="5" name="Subtitle 4">
            <a:extLst>
              <a:ext uri="{FF2B5EF4-FFF2-40B4-BE49-F238E27FC236}">
                <a16:creationId xmlns:a16="http://schemas.microsoft.com/office/drawing/2014/main" id="{29CA910B-9994-0196-5C76-C7B96AA62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37187" y="381000"/>
            <a:ext cx="10209488" cy="1334527"/>
          </a:xfrm>
        </p:spPr>
        <p:txBody>
          <a:bodyPr/>
          <a:lstStyle/>
          <a:p>
            <a:r>
              <a:rPr lang="en-US">
                <a:latin typeface="Times New Roman"/>
                <a:cs typeface="Times New Roman"/>
              </a:rPr>
              <a:t>10.1. </a:t>
            </a:r>
            <a:r>
              <a:rPr lang="en-US" err="1">
                <a:latin typeface="Times New Roman"/>
                <a:cs typeface="Times New Roman"/>
              </a:rPr>
              <a:t>Đồ</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hai</a:t>
            </a:r>
            <a:r>
              <a:rPr lang="en-US">
                <a:latin typeface="Times New Roman"/>
                <a:cs typeface="Times New Roman"/>
              </a:rPr>
              <a:t> </a:t>
            </a:r>
            <a:r>
              <a:rPr lang="en-US" err="1">
                <a:latin typeface="Times New Roman"/>
                <a:cs typeface="Times New Roman"/>
              </a:rPr>
              <a:t>bên</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sự</a:t>
            </a:r>
            <a:r>
              <a:rPr lang="en-US">
                <a:latin typeface="Times New Roman"/>
                <a:cs typeface="Times New Roman"/>
              </a:rPr>
              <a:t> </a:t>
            </a:r>
            <a:r>
              <a:rPr lang="en-US" err="1">
                <a:latin typeface="Times New Roman"/>
                <a:cs typeface="Times New Roman"/>
              </a:rPr>
              <a:t>phù</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hoàn</a:t>
            </a:r>
            <a:r>
              <a:rPr lang="en-US">
                <a:latin typeface="Times New Roman"/>
                <a:cs typeface="Times New Roman"/>
              </a:rPr>
              <a:t> </a:t>
            </a:r>
            <a:r>
              <a:rPr lang="en-US" err="1">
                <a:latin typeface="Times New Roman"/>
                <a:cs typeface="Times New Roman"/>
              </a:rPr>
              <a:t>hảo</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 typeface="Calibri" panose="020B0604020202020204" pitchFamily="34" charset="0"/>
              <a:buChar char="-"/>
            </a:pPr>
            <a:r>
              <a:rPr lang="en-US">
                <a:latin typeface="Times New Roman"/>
                <a:cs typeface="Times New Roman"/>
              </a:rPr>
              <a:t>Các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trường</a:t>
            </a:r>
            <a:r>
              <a:rPr lang="en-US">
                <a:latin typeface="Times New Roman"/>
                <a:cs typeface="Times New Roman"/>
              </a:rPr>
              <a:t> </a:t>
            </a:r>
            <a:r>
              <a:rPr lang="en-US" err="1">
                <a:latin typeface="Times New Roman"/>
                <a:cs typeface="Times New Roman"/>
              </a:rPr>
              <a:t>kết</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lịch</a:t>
            </a:r>
            <a:r>
              <a:rPr lang="en-US">
                <a:latin typeface="Times New Roman"/>
                <a:cs typeface="Times New Roman"/>
              </a:rPr>
              <a:t> </a:t>
            </a:r>
            <a:r>
              <a:rPr lang="en-US" err="1">
                <a:latin typeface="Times New Roman"/>
                <a:cs typeface="Times New Roman"/>
              </a:rPr>
              <a:t>sử</a:t>
            </a:r>
            <a:r>
              <a:rPr lang="en-US">
                <a:latin typeface="Times New Roman"/>
                <a:cs typeface="Times New Roman"/>
              </a:rPr>
              <a:t> </a:t>
            </a:r>
            <a:r>
              <a:rPr lang="en-US" err="1">
                <a:latin typeface="Times New Roman"/>
                <a:cs typeface="Times New Roman"/>
              </a:rPr>
              <a:t>rất</a:t>
            </a:r>
            <a:r>
              <a:rPr lang="en-US">
                <a:latin typeface="Times New Roman"/>
                <a:cs typeface="Times New Roman"/>
              </a:rPr>
              <a:t> </a:t>
            </a:r>
            <a:r>
              <a:rPr lang="en-US" err="1">
                <a:latin typeface="Times New Roman"/>
                <a:cs typeface="Times New Roman"/>
              </a:rPr>
              <a:t>lâu</a:t>
            </a:r>
            <a:r>
              <a:rPr lang="en-US">
                <a:latin typeface="Times New Roman"/>
                <a:cs typeface="Times New Roman"/>
              </a:rPr>
              <a:t> </a:t>
            </a:r>
            <a:r>
              <a:rPr lang="en-US" err="1">
                <a:latin typeface="Times New Roman"/>
                <a:cs typeface="Times New Roman"/>
              </a:rPr>
              <a:t>đời</a:t>
            </a:r>
            <a:r>
              <a:rPr lang="en-US">
                <a:latin typeface="Times New Roman"/>
                <a:cs typeface="Times New Roman"/>
              </a:rPr>
              <a:t> </a:t>
            </a:r>
            <a:r>
              <a:rPr lang="en-US" err="1">
                <a:latin typeface="Times New Roman"/>
                <a:cs typeface="Times New Roman"/>
              </a:rPr>
              <a:t>trong</a:t>
            </a:r>
            <a:r>
              <a:rPr lang="en-US">
                <a:latin typeface="Times New Roman"/>
                <a:cs typeface="Times New Roman"/>
              </a:rPr>
              <a:t> </a:t>
            </a:r>
            <a:r>
              <a:rPr lang="en-US" err="1">
                <a:latin typeface="Times New Roman"/>
                <a:cs typeface="Times New Roman"/>
              </a:rPr>
              <a:t>việc</a:t>
            </a:r>
            <a:r>
              <a:rPr lang="en-US">
                <a:latin typeface="Times New Roman"/>
                <a:cs typeface="Times New Roman"/>
              </a:rPr>
              <a:t> </a:t>
            </a:r>
            <a:r>
              <a:rPr lang="en-US" err="1">
                <a:latin typeface="Times New Roman"/>
                <a:cs typeface="Times New Roman"/>
              </a:rPr>
              <a:t>nghiên</a:t>
            </a:r>
            <a:r>
              <a:rPr lang="en-US">
                <a:latin typeface="Times New Roman"/>
                <a:cs typeface="Times New Roman"/>
              </a:rPr>
              <a:t> </a:t>
            </a:r>
            <a:r>
              <a:rPr lang="en-US" err="1">
                <a:latin typeface="Times New Roman"/>
                <a:cs typeface="Times New Roman"/>
              </a:rPr>
              <a:t>cứu</a:t>
            </a:r>
            <a:r>
              <a:rPr lang="en-US">
                <a:latin typeface="Times New Roman"/>
                <a:cs typeface="Times New Roman"/>
              </a:rPr>
              <a:t> </a:t>
            </a:r>
            <a:r>
              <a:rPr lang="en-US" err="1">
                <a:latin typeface="Times New Roman"/>
                <a:cs typeface="Times New Roman"/>
              </a:rPr>
              <a:t>về</a:t>
            </a:r>
            <a:r>
              <a:rPr lang="en-US">
                <a:latin typeface="Times New Roman"/>
                <a:cs typeface="Times New Roman"/>
              </a:rPr>
              <a:t> </a:t>
            </a:r>
            <a:r>
              <a:rPr lang="en-US" err="1">
                <a:latin typeface="Times New Roman"/>
                <a:cs typeface="Times New Roman"/>
              </a:rPr>
              <a:t>kinh</a:t>
            </a:r>
            <a:r>
              <a:rPr lang="en-US">
                <a:latin typeface="Times New Roman"/>
                <a:cs typeface="Times New Roman"/>
              </a:rPr>
              <a:t> </a:t>
            </a:r>
            <a:r>
              <a:rPr lang="en-US" err="1">
                <a:latin typeface="Times New Roman"/>
                <a:cs typeface="Times New Roman"/>
              </a:rPr>
              <a:t>tế</a:t>
            </a:r>
            <a:r>
              <a:rPr lang="en-US">
                <a:latin typeface="Times New Roman"/>
                <a:cs typeface="Times New Roman"/>
              </a:rPr>
              <a:t>, </a:t>
            </a:r>
            <a:r>
              <a:rPr lang="en-US" err="1">
                <a:latin typeface="Times New Roman"/>
                <a:cs typeface="Times New Roman"/>
              </a:rPr>
              <a:t>nghiên</a:t>
            </a:r>
            <a:r>
              <a:rPr lang="en-US">
                <a:latin typeface="Times New Roman"/>
                <a:cs typeface="Times New Roman"/>
              </a:rPr>
              <a:t> </a:t>
            </a:r>
            <a:r>
              <a:rPr lang="en-US" err="1">
                <a:latin typeface="Times New Roman"/>
                <a:cs typeface="Times New Roman"/>
              </a:rPr>
              <a:t>cứu</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hoạt</a:t>
            </a:r>
            <a:r>
              <a:rPr lang="en-US">
                <a:latin typeface="Times New Roman"/>
                <a:cs typeface="Times New Roman"/>
              </a:rPr>
              <a:t> </a:t>
            </a:r>
            <a:r>
              <a:rPr lang="en-US" err="1">
                <a:latin typeface="Times New Roman"/>
                <a:cs typeface="Times New Roman"/>
              </a:rPr>
              <a:t>động</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lĩnh</a:t>
            </a:r>
            <a:r>
              <a:rPr lang="en-US">
                <a:latin typeface="Times New Roman"/>
                <a:cs typeface="Times New Roman"/>
              </a:rPr>
              <a:t> </a:t>
            </a:r>
            <a:r>
              <a:rPr lang="en-US" err="1">
                <a:latin typeface="Times New Roman"/>
                <a:cs typeface="Times New Roman"/>
              </a:rPr>
              <a:t>vực</a:t>
            </a:r>
            <a:r>
              <a:rPr lang="en-US">
                <a:latin typeface="Times New Roman"/>
                <a:cs typeface="Times New Roman"/>
              </a:rPr>
              <a:t> </a:t>
            </a:r>
            <a:r>
              <a:rPr lang="en-US" err="1">
                <a:latin typeface="Times New Roman"/>
                <a:cs typeface="Times New Roman"/>
              </a:rPr>
              <a:t>khác</a:t>
            </a:r>
            <a:r>
              <a:rPr lang="en-US">
                <a:latin typeface="Times New Roman"/>
                <a:cs typeface="Times New Roman"/>
              </a:rPr>
              <a:t> </a:t>
            </a:r>
            <a:r>
              <a:rPr lang="en-US" err="1">
                <a:latin typeface="Times New Roman"/>
                <a:cs typeface="Times New Roman"/>
              </a:rPr>
              <a:t>vì</a:t>
            </a:r>
            <a:r>
              <a:rPr lang="en-US">
                <a:latin typeface="Times New Roman"/>
                <a:cs typeface="Times New Roman"/>
              </a:rPr>
              <a:t> </a:t>
            </a:r>
            <a:r>
              <a:rPr lang="en-US" err="1">
                <a:latin typeface="Times New Roman"/>
                <a:cs typeface="Times New Roman"/>
              </a:rPr>
              <a:t>chúng</a:t>
            </a:r>
            <a:r>
              <a:rPr lang="en-US">
                <a:latin typeface="Times New Roman"/>
                <a:cs typeface="Times New Roman"/>
              </a:rPr>
              <a:t> </a:t>
            </a:r>
            <a:r>
              <a:rPr lang="en-US" err="1">
                <a:latin typeface="Times New Roman"/>
                <a:cs typeface="Times New Roman"/>
              </a:rPr>
              <a:t>là</a:t>
            </a:r>
            <a:r>
              <a:rPr lang="en-US">
                <a:latin typeface="Times New Roman"/>
                <a:cs typeface="Times New Roman"/>
              </a:rPr>
              <a:t> </a:t>
            </a:r>
            <a:r>
              <a:rPr lang="en-US" err="1">
                <a:latin typeface="Times New Roman"/>
                <a:cs typeface="Times New Roman"/>
              </a:rPr>
              <a:t>sự</a:t>
            </a:r>
            <a:r>
              <a:rPr lang="en-US">
                <a:latin typeface="Times New Roman"/>
                <a:cs typeface="Times New Roman"/>
              </a:rPr>
              <a:t> </a:t>
            </a:r>
            <a:r>
              <a:rPr lang="en-US" err="1">
                <a:latin typeface="Times New Roman"/>
                <a:cs typeface="Times New Roman"/>
              </a:rPr>
              <a:t>hiện</a:t>
            </a:r>
            <a:r>
              <a:rPr lang="en-US">
                <a:latin typeface="Times New Roman"/>
                <a:cs typeface="Times New Roman"/>
              </a:rPr>
              <a:t> </a:t>
            </a:r>
            <a:r>
              <a:rPr lang="en-US" err="1">
                <a:latin typeface="Times New Roman"/>
                <a:cs typeface="Times New Roman"/>
              </a:rPr>
              <a:t>thân</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cách</a:t>
            </a:r>
            <a:r>
              <a:rPr lang="en-US">
                <a:latin typeface="Times New Roman"/>
                <a:cs typeface="Times New Roman"/>
              </a:rPr>
              <a:t> </a:t>
            </a:r>
            <a:r>
              <a:rPr lang="en-US" err="1">
                <a:latin typeface="Times New Roman"/>
                <a:cs typeface="Times New Roman"/>
              </a:rPr>
              <a:t>sạch</a:t>
            </a:r>
            <a:r>
              <a:rPr lang="en-US">
                <a:latin typeface="Times New Roman"/>
                <a:cs typeface="Times New Roman"/>
              </a:rPr>
              <a:t> </a:t>
            </a:r>
            <a:r>
              <a:rPr lang="en-US" err="1">
                <a:latin typeface="Times New Roman"/>
                <a:cs typeface="Times New Roman"/>
              </a:rPr>
              <a:t>sẽ</a:t>
            </a:r>
            <a:r>
              <a:rPr lang="en-US">
                <a:latin typeface="Times New Roman"/>
                <a:cs typeface="Times New Roman"/>
              </a:rPr>
              <a:t> </a:t>
            </a:r>
            <a:r>
              <a:rPr lang="en-US" err="1">
                <a:latin typeface="Times New Roman"/>
                <a:cs typeface="Times New Roman"/>
              </a:rPr>
              <a:t>và</a:t>
            </a:r>
            <a:r>
              <a:rPr lang="en-US">
                <a:latin typeface="Times New Roman"/>
                <a:cs typeface="Times New Roman"/>
              </a:rPr>
              <a:t> </a:t>
            </a:r>
            <a:r>
              <a:rPr lang="en-US" err="1">
                <a:latin typeface="Times New Roman"/>
                <a:cs typeface="Times New Roman"/>
              </a:rPr>
              <a:t>mới</a:t>
            </a:r>
            <a:r>
              <a:rPr lang="en-US">
                <a:latin typeface="Times New Roman"/>
                <a:cs typeface="Times New Roman"/>
              </a:rPr>
              <a:t> </a:t>
            </a:r>
            <a:r>
              <a:rPr lang="en-US" err="1">
                <a:latin typeface="Times New Roman"/>
                <a:cs typeface="Times New Roman"/>
              </a:rPr>
              <a:t>lạ</a:t>
            </a:r>
            <a:endParaRPr lang="en-US">
              <a:latin typeface="Times New Roman"/>
              <a:cs typeface="Times New Roman"/>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566341"/>
            <a:ext cx="6245912" cy="1016000"/>
          </a:xfrm>
        </p:spPr>
        <p:txBody>
          <a:bodyPr/>
          <a:lstStyle/>
          <a:p>
            <a:r>
              <a:rPr lang="en-US" err="1">
                <a:latin typeface="Times New Roman"/>
                <a:cs typeface="Times New Roman"/>
              </a:rPr>
              <a:t>Đồ</a:t>
            </a:r>
            <a:r>
              <a:rPr lang="en-US">
                <a:latin typeface="Times New Roman"/>
                <a:cs typeface="Times New Roman"/>
              </a:rPr>
              <a:t> </a:t>
            </a:r>
            <a:r>
              <a:rPr lang="en-US" err="1">
                <a:latin typeface="Times New Roman"/>
                <a:cs typeface="Times New Roman"/>
              </a:rPr>
              <a:t>thị</a:t>
            </a:r>
            <a:r>
              <a:rPr lang="en-US">
                <a:latin typeface="Times New Roman"/>
                <a:cs typeface="Times New Roman"/>
              </a:rPr>
              <a:t> </a:t>
            </a:r>
            <a:r>
              <a:rPr lang="en-US" err="1">
                <a:latin typeface="Times New Roman"/>
                <a:cs typeface="Times New Roman"/>
              </a:rPr>
              <a:t>hai</a:t>
            </a:r>
            <a:r>
              <a:rPr lang="en-US">
                <a:latin typeface="Times New Roman"/>
                <a:cs typeface="Times New Roman"/>
              </a:rPr>
              <a:t> </a:t>
            </a:r>
            <a:r>
              <a:rPr lang="en-US" err="1">
                <a:latin typeface="Times New Roman"/>
                <a:cs typeface="Times New Roman"/>
              </a:rPr>
              <a:t>bên</a:t>
            </a:r>
            <a:endParaRPr lang="en-US">
              <a:latin typeface="Times New Roman"/>
              <a:cs typeface="Times New Roman"/>
            </a:endParaRP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1710275"/>
            <a:ext cx="6586570" cy="4437419"/>
          </a:xfrm>
        </p:spPr>
        <p:txBody>
          <a:bodyPr vert="horz" lIns="91440" tIns="45720" rIns="91440" bIns="45720" rtlCol="0" anchor="t">
            <a:normAutofit/>
          </a:bodyPr>
          <a:lstStyle/>
          <a:p>
            <a:pPr marL="457200" indent="-457200">
              <a:buFont typeface="Calibri" panose="020B0604020202020204" pitchFamily="34" charset="0"/>
              <a:buChar char="-"/>
            </a:pPr>
            <a:r>
              <a:rPr lang="en-US" err="1">
                <a:latin typeface="Times New Roman"/>
                <a:cs typeface="Times New Roman"/>
              </a:rPr>
              <a:t>Là</a:t>
            </a:r>
            <a:r>
              <a:rPr lang="en-US">
                <a:latin typeface="Times New Roman"/>
                <a:cs typeface="Times New Roman"/>
              </a:rPr>
              <a:t> </a:t>
            </a:r>
            <a:r>
              <a:rPr lang="en-US" err="1">
                <a:latin typeface="Times New Roman"/>
                <a:cs typeface="Times New Roman"/>
              </a:rPr>
              <a:t>vấn</a:t>
            </a:r>
            <a:r>
              <a:rPr lang="en-US">
                <a:latin typeface="Times New Roman"/>
                <a:cs typeface="Times New Roman"/>
              </a:rPr>
              <a:t> </a:t>
            </a:r>
            <a:r>
              <a:rPr lang="en-US" err="1">
                <a:latin typeface="Times New Roman"/>
                <a:cs typeface="Times New Roman"/>
              </a:rPr>
              <a:t>đề</a:t>
            </a:r>
            <a:r>
              <a:rPr lang="en-US">
                <a:latin typeface="Times New Roman"/>
                <a:cs typeface="Times New Roman"/>
              </a:rPr>
              <a:t> </a:t>
            </a:r>
            <a:r>
              <a:rPr lang="en-US" err="1">
                <a:latin typeface="Times New Roman"/>
                <a:cs typeface="Times New Roman"/>
              </a:rPr>
              <a:t>mô</a:t>
            </a:r>
            <a:r>
              <a:rPr lang="en-US">
                <a:latin typeface="Times New Roman"/>
                <a:cs typeface="Times New Roman"/>
              </a:rPr>
              <a:t> </a:t>
            </a:r>
            <a:r>
              <a:rPr lang="en-US" err="1">
                <a:latin typeface="Times New Roman"/>
                <a:cs typeface="Times New Roman"/>
              </a:rPr>
              <a:t>hình</a:t>
            </a:r>
            <a:r>
              <a:rPr lang="en-US">
                <a:latin typeface="Times New Roman"/>
                <a:cs typeface="Times New Roman"/>
              </a:rPr>
              <a:t> </a:t>
            </a:r>
            <a:r>
              <a:rPr lang="en-US" err="1">
                <a:latin typeface="Times New Roman"/>
                <a:cs typeface="Times New Roman"/>
              </a:rPr>
              <a:t>kết</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hai</a:t>
            </a:r>
            <a:r>
              <a:rPr lang="en-US">
                <a:latin typeface="Times New Roman"/>
                <a:cs typeface="Times New Roman"/>
              </a:rPr>
              <a:t> </a:t>
            </a:r>
            <a:r>
              <a:rPr lang="en-US" err="1">
                <a:latin typeface="Times New Roman"/>
                <a:cs typeface="Times New Roman"/>
              </a:rPr>
              <a:t>bên</a:t>
            </a:r>
            <a:r>
              <a:rPr lang="en-US">
                <a:latin typeface="Times New Roman"/>
                <a:cs typeface="Times New Roman"/>
              </a:rPr>
              <a:t>, </a:t>
            </a:r>
            <a:r>
              <a:rPr lang="en-US" err="1">
                <a:latin typeface="Times New Roman"/>
                <a:cs typeface="Times New Roman"/>
              </a:rPr>
              <a:t>chúng</a:t>
            </a:r>
            <a:r>
              <a:rPr lang="en-US">
                <a:latin typeface="Times New Roman"/>
                <a:cs typeface="Times New Roman"/>
              </a:rPr>
              <a:t> ta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thể</a:t>
            </a:r>
            <a:r>
              <a:rPr lang="en-US">
                <a:latin typeface="Times New Roman"/>
                <a:cs typeface="Times New Roman"/>
              </a:rPr>
              <a:t> </a:t>
            </a:r>
            <a:r>
              <a:rPr lang="en-US" err="1">
                <a:latin typeface="Times New Roman"/>
                <a:cs typeface="Times New Roman"/>
              </a:rPr>
              <a:t>thúc</a:t>
            </a:r>
            <a:r>
              <a:rPr lang="en-US">
                <a:latin typeface="Times New Roman"/>
                <a:cs typeface="Times New Roman"/>
              </a:rPr>
              <a:t> </a:t>
            </a:r>
            <a:r>
              <a:rPr lang="en-US" err="1">
                <a:latin typeface="Times New Roman"/>
                <a:cs typeface="Times New Roman"/>
              </a:rPr>
              <a:t>đẩy</a:t>
            </a:r>
            <a:r>
              <a:rPr lang="en-US">
                <a:latin typeface="Times New Roman"/>
                <a:cs typeface="Times New Roman"/>
              </a:rPr>
              <a:t> </a:t>
            </a:r>
            <a:r>
              <a:rPr lang="en-US" err="1">
                <a:latin typeface="Times New Roman"/>
                <a:cs typeface="Times New Roman"/>
              </a:rPr>
              <a:t>nó</a:t>
            </a:r>
            <a:r>
              <a:rPr lang="en-US">
                <a:latin typeface="Times New Roman"/>
                <a:cs typeface="Times New Roman"/>
              </a:rPr>
              <a:t> </a:t>
            </a:r>
            <a:r>
              <a:rPr lang="en-US" err="1">
                <a:latin typeface="Times New Roman"/>
                <a:cs typeface="Times New Roman"/>
              </a:rPr>
              <a:t>bằng</a:t>
            </a:r>
            <a:r>
              <a:rPr lang="en-US">
                <a:latin typeface="Times New Roman"/>
                <a:cs typeface="Times New Roman"/>
              </a:rPr>
              <a:t> </a:t>
            </a:r>
            <a:r>
              <a:rPr lang="en-US" err="1">
                <a:latin typeface="Times New Roman"/>
                <a:cs typeface="Times New Roman"/>
              </a:rPr>
              <a:t>cách</a:t>
            </a:r>
            <a:r>
              <a:rPr lang="en-US">
                <a:latin typeface="Times New Roman"/>
                <a:cs typeface="Times New Roman"/>
              </a:rPr>
              <a:t> </a:t>
            </a:r>
            <a:r>
              <a:rPr lang="en-US" err="1">
                <a:latin typeface="Times New Roman"/>
                <a:cs typeface="Times New Roman"/>
              </a:rPr>
              <a:t>sử</a:t>
            </a:r>
            <a:r>
              <a:rPr lang="en-US">
                <a:latin typeface="Times New Roman"/>
                <a:cs typeface="Times New Roman"/>
              </a:rPr>
              <a:t> </a:t>
            </a:r>
            <a:r>
              <a:rPr lang="en-US" err="1">
                <a:latin typeface="Times New Roman"/>
                <a:cs typeface="Times New Roman"/>
              </a:rPr>
              <a:t>dụng</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kịch</a:t>
            </a:r>
            <a:r>
              <a:rPr lang="en-US">
                <a:latin typeface="Times New Roman"/>
                <a:cs typeface="Times New Roman"/>
              </a:rPr>
              <a:t> </a:t>
            </a:r>
            <a:r>
              <a:rPr lang="en-US" err="1">
                <a:latin typeface="Times New Roman"/>
                <a:cs typeface="Times New Roman"/>
              </a:rPr>
              <a:t>bản</a:t>
            </a:r>
            <a:r>
              <a:rPr lang="en-US">
                <a:latin typeface="Times New Roman"/>
                <a:cs typeface="Times New Roman"/>
              </a:rPr>
              <a:t>. </a:t>
            </a:r>
            <a:endParaRPr lang="en-US">
              <a:latin typeface="Tenorite"/>
              <a:cs typeface="Times New Roman"/>
            </a:endParaRPr>
          </a:p>
          <a:p>
            <a:pPr marL="457200" indent="-457200">
              <a:buFont typeface="Calibri" panose="020B0604020202020204" pitchFamily="34" charset="0"/>
              <a:buChar char="-"/>
            </a:pPr>
            <a:endParaRPr lang="en-US">
              <a:latin typeface="Times New Roman"/>
              <a:cs typeface="Times New Roman"/>
            </a:endParaRP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err="1">
                <a:latin typeface="Times New Roman"/>
                <a:cs typeface="Times New Roman"/>
              </a:rPr>
              <a:t>Những</a:t>
            </a:r>
            <a:r>
              <a:rPr lang="en-US">
                <a:latin typeface="Times New Roman"/>
                <a:cs typeface="Times New Roman"/>
              </a:rPr>
              <a:t> </a:t>
            </a:r>
            <a:r>
              <a:rPr lang="en-US" err="1">
                <a:latin typeface="Times New Roman"/>
                <a:cs typeface="Times New Roman"/>
              </a:rPr>
              <a:t>sự</a:t>
            </a:r>
            <a:r>
              <a:rPr lang="en-US">
                <a:latin typeface="Times New Roman"/>
                <a:cs typeface="Times New Roman"/>
              </a:rPr>
              <a:t> </a:t>
            </a:r>
            <a:r>
              <a:rPr lang="en-US" err="1">
                <a:latin typeface="Times New Roman"/>
                <a:cs typeface="Times New Roman"/>
              </a:rPr>
              <a:t>phù</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hoàn</a:t>
            </a:r>
            <a:r>
              <a:rPr lang="en-US">
                <a:latin typeface="Times New Roman"/>
                <a:cs typeface="Times New Roman"/>
              </a:rPr>
              <a:t> </a:t>
            </a:r>
            <a:r>
              <a:rPr lang="en-US" err="1">
                <a:latin typeface="Times New Roman"/>
                <a:cs typeface="Times New Roman"/>
              </a:rPr>
              <a:t>hảo</a:t>
            </a:r>
            <a:endParaRPr lang="en-US">
              <a:latin typeface="Times New Roman"/>
              <a:cs typeface="Times New Roman"/>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5</a:t>
            </a:fld>
            <a:endParaRPr lang="en-US"/>
          </a:p>
        </p:txBody>
      </p:sp>
      <p:sp>
        <p:nvSpPr>
          <p:cNvPr id="7" name="Content Placeholder 6">
            <a:extLst>
              <a:ext uri="{FF2B5EF4-FFF2-40B4-BE49-F238E27FC236}">
                <a16:creationId xmlns:a16="http://schemas.microsoft.com/office/drawing/2014/main" id="{111CF191-4F8B-EC99-0AEA-17B46522E492}"/>
              </a:ext>
            </a:extLst>
          </p:cNvPr>
          <p:cNvSpPr>
            <a:spLocks noGrp="1"/>
          </p:cNvSpPr>
          <p:nvPr>
            <p:ph idx="1"/>
          </p:nvPr>
        </p:nvSpPr>
        <p:spPr/>
        <p:txBody>
          <a:bodyPr vert="horz" lIns="91440" tIns="45720" rIns="91440" bIns="45720" rtlCol="0" anchor="t">
            <a:noAutofit/>
          </a:bodyPr>
          <a:lstStyle/>
          <a:p>
            <a:pPr marL="457200" indent="-457200">
              <a:buFont typeface="Calibri" panose="020B0604020202020204" pitchFamily="34" charset="0"/>
              <a:buChar char="-"/>
            </a:pPr>
            <a:r>
              <a:rPr lang="en-US">
                <a:latin typeface="Times New Roman"/>
                <a:cs typeface="Times New Roman"/>
              </a:rPr>
              <a:t>Các </a:t>
            </a:r>
            <a:r>
              <a:rPr lang="en-US" err="1">
                <a:latin typeface="Times New Roman"/>
                <a:cs typeface="Times New Roman"/>
              </a:rPr>
              <a:t>cạnh</a:t>
            </a:r>
            <a:r>
              <a:rPr lang="en-US">
                <a:latin typeface="Times New Roman"/>
                <a:cs typeface="Times New Roman"/>
              </a:rPr>
              <a:t> </a:t>
            </a:r>
            <a:r>
              <a:rPr lang="en-US" err="1">
                <a:latin typeface="Times New Roman"/>
                <a:cs typeface="Times New Roman"/>
              </a:rPr>
              <a:t>đại</a:t>
            </a:r>
            <a:r>
              <a:rPr lang="en-US">
                <a:latin typeface="Times New Roman"/>
                <a:cs typeface="Times New Roman"/>
              </a:rPr>
              <a:t> </a:t>
            </a:r>
            <a:r>
              <a:rPr lang="en-US" err="1">
                <a:latin typeface="Times New Roman"/>
                <a:cs typeface="Times New Roman"/>
              </a:rPr>
              <a:t>diện</a:t>
            </a:r>
            <a:r>
              <a:rPr lang="en-US">
                <a:latin typeface="Times New Roman"/>
                <a:cs typeface="Times New Roman"/>
              </a:rPr>
              <a:t> </a:t>
            </a:r>
            <a:r>
              <a:rPr lang="en-US" err="1">
                <a:latin typeface="Times New Roman"/>
                <a:cs typeface="Times New Roman"/>
              </a:rPr>
              <a:t>cho</a:t>
            </a:r>
            <a:r>
              <a:rPr lang="en-US">
                <a:latin typeface="Times New Roman"/>
                <a:cs typeface="Times New Roman"/>
              </a:rPr>
              <a:t> </a:t>
            </a:r>
            <a:r>
              <a:rPr lang="en-US" err="1">
                <a:latin typeface="Times New Roman"/>
                <a:cs typeface="Times New Roman"/>
              </a:rPr>
              <a:t>các</a:t>
            </a:r>
            <a:r>
              <a:rPr lang="en-US">
                <a:latin typeface="Times New Roman"/>
                <a:cs typeface="Times New Roman"/>
              </a:rPr>
              <a:t> </a:t>
            </a:r>
            <a:r>
              <a:rPr lang="en-US" err="1">
                <a:latin typeface="Times New Roman"/>
                <a:cs typeface="Times New Roman"/>
              </a:rPr>
              <a:t>lựa</a:t>
            </a:r>
            <a:r>
              <a:rPr lang="en-US">
                <a:latin typeface="Times New Roman"/>
                <a:cs typeface="Times New Roman"/>
              </a:rPr>
              <a:t> </a:t>
            </a:r>
            <a:r>
              <a:rPr lang="en-US" err="1">
                <a:latin typeface="Times New Roman"/>
                <a:cs typeface="Times New Roman"/>
              </a:rPr>
              <a:t>chọn</a:t>
            </a:r>
            <a:r>
              <a:rPr lang="en-US">
                <a:latin typeface="Times New Roman"/>
                <a:cs typeface="Times New Roman"/>
              </a:rPr>
              <a:t> </a:t>
            </a:r>
            <a:r>
              <a:rPr lang="en-US" err="1">
                <a:latin typeface="Times New Roman"/>
                <a:cs typeface="Times New Roman"/>
              </a:rPr>
              <a:t>có</a:t>
            </a:r>
            <a:r>
              <a:rPr lang="en-US">
                <a:latin typeface="Times New Roman"/>
                <a:cs typeface="Times New Roman"/>
              </a:rPr>
              <a:t> </a:t>
            </a:r>
            <a:r>
              <a:rPr lang="en-US" err="1">
                <a:latin typeface="Times New Roman"/>
                <a:cs typeface="Times New Roman"/>
              </a:rPr>
              <a:t>thể</a:t>
            </a:r>
            <a:r>
              <a:rPr lang="en-US">
                <a:latin typeface="Times New Roman"/>
                <a:cs typeface="Times New Roman"/>
              </a:rPr>
              <a:t> </a:t>
            </a:r>
            <a:r>
              <a:rPr lang="en-US" err="1">
                <a:latin typeface="Times New Roman"/>
                <a:cs typeface="Times New Roman"/>
              </a:rPr>
              <a:t>chấp</a:t>
            </a:r>
            <a:r>
              <a:rPr lang="en-US">
                <a:latin typeface="Times New Roman"/>
                <a:cs typeface="Times New Roman"/>
              </a:rPr>
              <a:t> </a:t>
            </a:r>
            <a:r>
              <a:rPr lang="en-US" err="1">
                <a:latin typeface="Times New Roman"/>
                <a:cs typeface="Times New Roman"/>
              </a:rPr>
              <a:t>nhận</a:t>
            </a:r>
            <a:r>
              <a:rPr lang="en-US">
                <a:latin typeface="Times New Roman"/>
                <a:cs typeface="Times New Roman"/>
              </a:rPr>
              <a:t> </a:t>
            </a:r>
            <a:r>
              <a:rPr lang="en-US" err="1">
                <a:latin typeface="Times New Roman"/>
                <a:cs typeface="Times New Roman"/>
              </a:rPr>
              <a:t>được</a:t>
            </a:r>
            <a:r>
              <a:rPr lang="en-US">
                <a:latin typeface="Times New Roman"/>
                <a:cs typeface="Times New Roman"/>
              </a:rPr>
              <a:t> </a:t>
            </a:r>
            <a:r>
              <a:rPr lang="en-US" err="1">
                <a:latin typeface="Times New Roman"/>
                <a:cs typeface="Times New Roman"/>
              </a:rPr>
              <a:t>cho</a:t>
            </a:r>
            <a:r>
              <a:rPr lang="en-US">
                <a:latin typeface="Times New Roman"/>
                <a:cs typeface="Times New Roman"/>
              </a:rPr>
              <a:t> </a:t>
            </a:r>
            <a:r>
              <a:rPr lang="en-US" err="1">
                <a:latin typeface="Times New Roman"/>
                <a:cs typeface="Times New Roman"/>
              </a:rPr>
              <a:t>học</a:t>
            </a:r>
            <a:r>
              <a:rPr lang="en-US">
                <a:latin typeface="Times New Roman"/>
                <a:cs typeface="Times New Roman"/>
              </a:rPr>
              <a:t> </a:t>
            </a:r>
            <a:r>
              <a:rPr lang="en-US" err="1">
                <a:latin typeface="Times New Roman"/>
                <a:cs typeface="Times New Roman"/>
              </a:rPr>
              <a:t>sinh</a:t>
            </a:r>
            <a:r>
              <a:rPr lang="en-US">
                <a:latin typeface="Times New Roman"/>
                <a:cs typeface="Times New Roman"/>
              </a:rPr>
              <a:t>, </a:t>
            </a:r>
            <a:r>
              <a:rPr lang="en-US" err="1">
                <a:latin typeface="Times New Roman"/>
                <a:cs typeface="Times New Roman"/>
              </a:rPr>
              <a:t>chúng</a:t>
            </a:r>
            <a:r>
              <a:rPr lang="en-US">
                <a:latin typeface="Times New Roman"/>
                <a:cs typeface="Times New Roman"/>
              </a:rPr>
              <a:t> ta </a:t>
            </a:r>
            <a:r>
              <a:rPr lang="en-US" err="1">
                <a:latin typeface="Times New Roman"/>
                <a:cs typeface="Times New Roman"/>
              </a:rPr>
              <a:t>muốn</a:t>
            </a:r>
            <a:r>
              <a:rPr lang="en-US">
                <a:latin typeface="Times New Roman"/>
                <a:cs typeface="Times New Roman"/>
              </a:rPr>
              <a:t> </a:t>
            </a:r>
            <a:r>
              <a:rPr lang="en-US" err="1">
                <a:latin typeface="Times New Roman"/>
                <a:cs typeface="Times New Roman"/>
              </a:rPr>
              <a:t>chỉ</a:t>
            </a:r>
            <a:r>
              <a:rPr lang="en-US">
                <a:latin typeface="Times New Roman"/>
                <a:cs typeface="Times New Roman"/>
              </a:rPr>
              <a:t> </a:t>
            </a:r>
            <a:r>
              <a:rPr lang="en-US" err="1">
                <a:latin typeface="Times New Roman"/>
                <a:cs typeface="Times New Roman"/>
              </a:rPr>
              <a:t>định</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phòng</a:t>
            </a:r>
            <a:r>
              <a:rPr lang="en-US">
                <a:latin typeface="Times New Roman"/>
                <a:cs typeface="Times New Roman"/>
              </a:rPr>
              <a:t> </a:t>
            </a:r>
            <a:r>
              <a:rPr lang="en-US" err="1">
                <a:latin typeface="Times New Roman"/>
                <a:cs typeface="Times New Roman"/>
              </a:rPr>
              <a:t>riêng</a:t>
            </a:r>
            <a:r>
              <a:rPr lang="en-US">
                <a:latin typeface="Times New Roman"/>
                <a:cs typeface="Times New Roman"/>
              </a:rPr>
              <a:t> </a:t>
            </a:r>
            <a:r>
              <a:rPr lang="en-US" err="1">
                <a:latin typeface="Times New Roman"/>
                <a:cs typeface="Times New Roman"/>
              </a:rPr>
              <a:t>biệt</a:t>
            </a:r>
            <a:r>
              <a:rPr lang="en-US">
                <a:latin typeface="Times New Roman"/>
                <a:cs typeface="Times New Roman"/>
              </a:rPr>
              <a:t> </a:t>
            </a:r>
            <a:r>
              <a:rPr lang="en-US" err="1">
                <a:latin typeface="Times New Roman"/>
                <a:cs typeface="Times New Roman"/>
              </a:rPr>
              <a:t>cho</a:t>
            </a:r>
            <a:r>
              <a:rPr lang="en-US">
                <a:latin typeface="Times New Roman"/>
                <a:cs typeface="Times New Roman"/>
              </a:rPr>
              <a:t> </a:t>
            </a:r>
            <a:r>
              <a:rPr lang="en-US" err="1">
                <a:latin typeface="Times New Roman"/>
                <a:cs typeface="Times New Roman"/>
              </a:rPr>
              <a:t>mỗi</a:t>
            </a:r>
            <a:r>
              <a:rPr lang="en-US">
                <a:latin typeface="Times New Roman"/>
                <a:cs typeface="Times New Roman"/>
              </a:rPr>
              <a:t> </a:t>
            </a:r>
            <a:r>
              <a:rPr lang="en-US" err="1">
                <a:latin typeface="Times New Roman"/>
                <a:cs typeface="Times New Roman"/>
              </a:rPr>
              <a:t>học</a:t>
            </a:r>
            <a:r>
              <a:rPr lang="en-US">
                <a:latin typeface="Times New Roman"/>
                <a:cs typeface="Times New Roman"/>
              </a:rPr>
              <a:t> </a:t>
            </a:r>
            <a:r>
              <a:rPr lang="en-US" err="1">
                <a:latin typeface="Times New Roman"/>
                <a:cs typeface="Times New Roman"/>
              </a:rPr>
              <a:t>sinh</a:t>
            </a:r>
            <a:r>
              <a:rPr lang="en-US">
                <a:latin typeface="Times New Roman"/>
                <a:cs typeface="Times New Roman"/>
              </a:rPr>
              <a:t>, </a:t>
            </a:r>
            <a:r>
              <a:rPr lang="en-US" err="1">
                <a:latin typeface="Times New Roman"/>
                <a:cs typeface="Times New Roman"/>
              </a:rPr>
              <a:t>để</a:t>
            </a:r>
            <a:r>
              <a:rPr lang="en-US">
                <a:latin typeface="Times New Roman"/>
                <a:cs typeface="Times New Roman"/>
              </a:rPr>
              <a:t> </a:t>
            </a:r>
            <a:r>
              <a:rPr lang="en-US" err="1">
                <a:latin typeface="Times New Roman"/>
                <a:cs typeface="Times New Roman"/>
              </a:rPr>
              <a:t>mỗi</a:t>
            </a:r>
            <a:r>
              <a:rPr lang="en-US">
                <a:latin typeface="Times New Roman"/>
                <a:cs typeface="Times New Roman"/>
              </a:rPr>
              <a:t> </a:t>
            </a:r>
            <a:r>
              <a:rPr lang="en-US" err="1">
                <a:latin typeface="Times New Roman"/>
                <a:cs typeface="Times New Roman"/>
              </a:rPr>
              <a:t>học</a:t>
            </a:r>
            <a:r>
              <a:rPr lang="en-US">
                <a:latin typeface="Times New Roman"/>
                <a:cs typeface="Times New Roman"/>
              </a:rPr>
              <a:t> </a:t>
            </a:r>
            <a:r>
              <a:rPr lang="en-US" err="1">
                <a:latin typeface="Times New Roman"/>
                <a:cs typeface="Times New Roman"/>
              </a:rPr>
              <a:t>sinh</a:t>
            </a:r>
            <a:r>
              <a:rPr lang="en-US">
                <a:latin typeface="Times New Roman"/>
                <a:cs typeface="Times New Roman"/>
              </a:rPr>
              <a:t> </a:t>
            </a:r>
            <a:r>
              <a:rPr lang="en-US" err="1">
                <a:latin typeface="Times New Roman"/>
                <a:cs typeface="Times New Roman"/>
              </a:rPr>
              <a:t>được</a:t>
            </a:r>
            <a:r>
              <a:rPr lang="en-US">
                <a:latin typeface="Times New Roman"/>
                <a:cs typeface="Times New Roman"/>
              </a:rPr>
              <a:t> </a:t>
            </a:r>
            <a:r>
              <a:rPr lang="en-US" err="1">
                <a:latin typeface="Times New Roman"/>
                <a:cs typeface="Times New Roman"/>
              </a:rPr>
              <a:t>chỉ</a:t>
            </a:r>
            <a:r>
              <a:rPr lang="en-US">
                <a:latin typeface="Times New Roman"/>
                <a:cs typeface="Times New Roman"/>
              </a:rPr>
              <a:t> </a:t>
            </a:r>
            <a:r>
              <a:rPr lang="en-US" err="1">
                <a:latin typeface="Times New Roman"/>
                <a:cs typeface="Times New Roman"/>
              </a:rPr>
              <a:t>định</a:t>
            </a:r>
            <a:r>
              <a:rPr lang="en-US">
                <a:latin typeface="Times New Roman"/>
                <a:cs typeface="Times New Roman"/>
              </a:rPr>
              <a:t> </a:t>
            </a:r>
            <a:r>
              <a:rPr lang="en-US" err="1">
                <a:latin typeface="Times New Roman"/>
                <a:cs typeface="Times New Roman"/>
              </a:rPr>
              <a:t>theo</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phòng</a:t>
            </a:r>
            <a:r>
              <a:rPr lang="en-US">
                <a:latin typeface="Times New Roman"/>
                <a:cs typeface="Times New Roman"/>
              </a:rPr>
              <a:t> </a:t>
            </a:r>
            <a:r>
              <a:rPr lang="en-US" err="1">
                <a:latin typeface="Times New Roman"/>
                <a:cs typeface="Times New Roman"/>
              </a:rPr>
              <a:t>mà</a:t>
            </a:r>
            <a:r>
              <a:rPr lang="en-US">
                <a:latin typeface="Times New Roman"/>
                <a:cs typeface="Times New Roman"/>
              </a:rPr>
              <a:t> </a:t>
            </a:r>
            <a:r>
              <a:rPr lang="en-US" err="1">
                <a:latin typeface="Times New Roman"/>
                <a:cs typeface="Times New Roman"/>
              </a:rPr>
              <a:t>họ</a:t>
            </a:r>
            <a:r>
              <a:rPr lang="en-US">
                <a:latin typeface="Times New Roman"/>
                <a:cs typeface="Times New Roman"/>
              </a:rPr>
              <a:t> </a:t>
            </a:r>
            <a:r>
              <a:rPr lang="en-US" err="1">
                <a:latin typeface="Times New Roman"/>
                <a:cs typeface="Times New Roman"/>
              </a:rPr>
              <a:t>được</a:t>
            </a:r>
            <a:r>
              <a:rPr lang="en-US">
                <a:latin typeface="Times New Roman"/>
                <a:cs typeface="Times New Roman"/>
              </a:rPr>
              <a:t> </a:t>
            </a:r>
            <a:r>
              <a:rPr lang="en-US" err="1">
                <a:latin typeface="Times New Roman"/>
                <a:cs typeface="Times New Roman"/>
              </a:rPr>
              <a:t>kết</a:t>
            </a:r>
            <a:r>
              <a:rPr lang="en-US">
                <a:latin typeface="Times New Roman"/>
                <a:cs typeface="Times New Roman"/>
              </a:rPr>
              <a:t> </a:t>
            </a:r>
            <a:r>
              <a:rPr lang="en-US" err="1">
                <a:latin typeface="Times New Roman"/>
                <a:cs typeface="Times New Roman"/>
              </a:rPr>
              <a:t>nối</a:t>
            </a:r>
            <a:r>
              <a:rPr lang="en-US">
                <a:latin typeface="Times New Roman"/>
                <a:cs typeface="Times New Roman"/>
              </a:rPr>
              <a:t> </a:t>
            </a:r>
            <a:r>
              <a:rPr lang="en-US" err="1">
                <a:latin typeface="Times New Roman"/>
                <a:cs typeface="Times New Roman"/>
              </a:rPr>
              <a:t>bằng</a:t>
            </a:r>
            <a:r>
              <a:rPr lang="en-US">
                <a:latin typeface="Times New Roman"/>
                <a:cs typeface="Times New Roman"/>
              </a:rPr>
              <a:t> </a:t>
            </a:r>
            <a:r>
              <a:rPr lang="en-US" err="1">
                <a:latin typeface="Times New Roman"/>
                <a:cs typeface="Times New Roman"/>
              </a:rPr>
              <a:t>một</a:t>
            </a:r>
            <a:r>
              <a:rPr lang="en-US">
                <a:latin typeface="Times New Roman"/>
                <a:cs typeface="Times New Roman"/>
              </a:rPr>
              <a:t> </a:t>
            </a:r>
            <a:r>
              <a:rPr lang="en-US" err="1">
                <a:latin typeface="Times New Roman"/>
                <a:cs typeface="Times New Roman"/>
              </a:rPr>
              <a:t>cạnh</a:t>
            </a:r>
            <a:r>
              <a:rPr lang="en-US">
                <a:latin typeface="Times New Roman"/>
                <a:cs typeface="Times New Roman"/>
              </a:rPr>
              <a:t>.</a:t>
            </a:r>
            <a:endParaRPr lang="en-US"/>
          </a:p>
          <a:p>
            <a:pPr marL="457200" indent="-457200">
              <a:buFont typeface="Calibri" panose="020B0604020202020204" pitchFamily="34" charset="0"/>
              <a:buChar char="-"/>
            </a:pPr>
            <a:r>
              <a:rPr lang="en-US" err="1">
                <a:latin typeface="Times New Roman"/>
                <a:cs typeface="Times New Roman"/>
              </a:rPr>
              <a:t>Chúng</a:t>
            </a:r>
            <a:r>
              <a:rPr lang="en-US">
                <a:latin typeface="Times New Roman"/>
                <a:cs typeface="Times New Roman"/>
              </a:rPr>
              <a:t> ta </a:t>
            </a:r>
            <a:r>
              <a:rPr lang="en-US" err="1">
                <a:latin typeface="Times New Roman"/>
                <a:cs typeface="Times New Roman"/>
              </a:rPr>
              <a:t>sẽ</a:t>
            </a:r>
            <a:r>
              <a:rPr lang="en-US">
                <a:latin typeface="Times New Roman"/>
                <a:cs typeface="Times New Roman"/>
              </a:rPr>
              <a:t> </a:t>
            </a:r>
            <a:r>
              <a:rPr lang="en-US" err="1">
                <a:latin typeface="Times New Roman"/>
                <a:cs typeface="Times New Roman"/>
              </a:rPr>
              <a:t>gọi</a:t>
            </a:r>
            <a:r>
              <a:rPr lang="en-US">
                <a:latin typeface="Times New Roman"/>
                <a:cs typeface="Times New Roman"/>
              </a:rPr>
              <a:t> </a:t>
            </a:r>
            <a:r>
              <a:rPr lang="en-US" err="1">
                <a:latin typeface="Times New Roman"/>
                <a:cs typeface="Times New Roman"/>
              </a:rPr>
              <a:t>những</a:t>
            </a:r>
            <a:r>
              <a:rPr lang="en-US">
                <a:latin typeface="Times New Roman"/>
                <a:cs typeface="Times New Roman"/>
              </a:rPr>
              <a:t> </a:t>
            </a:r>
            <a:r>
              <a:rPr lang="en-US" err="1">
                <a:latin typeface="Times New Roman"/>
                <a:cs typeface="Times New Roman"/>
              </a:rPr>
              <a:t>dạng</a:t>
            </a:r>
            <a:r>
              <a:rPr lang="en-US">
                <a:latin typeface="Times New Roman"/>
                <a:cs typeface="Times New Roman"/>
              </a:rPr>
              <a:t> </a:t>
            </a:r>
            <a:r>
              <a:rPr lang="en-US" err="1">
                <a:latin typeface="Times New Roman"/>
                <a:cs typeface="Times New Roman"/>
              </a:rPr>
              <a:t>bài</a:t>
            </a:r>
            <a:r>
              <a:rPr lang="en-US">
                <a:latin typeface="Times New Roman"/>
                <a:cs typeface="Times New Roman"/>
              </a:rPr>
              <a:t> </a:t>
            </a:r>
            <a:r>
              <a:rPr lang="en-US" err="1">
                <a:latin typeface="Times New Roman"/>
                <a:cs typeface="Times New Roman"/>
              </a:rPr>
              <a:t>tập</a:t>
            </a:r>
            <a:r>
              <a:rPr lang="en-US">
                <a:latin typeface="Times New Roman"/>
                <a:cs typeface="Times New Roman"/>
              </a:rPr>
              <a:t> </a:t>
            </a:r>
            <a:r>
              <a:rPr lang="en-US" err="1">
                <a:latin typeface="Times New Roman"/>
                <a:cs typeface="Times New Roman"/>
              </a:rPr>
              <a:t>như</a:t>
            </a:r>
            <a:r>
              <a:rPr lang="en-US">
                <a:latin typeface="Times New Roman"/>
                <a:cs typeface="Times New Roman"/>
              </a:rPr>
              <a:t> </a:t>
            </a:r>
            <a:r>
              <a:rPr lang="en-US" err="1">
                <a:latin typeface="Times New Roman"/>
                <a:cs typeface="Times New Roman"/>
              </a:rPr>
              <a:t>vậy</a:t>
            </a:r>
            <a:r>
              <a:rPr lang="en-US">
                <a:latin typeface="Times New Roman"/>
                <a:cs typeface="Times New Roman"/>
              </a:rPr>
              <a:t> </a:t>
            </a:r>
            <a:r>
              <a:rPr lang="en-US" err="1">
                <a:latin typeface="Times New Roman"/>
                <a:cs typeface="Times New Roman"/>
              </a:rPr>
              <a:t>là</a:t>
            </a:r>
            <a:r>
              <a:rPr lang="en-US">
                <a:latin typeface="Times New Roman"/>
                <a:cs typeface="Times New Roman"/>
              </a:rPr>
              <a:t> </a:t>
            </a:r>
            <a:r>
              <a:rPr lang="en-US" err="1">
                <a:latin typeface="Times New Roman"/>
                <a:cs typeface="Times New Roman"/>
              </a:rPr>
              <a:t>những</a:t>
            </a:r>
            <a:r>
              <a:rPr lang="en-US">
                <a:latin typeface="Times New Roman"/>
                <a:cs typeface="Times New Roman"/>
              </a:rPr>
              <a:t> </a:t>
            </a:r>
            <a:r>
              <a:rPr lang="en-US" err="1">
                <a:latin typeface="Times New Roman"/>
                <a:cs typeface="Times New Roman"/>
              </a:rPr>
              <a:t>sự</a:t>
            </a:r>
            <a:r>
              <a:rPr lang="en-US">
                <a:latin typeface="Times New Roman"/>
                <a:cs typeface="Times New Roman"/>
              </a:rPr>
              <a:t> </a:t>
            </a:r>
            <a:r>
              <a:rPr lang="en-US" err="1">
                <a:latin typeface="Times New Roman"/>
                <a:cs typeface="Times New Roman"/>
              </a:rPr>
              <a:t>phù</a:t>
            </a:r>
            <a:r>
              <a:rPr lang="en-US">
                <a:latin typeface="Times New Roman"/>
                <a:cs typeface="Times New Roman"/>
              </a:rPr>
              <a:t> </a:t>
            </a:r>
            <a:r>
              <a:rPr lang="en-US" err="1">
                <a:latin typeface="Times New Roman"/>
                <a:cs typeface="Times New Roman"/>
              </a:rPr>
              <a:t>hợp</a:t>
            </a:r>
            <a:r>
              <a:rPr lang="en-US">
                <a:latin typeface="Times New Roman"/>
                <a:cs typeface="Times New Roman"/>
              </a:rPr>
              <a:t> </a:t>
            </a:r>
            <a:r>
              <a:rPr lang="en-US" err="1">
                <a:latin typeface="Times New Roman"/>
                <a:cs typeface="Times New Roman"/>
              </a:rPr>
              <a:t>hoàn</a:t>
            </a:r>
            <a:r>
              <a:rPr lang="en-US">
                <a:latin typeface="Times New Roman"/>
                <a:cs typeface="Times New Roman"/>
              </a:rPr>
              <a:t> </a:t>
            </a:r>
            <a:r>
              <a:rPr lang="en-US" err="1">
                <a:latin typeface="Times New Roman"/>
                <a:cs typeface="Times New Roman"/>
              </a:rPr>
              <a:t>hảo</a:t>
            </a:r>
            <a:r>
              <a:rPr lang="en-US">
                <a:latin typeface="Times New Roman"/>
                <a:cs typeface="Times New Roman"/>
              </a:rPr>
              <a:t>.</a:t>
            </a: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925819" y="1388548"/>
            <a:ext cx="8412079" cy="848488"/>
          </a:xfrm>
        </p:spPr>
        <p:txBody>
          <a:bodyPr>
            <a:normAutofit/>
          </a:bodyPr>
          <a:lstStyle/>
          <a:p>
            <a:r>
              <a:rPr lang="en-US" sz="4800" b="1" err="1">
                <a:latin typeface="Times New Roman" panose="02020603050405020304" pitchFamily="18" charset="0"/>
                <a:cs typeface="Times New Roman" panose="02020603050405020304" pitchFamily="18" charset="0"/>
              </a:rPr>
              <a:t>Các</a:t>
            </a:r>
            <a:r>
              <a:rPr lang="en-US" sz="4800" b="1">
                <a:latin typeface="Times New Roman" panose="02020603050405020304" pitchFamily="18" charset="0"/>
                <a:cs typeface="Times New Roman" panose="02020603050405020304" pitchFamily="18" charset="0"/>
              </a:rPr>
              <a:t> </a:t>
            </a:r>
            <a:r>
              <a:rPr lang="en-US" sz="4800" b="1" err="1">
                <a:latin typeface="Times New Roman" panose="02020603050405020304" pitchFamily="18" charset="0"/>
                <a:cs typeface="Times New Roman" panose="02020603050405020304" pitchFamily="18" charset="0"/>
              </a:rPr>
              <a:t>tập</a:t>
            </a:r>
            <a:r>
              <a:rPr lang="en-US" sz="4800" b="1">
                <a:latin typeface="Times New Roman" panose="02020603050405020304" pitchFamily="18" charset="0"/>
                <a:cs typeface="Times New Roman" panose="02020603050405020304" pitchFamily="18" charset="0"/>
              </a:rPr>
              <a:t> </a:t>
            </a:r>
            <a:r>
              <a:rPr lang="en-US" sz="4800" b="1" err="1">
                <a:latin typeface="Times New Roman" panose="02020603050405020304" pitchFamily="18" charset="0"/>
                <a:cs typeface="Times New Roman" panose="02020603050405020304" pitchFamily="18" charset="0"/>
              </a:rPr>
              <a:t>hợp</a:t>
            </a:r>
            <a:r>
              <a:rPr lang="en-US" sz="4800" b="1">
                <a:latin typeface="Times New Roman" panose="02020603050405020304" pitchFamily="18" charset="0"/>
                <a:cs typeface="Times New Roman" panose="02020603050405020304" pitchFamily="18" charset="0"/>
              </a:rPr>
              <a:t> </a:t>
            </a:r>
            <a:r>
              <a:rPr lang="en-US" sz="4800" b="1" err="1">
                <a:latin typeface="Times New Roman" panose="02020603050405020304" pitchFamily="18" charset="0"/>
                <a:cs typeface="Times New Roman" panose="02020603050405020304" pitchFamily="18" charset="0"/>
              </a:rPr>
              <a:t>bị</a:t>
            </a:r>
            <a:r>
              <a:rPr lang="en-US" sz="4800" b="1">
                <a:latin typeface="Times New Roman" panose="02020603050405020304" pitchFamily="18" charset="0"/>
                <a:cs typeface="Times New Roman" panose="02020603050405020304" pitchFamily="18" charset="0"/>
              </a:rPr>
              <a:t> </a:t>
            </a:r>
            <a:r>
              <a:rPr lang="en-US" sz="4800" b="1" err="1">
                <a:latin typeface="Times New Roman" panose="02020603050405020304" pitchFamily="18" charset="0"/>
                <a:cs typeface="Times New Roman" panose="02020603050405020304" pitchFamily="18" charset="0"/>
              </a:rPr>
              <a:t>hạn</a:t>
            </a:r>
            <a:r>
              <a:rPr lang="en-US" sz="4800" b="1">
                <a:latin typeface="Times New Roman" panose="02020603050405020304" pitchFamily="18" charset="0"/>
                <a:cs typeface="Times New Roman" panose="02020603050405020304" pitchFamily="18" charset="0"/>
              </a:rPr>
              <a:t> </a:t>
            </a:r>
            <a:r>
              <a:rPr lang="en-US" sz="4800" b="1" err="1">
                <a:latin typeface="Times New Roman" panose="02020603050405020304" pitchFamily="18" charset="0"/>
                <a:cs typeface="Times New Roman" panose="02020603050405020304" pitchFamily="18" charset="0"/>
              </a:rPr>
              <a:t>chế</a:t>
            </a:r>
            <a:endParaRPr lang="en-US" sz="4800" b="1">
              <a:latin typeface="Times New Roman" panose="02020603050405020304" pitchFamily="18" charset="0"/>
              <a:cs typeface="Times New Roman" panose="02020603050405020304" pitchFamily="18" charset="0"/>
            </a:endParaRP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60299" y="171424"/>
            <a:ext cx="1364297" cy="1094521"/>
          </a:xfrm>
        </p:spPr>
        <p:txBody>
          <a:bodyPr/>
          <a:lstStyle/>
          <a:p>
            <a:r>
              <a:rPr lang="en-US"/>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1551491" y="2385074"/>
            <a:ext cx="9008304" cy="2800223"/>
          </a:xfrm>
        </p:spPr>
        <p:txBody>
          <a:bodyPr vert="horz" lIns="91440" tIns="45720" rIns="91440" bIns="45720" rtlCol="0" anchor="t">
            <a:noAutofit/>
          </a:bodyPr>
          <a:lstStyle/>
          <a:p>
            <a:pPr marL="457200" indent="-457200" algn="l">
              <a:buFont typeface="Calibri" panose="020B0604020202020204" pitchFamily="34" charset="0"/>
              <a:buChar char="-"/>
            </a:pPr>
            <a:r>
              <a:rPr lang="en-US" sz="2800" err="1">
                <a:latin typeface="Times New Roman"/>
                <a:cs typeface="Times New Roman"/>
              </a:rPr>
              <a:t>Là</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cạnh</a:t>
            </a:r>
            <a:r>
              <a:rPr lang="en-US" sz="2800">
                <a:latin typeface="Times New Roman"/>
                <a:cs typeface="Times New Roman"/>
              </a:rPr>
              <a:t>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đỉnh</a:t>
            </a:r>
            <a:r>
              <a:rPr lang="en-US" sz="2800">
                <a:latin typeface="Times New Roman"/>
                <a:cs typeface="Times New Roman"/>
              </a:rPr>
              <a:t> </a:t>
            </a:r>
            <a:r>
              <a:rPr lang="en-US" sz="2800" err="1">
                <a:latin typeface="Times New Roman"/>
                <a:cs typeface="Times New Roman"/>
              </a:rPr>
              <a:t>đối</a:t>
            </a:r>
            <a:r>
              <a:rPr lang="en-US" sz="2800">
                <a:latin typeface="Times New Roman"/>
                <a:cs typeface="Times New Roman"/>
              </a:rPr>
              <a:t> </a:t>
            </a:r>
            <a:r>
              <a:rPr lang="en-US" sz="2800" err="1">
                <a:latin typeface="Times New Roman"/>
                <a:cs typeface="Times New Roman"/>
              </a:rPr>
              <a:t>với</a:t>
            </a:r>
            <a:r>
              <a:rPr lang="en-US" sz="2800">
                <a:latin typeface="Times New Roman"/>
                <a:cs typeface="Times New Roman"/>
              </a:rPr>
              <a:t> </a:t>
            </a:r>
            <a:r>
              <a:rPr lang="en-US" sz="2800" err="1">
                <a:latin typeface="Times New Roman"/>
                <a:cs typeface="Times New Roman"/>
              </a:rPr>
              <a:t>phía</a:t>
            </a:r>
            <a:r>
              <a:rPr lang="en-US" sz="2800">
                <a:latin typeface="Times New Roman"/>
                <a:cs typeface="Times New Roman"/>
              </a:rPr>
              <a:t> </a:t>
            </a:r>
            <a:r>
              <a:rPr lang="en-US" sz="2800" err="1">
                <a:latin typeface="Times New Roman"/>
                <a:cs typeface="Times New Roman"/>
              </a:rPr>
              <a:t>bên</a:t>
            </a:r>
            <a:r>
              <a:rPr lang="en-US" sz="2800">
                <a:latin typeface="Times New Roman"/>
                <a:cs typeface="Times New Roman"/>
              </a:rPr>
              <a:t> kia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đồ</a:t>
            </a:r>
            <a:r>
              <a:rPr lang="en-US" sz="2800">
                <a:latin typeface="Times New Roman"/>
                <a:cs typeface="Times New Roman"/>
              </a:rPr>
              <a:t> </a:t>
            </a:r>
            <a:r>
              <a:rPr lang="en-US" sz="2800" err="1">
                <a:latin typeface="Times New Roman"/>
                <a:cs typeface="Times New Roman"/>
              </a:rPr>
              <a:t>thị</a:t>
            </a:r>
            <a:r>
              <a:rPr lang="en-US" sz="2800">
                <a:latin typeface="Times New Roman"/>
                <a:cs typeface="Times New Roman"/>
              </a:rPr>
              <a:t> </a:t>
            </a:r>
            <a:r>
              <a:rPr lang="en-US" sz="2800" err="1">
                <a:latin typeface="Times New Roman"/>
                <a:cs typeface="Times New Roman"/>
              </a:rPr>
              <a:t>hai</a:t>
            </a:r>
            <a:r>
              <a:rPr lang="en-US" sz="2800">
                <a:latin typeface="Times New Roman"/>
                <a:cs typeface="Times New Roman"/>
              </a:rPr>
              <a:t> </a:t>
            </a:r>
            <a:r>
              <a:rPr lang="en-US" sz="2800" err="1">
                <a:latin typeface="Times New Roman"/>
                <a:cs typeface="Times New Roman"/>
              </a:rPr>
              <a:t>bên</a:t>
            </a:r>
            <a:r>
              <a:rPr lang="en-US" sz="2800">
                <a:latin typeface="Times New Roman"/>
                <a:cs typeface="Times New Roman"/>
              </a:rPr>
              <a:t> "</a:t>
            </a:r>
            <a:r>
              <a:rPr lang="en-US" sz="2800" err="1">
                <a:latin typeface="Times New Roman"/>
                <a:cs typeface="Times New Roman"/>
              </a:rPr>
              <a:t>hạn</a:t>
            </a:r>
            <a:r>
              <a:rPr lang="en-US" sz="2800">
                <a:latin typeface="Times New Roman"/>
                <a:cs typeface="Times New Roman"/>
              </a:rPr>
              <a:t> </a:t>
            </a:r>
            <a:r>
              <a:rPr lang="en-US" sz="2800" err="1">
                <a:latin typeface="Times New Roman"/>
                <a:cs typeface="Times New Roman"/>
              </a:rPr>
              <a:t>chế</a:t>
            </a:r>
            <a:r>
              <a:rPr lang="en-US" sz="2800">
                <a:latin typeface="Times New Roman"/>
                <a:cs typeface="Times New Roman"/>
              </a:rPr>
              <a:t>" </a:t>
            </a:r>
            <a:r>
              <a:rPr lang="en-US" sz="2800" err="1">
                <a:latin typeface="Times New Roman"/>
                <a:cs typeface="Times New Roman"/>
              </a:rPr>
              <a:t>việc</a:t>
            </a:r>
            <a:r>
              <a:rPr lang="en-US" sz="2800">
                <a:latin typeface="Times New Roman"/>
                <a:cs typeface="Times New Roman"/>
              </a:rPr>
              <a:t> </a:t>
            </a:r>
            <a:r>
              <a:rPr lang="en-US" sz="2800" err="1">
                <a:latin typeface="Times New Roman"/>
                <a:cs typeface="Times New Roman"/>
              </a:rPr>
              <a:t>hình</a:t>
            </a:r>
            <a:r>
              <a:rPr lang="en-US" sz="2800">
                <a:latin typeface="Times New Roman"/>
                <a:cs typeface="Times New Roman"/>
              </a:rPr>
              <a:t> </a:t>
            </a:r>
            <a:r>
              <a:rPr lang="en-US" sz="2800" err="1">
                <a:latin typeface="Times New Roman"/>
                <a:cs typeface="Times New Roman"/>
              </a:rPr>
              <a:t>thành</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kết</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hoàn</a:t>
            </a:r>
            <a:r>
              <a:rPr lang="en-US" sz="2800">
                <a:latin typeface="Times New Roman"/>
                <a:cs typeface="Times New Roman"/>
              </a:rPr>
              <a:t> </a:t>
            </a:r>
            <a:r>
              <a:rPr lang="en-US" sz="2800" err="1">
                <a:latin typeface="Times New Roman"/>
                <a:cs typeface="Times New Roman"/>
              </a:rPr>
              <a:t>hảo</a:t>
            </a:r>
            <a:endParaRPr lang="en-US">
              <a:latin typeface="Times New Roman"/>
              <a:cs typeface="Times New Roman"/>
            </a:endParaRPr>
          </a:p>
          <a:p>
            <a:pPr marL="457200" indent="-457200" algn="l">
              <a:buFont typeface="Calibri" panose="020B0604020202020204" pitchFamily="34" charset="0"/>
              <a:buChar char="-"/>
            </a:pPr>
            <a:r>
              <a:rPr lang="en-US" sz="2800" err="1">
                <a:latin typeface="Times New Roman"/>
                <a:cs typeface="Times New Roman"/>
              </a:rPr>
              <a:t>Ví</a:t>
            </a:r>
            <a:r>
              <a:rPr lang="en-US" sz="2800">
                <a:latin typeface="Times New Roman"/>
                <a:cs typeface="Times New Roman"/>
              </a:rPr>
              <a:t> </a:t>
            </a:r>
            <a:r>
              <a:rPr lang="en-US" sz="2800" err="1">
                <a:latin typeface="Times New Roman"/>
                <a:cs typeface="Times New Roman"/>
              </a:rPr>
              <a:t>dụ</a:t>
            </a:r>
            <a:r>
              <a:rPr lang="en-US" sz="2800">
                <a:latin typeface="Times New Roman"/>
                <a:cs typeface="Times New Roman"/>
              </a:rPr>
              <a:t> </a:t>
            </a:r>
            <a:r>
              <a:rPr lang="en-US" sz="2800" err="1">
                <a:latin typeface="Times New Roman"/>
                <a:cs typeface="Times New Roman"/>
              </a:rPr>
              <a:t>về</a:t>
            </a:r>
            <a:r>
              <a:rPr lang="en-US" sz="2800">
                <a:latin typeface="Times New Roman"/>
                <a:cs typeface="Times New Roman"/>
              </a:rPr>
              <a:t> </a:t>
            </a:r>
            <a:r>
              <a:rPr lang="en-US" sz="2800" err="1">
                <a:latin typeface="Times New Roman"/>
                <a:cs typeface="Times New Roman"/>
              </a:rPr>
              <a:t>việc</a:t>
            </a:r>
            <a:r>
              <a:rPr lang="en-US" sz="2800">
                <a:latin typeface="Times New Roman"/>
                <a:cs typeface="Times New Roman"/>
              </a:rPr>
              <a:t> chia </a:t>
            </a:r>
            <a:r>
              <a:rPr lang="en-US" sz="2800" err="1">
                <a:latin typeface="Times New Roman"/>
                <a:cs typeface="Times New Roman"/>
              </a:rPr>
              <a:t>phòng</a:t>
            </a:r>
            <a:r>
              <a:rPr lang="en-US" sz="2800">
                <a:latin typeface="Times New Roman"/>
                <a:cs typeface="Times New Roman"/>
              </a:rPr>
              <a:t>, </a:t>
            </a:r>
            <a:r>
              <a:rPr lang="en-US" sz="2800" err="1">
                <a:latin typeface="Times New Roman"/>
                <a:cs typeface="Times New Roman"/>
              </a:rPr>
              <a:t>với</a:t>
            </a:r>
            <a:r>
              <a:rPr lang="en-US" sz="2800">
                <a:latin typeface="Times New Roman"/>
                <a:cs typeface="Times New Roman"/>
              </a:rPr>
              <a:t> 3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và</a:t>
            </a:r>
            <a:r>
              <a:rPr lang="en-US" sz="2800">
                <a:latin typeface="Times New Roman"/>
                <a:cs typeface="Times New Roman"/>
              </a:rPr>
              <a:t> </a:t>
            </a:r>
            <a:r>
              <a:rPr lang="en-US" sz="2800" err="1">
                <a:latin typeface="Times New Roman"/>
                <a:cs typeface="Times New Roman"/>
              </a:rPr>
              <a:t>chỉ</a:t>
            </a:r>
            <a:r>
              <a:rPr lang="en-US" sz="2800">
                <a:latin typeface="Times New Roman"/>
                <a:cs typeface="Times New Roman"/>
              </a:rPr>
              <a:t> </a:t>
            </a:r>
            <a:r>
              <a:rPr lang="en-US" sz="2800" err="1">
                <a:latin typeface="Times New Roman"/>
                <a:cs typeface="Times New Roman"/>
              </a:rPr>
              <a:t>có</a:t>
            </a:r>
            <a:r>
              <a:rPr lang="en-US" sz="2800">
                <a:latin typeface="Times New Roman"/>
                <a:cs typeface="Times New Roman"/>
              </a:rPr>
              <a:t> 2 </a:t>
            </a:r>
            <a:r>
              <a:rPr lang="en-US" sz="2800" err="1">
                <a:latin typeface="Times New Roman"/>
                <a:cs typeface="Times New Roman"/>
              </a:rPr>
              <a:t>phòng</a:t>
            </a:r>
            <a:r>
              <a:rPr lang="en-US" sz="2800">
                <a:latin typeface="Times New Roman"/>
                <a:cs typeface="Times New Roman"/>
              </a:rPr>
              <a:t> </a:t>
            </a:r>
            <a:r>
              <a:rPr lang="en-US" sz="2800" err="1">
                <a:latin typeface="Times New Roman"/>
                <a:cs typeface="Times New Roman"/>
              </a:rPr>
              <a:t>có</a:t>
            </a:r>
            <a:r>
              <a:rPr lang="en-US" sz="2800">
                <a:latin typeface="Times New Roman"/>
                <a:cs typeface="Times New Roman"/>
              </a:rPr>
              <a:t> </a:t>
            </a:r>
            <a:r>
              <a:rPr lang="en-US" sz="2800" err="1">
                <a:latin typeface="Times New Roman"/>
                <a:cs typeface="Times New Roman"/>
              </a:rPr>
              <a:t>thể</a:t>
            </a:r>
            <a:r>
              <a:rPr lang="en-US" sz="2800">
                <a:latin typeface="Times New Roman"/>
                <a:cs typeface="Times New Roman"/>
              </a:rPr>
              <a:t> </a:t>
            </a:r>
            <a:r>
              <a:rPr lang="en-US" sz="2800" err="1">
                <a:latin typeface="Times New Roman"/>
                <a:cs typeface="Times New Roman"/>
              </a:rPr>
              <a:t>chấp</a:t>
            </a:r>
            <a:r>
              <a:rPr lang="en-US" sz="2800">
                <a:latin typeface="Times New Roman"/>
                <a:cs typeface="Times New Roman"/>
              </a:rPr>
              <a:t> </a:t>
            </a:r>
            <a:r>
              <a:rPr lang="en-US" sz="2800" err="1">
                <a:latin typeface="Times New Roman"/>
                <a:cs typeface="Times New Roman"/>
              </a:rPr>
              <a:t>nhận</a:t>
            </a:r>
            <a:r>
              <a:rPr lang="en-US" sz="2800">
                <a:latin typeface="Times New Roman"/>
                <a:cs typeface="Times New Roman"/>
              </a:rPr>
              <a:t> </a:t>
            </a:r>
            <a:r>
              <a:rPr lang="en-US" sz="2800" err="1">
                <a:latin typeface="Times New Roman"/>
                <a:cs typeface="Times New Roman"/>
              </a:rPr>
              <a:t>được</a:t>
            </a:r>
            <a:r>
              <a:rPr lang="en-US" sz="2800">
                <a:latin typeface="Times New Roman"/>
                <a:cs typeface="Times New Roman"/>
              </a:rPr>
              <a:t>, </a:t>
            </a:r>
            <a:r>
              <a:rPr lang="en-US" sz="2800" err="1">
                <a:latin typeface="Times New Roman"/>
                <a:cs typeface="Times New Roman"/>
              </a:rPr>
              <a:t>không</a:t>
            </a:r>
            <a:r>
              <a:rPr lang="en-US" sz="2800">
                <a:latin typeface="Times New Roman"/>
                <a:cs typeface="Times New Roman"/>
              </a:rPr>
              <a:t> </a:t>
            </a:r>
            <a:r>
              <a:rPr lang="en-US" sz="2800" err="1">
                <a:latin typeface="Times New Roman"/>
                <a:cs typeface="Times New Roman"/>
              </a:rPr>
              <a:t>có</a:t>
            </a:r>
            <a:r>
              <a:rPr lang="en-US" sz="2800">
                <a:latin typeface="Times New Roman"/>
                <a:cs typeface="Times New Roman"/>
              </a:rPr>
              <a:t> </a:t>
            </a:r>
            <a:r>
              <a:rPr lang="en-US" sz="2800" err="1">
                <a:latin typeface="Times New Roman"/>
                <a:cs typeface="Times New Roman"/>
              </a:rPr>
              <a:t>cách</a:t>
            </a:r>
            <a:r>
              <a:rPr lang="en-US" sz="2800">
                <a:latin typeface="Times New Roman"/>
                <a:cs typeface="Times New Roman"/>
              </a:rPr>
              <a:t> </a:t>
            </a:r>
            <a:r>
              <a:rPr lang="en-US" sz="2800" err="1">
                <a:latin typeface="Times New Roman"/>
                <a:cs typeface="Times New Roman"/>
              </a:rPr>
              <a:t>nào</a:t>
            </a:r>
            <a:r>
              <a:rPr lang="en-US" sz="2800">
                <a:latin typeface="Times New Roman"/>
                <a:cs typeface="Times New Roman"/>
              </a:rPr>
              <a:t> </a:t>
            </a:r>
            <a:r>
              <a:rPr lang="en-US" sz="2800" err="1">
                <a:latin typeface="Times New Roman"/>
                <a:cs typeface="Times New Roman"/>
              </a:rPr>
              <a:t>để</a:t>
            </a:r>
            <a:r>
              <a:rPr lang="en-US" sz="2800">
                <a:latin typeface="Times New Roman"/>
                <a:cs typeface="Times New Roman"/>
              </a:rPr>
              <a:t> </a:t>
            </a:r>
            <a:r>
              <a:rPr lang="en-US" sz="2800" err="1">
                <a:latin typeface="Times New Roman"/>
                <a:cs typeface="Times New Roman"/>
              </a:rPr>
              <a:t>xây</a:t>
            </a:r>
            <a:r>
              <a:rPr lang="en-US" sz="2800">
                <a:latin typeface="Times New Roman"/>
                <a:cs typeface="Times New Roman"/>
              </a:rPr>
              <a:t> </a:t>
            </a:r>
            <a:r>
              <a:rPr lang="en-US" sz="2800" err="1">
                <a:latin typeface="Times New Roman"/>
                <a:cs typeface="Times New Roman"/>
              </a:rPr>
              <a:t>dựng</a:t>
            </a:r>
            <a:r>
              <a:rPr lang="en-US" sz="2800">
                <a:latin typeface="Times New Roman"/>
                <a:cs typeface="Times New Roman"/>
              </a:rPr>
              <a:t> 1 </a:t>
            </a:r>
            <a:r>
              <a:rPr lang="en-US" sz="2800" err="1">
                <a:latin typeface="Times New Roman"/>
                <a:cs typeface="Times New Roman"/>
              </a:rPr>
              <a:t>kết</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hoàn</a:t>
            </a:r>
            <a:r>
              <a:rPr lang="en-US" sz="2800">
                <a:latin typeface="Times New Roman"/>
                <a:cs typeface="Times New Roman"/>
              </a:rPr>
              <a:t> </a:t>
            </a:r>
            <a:r>
              <a:rPr lang="en-US" sz="2800" err="1">
                <a:latin typeface="Times New Roman"/>
                <a:cs typeface="Times New Roman"/>
              </a:rPr>
              <a:t>hảo</a:t>
            </a:r>
            <a:r>
              <a:rPr lang="en-US" sz="2800">
                <a:latin typeface="Times New Roman"/>
                <a:cs typeface="Times New Roman"/>
              </a:rPr>
              <a:t>, 1 </a:t>
            </a:r>
            <a:r>
              <a:rPr lang="en-US" sz="2800" err="1">
                <a:latin typeface="Times New Roman"/>
                <a:cs typeface="Times New Roman"/>
              </a:rPr>
              <a:t>trong</a:t>
            </a:r>
            <a:r>
              <a:rPr lang="en-US" sz="2800">
                <a:latin typeface="Times New Roman"/>
                <a:cs typeface="Times New Roman"/>
              </a:rPr>
              <a:t> 3 </a:t>
            </a:r>
            <a:r>
              <a:rPr lang="en-US" sz="2800" err="1">
                <a:latin typeface="Times New Roman"/>
                <a:cs typeface="Times New Roman"/>
              </a:rPr>
              <a:t>người</a:t>
            </a:r>
            <a:r>
              <a:rPr lang="en-US" sz="2800">
                <a:latin typeface="Times New Roman"/>
                <a:cs typeface="Times New Roman"/>
              </a:rPr>
              <a:t> </a:t>
            </a:r>
            <a:r>
              <a:rPr lang="en-US" sz="2800" err="1">
                <a:latin typeface="Times New Roman"/>
                <a:cs typeface="Times New Roman"/>
              </a:rPr>
              <a:t>sẽ</a:t>
            </a:r>
            <a:r>
              <a:rPr lang="en-US" sz="2800">
                <a:latin typeface="Times New Roman"/>
                <a:cs typeface="Times New Roman"/>
              </a:rPr>
              <a:t> </a:t>
            </a:r>
            <a:r>
              <a:rPr lang="en-US" sz="2800" err="1">
                <a:latin typeface="Times New Roman"/>
                <a:cs typeface="Times New Roman"/>
              </a:rPr>
              <a:t>phải</a:t>
            </a:r>
            <a:r>
              <a:rPr lang="en-US" sz="2800">
                <a:latin typeface="Times New Roman"/>
                <a:cs typeface="Times New Roman"/>
              </a:rPr>
              <a:t> </a:t>
            </a:r>
            <a:r>
              <a:rPr lang="en-US" sz="2800" err="1">
                <a:latin typeface="Times New Roman"/>
                <a:cs typeface="Times New Roman"/>
              </a:rPr>
              <a:t>có</a:t>
            </a:r>
            <a:r>
              <a:rPr lang="en-US" sz="2800">
                <a:latin typeface="Times New Roman"/>
                <a:cs typeface="Times New Roman"/>
              </a:rPr>
              <a:t> 1 </a:t>
            </a:r>
            <a:r>
              <a:rPr lang="en-US" sz="2800" err="1">
                <a:latin typeface="Times New Roman"/>
                <a:cs typeface="Times New Roman"/>
              </a:rPr>
              <a:t>lựa</a:t>
            </a:r>
            <a:r>
              <a:rPr lang="en-US" sz="2800">
                <a:latin typeface="Times New Roman"/>
                <a:cs typeface="Times New Roman"/>
              </a:rPr>
              <a:t> </a:t>
            </a:r>
            <a:r>
              <a:rPr lang="en-US" sz="2800" err="1">
                <a:latin typeface="Times New Roman"/>
                <a:cs typeface="Times New Roman"/>
              </a:rPr>
              <a:t>chọn</a:t>
            </a:r>
            <a:r>
              <a:rPr lang="en-US" sz="2800">
                <a:latin typeface="Times New Roman"/>
                <a:cs typeface="Times New Roman"/>
              </a:rPr>
              <a:t> </a:t>
            </a:r>
            <a:r>
              <a:rPr lang="en-US" sz="2800" err="1">
                <a:latin typeface="Times New Roman"/>
                <a:cs typeface="Times New Roman"/>
              </a:rPr>
              <a:t>mà</a:t>
            </a:r>
            <a:r>
              <a:rPr lang="en-US" sz="2800">
                <a:latin typeface="Times New Roman"/>
                <a:cs typeface="Times New Roman"/>
              </a:rPr>
              <a:t> </a:t>
            </a:r>
            <a:r>
              <a:rPr lang="en-US" sz="2800" err="1">
                <a:latin typeface="Times New Roman"/>
                <a:cs typeface="Times New Roman"/>
              </a:rPr>
              <a:t>họ</a:t>
            </a:r>
            <a:r>
              <a:rPr lang="en-US" sz="2800">
                <a:latin typeface="Times New Roman"/>
                <a:cs typeface="Times New Roman"/>
              </a:rPr>
              <a:t> </a:t>
            </a:r>
            <a:r>
              <a:rPr lang="en-US" sz="2800" err="1">
                <a:latin typeface="Times New Roman"/>
                <a:cs typeface="Times New Roman"/>
              </a:rPr>
              <a:t>không</a:t>
            </a:r>
            <a:r>
              <a:rPr lang="en-US" sz="2800">
                <a:latin typeface="Times New Roman"/>
                <a:cs typeface="Times New Roman"/>
              </a:rPr>
              <a:t> </a:t>
            </a:r>
            <a:r>
              <a:rPr lang="en-US" sz="2800" err="1">
                <a:latin typeface="Times New Roman"/>
                <a:cs typeface="Times New Roman"/>
              </a:rPr>
              <a:t>muốn</a:t>
            </a:r>
            <a:r>
              <a:rPr lang="en-US" sz="2800">
                <a:latin typeface="Times New Roman"/>
                <a:cs typeface="Times New Roman"/>
              </a:rPr>
              <a:t> </a:t>
            </a:r>
            <a:r>
              <a:rPr lang="en-US" sz="2800" err="1">
                <a:latin typeface="Times New Roman"/>
                <a:cs typeface="Times New Roman"/>
              </a:rPr>
              <a:t>có</a:t>
            </a:r>
            <a:r>
              <a:rPr lang="en-US" sz="2800">
                <a:latin typeface="Times New Roman"/>
                <a:cs typeface="Times New Roman"/>
              </a:rPr>
              <a:t> </a:t>
            </a:r>
            <a:r>
              <a:rPr lang="en-US" sz="2800" err="1">
                <a:latin typeface="Times New Roman"/>
                <a:cs typeface="Times New Roman"/>
              </a:rPr>
              <a:t>trong</a:t>
            </a:r>
            <a:r>
              <a:rPr lang="en-US" sz="2800">
                <a:latin typeface="Times New Roman"/>
                <a:cs typeface="Times New Roman"/>
              </a:rPr>
              <a:t> </a:t>
            </a:r>
            <a:r>
              <a:rPr lang="en-US" sz="2800" err="1">
                <a:latin typeface="Times New Roman"/>
                <a:cs typeface="Times New Roman"/>
              </a:rPr>
              <a:t>sự</a:t>
            </a:r>
            <a:r>
              <a:rPr lang="en-US" sz="2800">
                <a:latin typeface="Times New Roman"/>
                <a:cs typeface="Times New Roman"/>
              </a:rPr>
              <a:t> </a:t>
            </a:r>
            <a:r>
              <a:rPr lang="en-US" sz="2800" err="1">
                <a:latin typeface="Times New Roman"/>
                <a:cs typeface="Times New Roman"/>
              </a:rPr>
              <a:t>phân</a:t>
            </a:r>
            <a:r>
              <a:rPr lang="en-US" sz="2800">
                <a:latin typeface="Times New Roman"/>
                <a:cs typeface="Times New Roman"/>
              </a:rPr>
              <a:t> </a:t>
            </a:r>
            <a:r>
              <a:rPr lang="en-US" sz="2800" err="1">
                <a:latin typeface="Times New Roman"/>
                <a:cs typeface="Times New Roman"/>
              </a:rPr>
              <a:t>công</a:t>
            </a:r>
            <a:r>
              <a:rPr lang="en-US" sz="2800">
                <a:latin typeface="Times New Roman"/>
                <a:cs typeface="Times New Roman"/>
              </a:rPr>
              <a:t>.</a:t>
            </a:r>
            <a:endParaRPr lang="en-US" sz="2800">
              <a:latin typeface="Times New Roman" panose="02020603050405020304" pitchFamily="18" charset="0"/>
              <a:cs typeface="Times New Roman" panose="02020603050405020304" pitchFamily="18" charset="0"/>
            </a:endParaRP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10532901" y="5041455"/>
            <a:ext cx="1364297" cy="1094521"/>
          </a:xfrm>
        </p:spPr>
        <p:txBody>
          <a:bodyPr/>
          <a:lstStyle/>
          <a:p>
            <a:r>
              <a:rPr lang="en-US"/>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263998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27694" y="2032000"/>
            <a:ext cx="8401624" cy="2519363"/>
          </a:xfrm>
        </p:spPr>
        <p:txBody>
          <a:bodyPr/>
          <a:lstStyle/>
          <a:p>
            <a:r>
              <a:rPr lang="en-US" sz="2800" b="0" err="1">
                <a:latin typeface="Times New Roman" panose="02020603050405020304" pitchFamily="18" charset="0"/>
                <a:cs typeface="Times New Roman" panose="02020603050405020304" pitchFamily="18" charset="0"/>
              </a:rPr>
              <a:t>Chính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vì</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vậy</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sẽ</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khá</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dễ</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dàng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để</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thấy</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rằng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các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tập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hợp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bị</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hạn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chế</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tạo</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thành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một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loại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trở</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ngại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cho</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sự</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hiện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diện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của</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các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sự</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kết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hợp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hoàn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hảo</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Điều</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đó</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cũng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đúng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mặc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dù</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không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rõ</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ràng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là</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các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tập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hợp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bị</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hạn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chế</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nằm</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trong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thực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tế</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là</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loại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chướng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ngại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vật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duy</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nhất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Đây</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là</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mấu</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chốt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của</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vấn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đề</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thực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tế</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được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gọi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là</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Định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lý</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Kết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hợp</a:t>
            </a:r>
            <a:r>
              <a:rPr lang="en-US" sz="2800" b="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68902" y="1001851"/>
            <a:ext cx="10705366" cy="949181"/>
          </a:xfrm>
        </p:spPr>
        <p:txBody>
          <a:bodyPr/>
          <a:lstStyle/>
          <a:p>
            <a:r>
              <a:rPr lang="en-US">
                <a:latin typeface="Times New Roman" panose="02020603050405020304" pitchFamily="18" charset="0"/>
                <a:cs typeface="Times New Roman" panose="02020603050405020304" pitchFamily="18" charset="0"/>
              </a:rPr>
              <a:t>10.2.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a:p>
        </p:txBody>
      </p:sp>
      <p:sp>
        <p:nvSpPr>
          <p:cNvPr id="46" name="TextBox 45"/>
          <p:cNvSpPr txBox="1"/>
          <p:nvPr/>
        </p:nvSpPr>
        <p:spPr>
          <a:xfrm>
            <a:off x="768903" y="2196611"/>
            <a:ext cx="10705366" cy="3108543"/>
          </a:xfrm>
          <a:prstGeom prst="rect">
            <a:avLst/>
          </a:prstGeom>
          <a:noFill/>
        </p:spPr>
        <p:txBody>
          <a:bodyPr wrap="square" lIns="91440" tIns="45720" rIns="91440" bIns="45720" rtlCol="0" anchor="t">
            <a:spAutoFit/>
          </a:bodyPr>
          <a:lstStyle/>
          <a:p>
            <a:pPr marL="457200" indent="-457200">
              <a:buFont typeface="Calibri"/>
              <a:buChar char="-"/>
            </a:pPr>
            <a:r>
              <a:rPr lang="en-US" sz="2800" err="1">
                <a:latin typeface="Times New Roman"/>
                <a:cs typeface="Times New Roman"/>
              </a:rPr>
              <a:t>Chúng</a:t>
            </a:r>
            <a:r>
              <a:rPr lang="en-US" sz="2800">
                <a:latin typeface="Times New Roman"/>
                <a:cs typeface="Times New Roman"/>
              </a:rPr>
              <a:t> ta </a:t>
            </a:r>
            <a:r>
              <a:rPr lang="en-US" sz="2800" err="1">
                <a:latin typeface="Times New Roman"/>
                <a:cs typeface="Times New Roman"/>
              </a:rPr>
              <a:t>có</a:t>
            </a:r>
            <a:r>
              <a:rPr lang="en-US" sz="2800">
                <a:latin typeface="Times New Roman"/>
                <a:cs typeface="Times New Roman"/>
              </a:rPr>
              <a:t> </a:t>
            </a:r>
            <a:r>
              <a:rPr lang="en-US" sz="2800" err="1">
                <a:latin typeface="Times New Roman"/>
                <a:cs typeface="Times New Roman"/>
              </a:rPr>
              <a:t>thể</a:t>
            </a:r>
            <a:r>
              <a:rPr lang="en-US" sz="2800">
                <a:latin typeface="Times New Roman"/>
                <a:cs typeface="Times New Roman"/>
              </a:rPr>
              <a:t> </a:t>
            </a:r>
            <a:r>
              <a:rPr lang="en-US" sz="2800" err="1">
                <a:latin typeface="Times New Roman"/>
                <a:cs typeface="Times New Roman"/>
              </a:rPr>
              <a:t>xác</a:t>
            </a:r>
            <a:r>
              <a:rPr lang="en-US" sz="2800">
                <a:latin typeface="Times New Roman"/>
                <a:cs typeface="Times New Roman"/>
              </a:rPr>
              <a:t> </a:t>
            </a:r>
            <a:r>
              <a:rPr lang="en-US" sz="2800" err="1">
                <a:latin typeface="Times New Roman"/>
                <a:cs typeface="Times New Roman"/>
              </a:rPr>
              <a:t>định</a:t>
            </a:r>
            <a:r>
              <a:rPr lang="en-US" sz="2800">
                <a:latin typeface="Times New Roman"/>
                <a:cs typeface="Times New Roman"/>
              </a:rPr>
              <a:t> </a:t>
            </a:r>
            <a:r>
              <a:rPr lang="en-US" sz="2800" err="1">
                <a:latin typeface="Times New Roman"/>
                <a:cs typeface="Times New Roman"/>
              </a:rPr>
              <a:t>giá</a:t>
            </a:r>
            <a:r>
              <a:rPr lang="en-US" sz="2800">
                <a:latin typeface="Times New Roman"/>
                <a:cs typeface="Times New Roman"/>
              </a:rPr>
              <a:t> </a:t>
            </a:r>
            <a:r>
              <a:rPr lang="en-US" sz="2800" err="1">
                <a:latin typeface="Times New Roman"/>
                <a:cs typeface="Times New Roman"/>
              </a:rPr>
              <a:t>trị</a:t>
            </a:r>
            <a:r>
              <a:rPr lang="en-US" sz="2800">
                <a:latin typeface="Times New Roman"/>
                <a:cs typeface="Times New Roman"/>
              </a:rPr>
              <a:t> </a:t>
            </a:r>
            <a:r>
              <a:rPr lang="en-US" sz="2800" err="1">
                <a:latin typeface="Times New Roman"/>
                <a:cs typeface="Times New Roman"/>
              </a:rPr>
              <a:t>bất</a:t>
            </a:r>
            <a:r>
              <a:rPr lang="en-US" sz="2800">
                <a:latin typeface="Times New Roman"/>
                <a:cs typeface="Times New Roman"/>
              </a:rPr>
              <a:t> </a:t>
            </a:r>
            <a:r>
              <a:rPr lang="en-US" sz="2800" err="1">
                <a:latin typeface="Times New Roman"/>
                <a:cs typeface="Times New Roman"/>
              </a:rPr>
              <a:t>cứ</a:t>
            </a:r>
            <a:r>
              <a:rPr lang="en-US" sz="2800">
                <a:latin typeface="Times New Roman"/>
                <a:cs typeface="Times New Roman"/>
              </a:rPr>
              <a:t> </a:t>
            </a:r>
            <a:r>
              <a:rPr lang="en-US" sz="2800" err="1">
                <a:latin typeface="Times New Roman"/>
                <a:cs typeface="Times New Roman"/>
              </a:rPr>
              <a:t>khi</a:t>
            </a:r>
            <a:r>
              <a:rPr lang="en-US" sz="2800">
                <a:latin typeface="Times New Roman"/>
                <a:cs typeface="Times New Roman"/>
              </a:rPr>
              <a:t> </a:t>
            </a:r>
            <a:r>
              <a:rPr lang="en-US" sz="2800" err="1">
                <a:latin typeface="Times New Roman"/>
                <a:cs typeface="Times New Roman"/>
              </a:rPr>
              <a:t>nào</a:t>
            </a:r>
            <a:r>
              <a:rPr lang="en-US" sz="2800">
                <a:latin typeface="Times New Roman"/>
                <a:cs typeface="Times New Roman"/>
              </a:rPr>
              <a:t> </a:t>
            </a:r>
            <a:r>
              <a:rPr lang="en-US" sz="2800" err="1">
                <a:latin typeface="Times New Roman"/>
                <a:cs typeface="Times New Roman"/>
              </a:rPr>
              <a:t>chúng</a:t>
            </a:r>
            <a:r>
              <a:rPr lang="en-US" sz="2800">
                <a:latin typeface="Times New Roman"/>
                <a:cs typeface="Times New Roman"/>
              </a:rPr>
              <a:t> ta </a:t>
            </a:r>
            <a:r>
              <a:rPr lang="en-US" sz="2800" err="1">
                <a:latin typeface="Times New Roman"/>
                <a:cs typeface="Times New Roman"/>
              </a:rPr>
              <a:t>có</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tập</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cá</a:t>
            </a:r>
            <a:r>
              <a:rPr lang="en-US" sz="2800">
                <a:latin typeface="Times New Roman"/>
                <a:cs typeface="Times New Roman"/>
              </a:rPr>
              <a:t> </a:t>
            </a:r>
            <a:r>
              <a:rPr lang="en-US" sz="2800" err="1">
                <a:latin typeface="Times New Roman"/>
                <a:cs typeface="Times New Roman"/>
              </a:rPr>
              <a:t>nhân</a:t>
            </a:r>
            <a:r>
              <a:rPr lang="en-US" sz="2800">
                <a:latin typeface="Times New Roman"/>
                <a:cs typeface="Times New Roman"/>
              </a:rPr>
              <a:t> </a:t>
            </a:r>
            <a:r>
              <a:rPr lang="en-US" sz="2800" err="1">
                <a:latin typeface="Times New Roman"/>
                <a:cs typeface="Times New Roman"/>
              </a:rPr>
              <a:t>đánh</a:t>
            </a:r>
            <a:r>
              <a:rPr lang="en-US" sz="2800">
                <a:latin typeface="Times New Roman"/>
                <a:cs typeface="Times New Roman"/>
              </a:rPr>
              <a:t> </a:t>
            </a:r>
            <a:r>
              <a:rPr lang="en-US" sz="2800" err="1">
                <a:latin typeface="Times New Roman"/>
                <a:cs typeface="Times New Roman"/>
              </a:rPr>
              <a:t>giá</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tập</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đối</a:t>
            </a:r>
            <a:r>
              <a:rPr lang="en-US" sz="2800">
                <a:latin typeface="Times New Roman"/>
                <a:cs typeface="Times New Roman"/>
              </a:rPr>
              <a:t> </a:t>
            </a:r>
            <a:r>
              <a:rPr lang="en-US" sz="2800" err="1">
                <a:latin typeface="Times New Roman"/>
                <a:cs typeface="Times New Roman"/>
              </a:rPr>
              <a:t>tượng</a:t>
            </a:r>
            <a:r>
              <a:rPr lang="en-US" sz="2800">
                <a:latin typeface="Times New Roman"/>
                <a:cs typeface="Times New Roman"/>
              </a:rPr>
              <a:t>, </a:t>
            </a:r>
            <a:r>
              <a:rPr lang="en-US" sz="2800" err="1">
                <a:latin typeface="Times New Roman"/>
                <a:cs typeface="Times New Roman"/>
              </a:rPr>
              <a:t>và</a:t>
            </a:r>
            <a:r>
              <a:rPr lang="en-US" sz="2800">
                <a:latin typeface="Times New Roman"/>
                <a:cs typeface="Times New Roman"/>
              </a:rPr>
              <a:t> </a:t>
            </a:r>
            <a:r>
              <a:rPr lang="en-US" sz="2800" err="1">
                <a:latin typeface="Times New Roman"/>
                <a:cs typeface="Times New Roman"/>
              </a:rPr>
              <a:t>chúng</a:t>
            </a:r>
            <a:r>
              <a:rPr lang="en-US" sz="2800">
                <a:latin typeface="Times New Roman"/>
                <a:cs typeface="Times New Roman"/>
              </a:rPr>
              <a:t> ta </a:t>
            </a:r>
            <a:r>
              <a:rPr lang="en-US" sz="2800" err="1">
                <a:latin typeface="Times New Roman"/>
                <a:cs typeface="Times New Roman"/>
              </a:rPr>
              <a:t>có</a:t>
            </a:r>
            <a:r>
              <a:rPr lang="en-US" sz="2800">
                <a:latin typeface="Times New Roman"/>
                <a:cs typeface="Times New Roman"/>
              </a:rPr>
              <a:t> </a:t>
            </a:r>
            <a:r>
              <a:rPr lang="en-US" sz="2800" err="1">
                <a:latin typeface="Times New Roman"/>
                <a:cs typeface="Times New Roman"/>
              </a:rPr>
              <a:t>thể</a:t>
            </a:r>
            <a:r>
              <a:rPr lang="en-US" sz="2800">
                <a:latin typeface="Times New Roman"/>
                <a:cs typeface="Times New Roman"/>
              </a:rPr>
              <a:t> </a:t>
            </a:r>
            <a:r>
              <a:rPr lang="en-US" sz="2800" err="1">
                <a:latin typeface="Times New Roman"/>
                <a:cs typeface="Times New Roman"/>
              </a:rPr>
              <a:t>đánh</a:t>
            </a:r>
            <a:r>
              <a:rPr lang="en-US" sz="2800">
                <a:latin typeface="Times New Roman"/>
                <a:cs typeface="Times New Roman"/>
              </a:rPr>
              <a:t> </a:t>
            </a:r>
            <a:r>
              <a:rPr lang="en-US" sz="2800" err="1">
                <a:latin typeface="Times New Roman"/>
                <a:cs typeface="Times New Roman"/>
              </a:rPr>
              <a:t>giá</a:t>
            </a:r>
            <a:r>
              <a:rPr lang="en-US" sz="2800">
                <a:latin typeface="Times New Roman"/>
                <a:cs typeface="Times New Roman"/>
              </a:rPr>
              <a:t> </a:t>
            </a:r>
            <a:r>
              <a:rPr lang="en-US" sz="2800" err="1">
                <a:latin typeface="Times New Roman"/>
                <a:cs typeface="Times New Roman"/>
              </a:rPr>
              <a:t>chất</a:t>
            </a:r>
            <a:r>
              <a:rPr lang="en-US" sz="2800">
                <a:latin typeface="Times New Roman"/>
                <a:cs typeface="Times New Roman"/>
              </a:rPr>
              <a:t> </a:t>
            </a:r>
            <a:r>
              <a:rPr lang="en-US" sz="2800" err="1">
                <a:latin typeface="Times New Roman"/>
                <a:cs typeface="Times New Roman"/>
              </a:rPr>
              <a:t>lượng</a:t>
            </a:r>
            <a:r>
              <a:rPr lang="en-US" sz="2800">
                <a:latin typeface="Times New Roman"/>
                <a:cs typeface="Times New Roman"/>
              </a:rPr>
              <a:t>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nhiệm</a:t>
            </a:r>
            <a:r>
              <a:rPr lang="en-US" sz="2800">
                <a:latin typeface="Times New Roman"/>
                <a:cs typeface="Times New Roman"/>
              </a:rPr>
              <a:t> </a:t>
            </a:r>
            <a:r>
              <a:rPr lang="en-US" sz="2800" err="1">
                <a:latin typeface="Times New Roman"/>
                <a:cs typeface="Times New Roman"/>
              </a:rPr>
              <a:t>vụ</a:t>
            </a:r>
            <a:r>
              <a:rPr lang="en-US" sz="2800">
                <a:latin typeface="Times New Roman"/>
                <a:cs typeface="Times New Roman"/>
              </a:rPr>
              <a:t>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đối</a:t>
            </a:r>
            <a:r>
              <a:rPr lang="en-US" sz="2800">
                <a:latin typeface="Times New Roman"/>
                <a:cs typeface="Times New Roman"/>
              </a:rPr>
              <a:t> </a:t>
            </a:r>
            <a:r>
              <a:rPr lang="en-US" sz="2800" err="1">
                <a:latin typeface="Times New Roman"/>
                <a:cs typeface="Times New Roman"/>
              </a:rPr>
              <a:t>tượng</a:t>
            </a:r>
            <a:r>
              <a:rPr lang="en-US" sz="2800">
                <a:latin typeface="Times New Roman"/>
                <a:cs typeface="Times New Roman"/>
              </a:rPr>
              <a:t> </a:t>
            </a:r>
            <a:r>
              <a:rPr lang="en-US" sz="2800" err="1">
                <a:latin typeface="Times New Roman"/>
                <a:cs typeface="Times New Roman"/>
              </a:rPr>
              <a:t>cho</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cá</a:t>
            </a:r>
            <a:r>
              <a:rPr lang="en-US" sz="2800">
                <a:latin typeface="Times New Roman"/>
                <a:cs typeface="Times New Roman"/>
              </a:rPr>
              <a:t> </a:t>
            </a:r>
            <a:r>
              <a:rPr lang="en-US" sz="2800" err="1">
                <a:latin typeface="Times New Roman"/>
                <a:cs typeface="Times New Roman"/>
              </a:rPr>
              <a:t>nhân</a:t>
            </a:r>
            <a:r>
              <a:rPr lang="en-US" sz="2800">
                <a:latin typeface="Times New Roman"/>
                <a:cs typeface="Times New Roman"/>
              </a:rPr>
              <a:t> </a:t>
            </a:r>
            <a:r>
              <a:rPr lang="en-US" sz="2800" err="1">
                <a:latin typeface="Times New Roman"/>
                <a:cs typeface="Times New Roman"/>
              </a:rPr>
              <a:t>bằng</a:t>
            </a:r>
            <a:r>
              <a:rPr lang="en-US" sz="2800">
                <a:latin typeface="Times New Roman"/>
                <a:cs typeface="Times New Roman"/>
              </a:rPr>
              <a:t> </a:t>
            </a:r>
            <a:r>
              <a:rPr lang="en-US" sz="2800" err="1">
                <a:latin typeface="Times New Roman"/>
                <a:cs typeface="Times New Roman"/>
              </a:rPr>
              <a:t>những</a:t>
            </a:r>
            <a:r>
              <a:rPr lang="en-US" sz="2800">
                <a:latin typeface="Times New Roman"/>
                <a:cs typeface="Times New Roman"/>
              </a:rPr>
              <a:t> </a:t>
            </a:r>
            <a:r>
              <a:rPr lang="en-US" sz="2800" err="1">
                <a:latin typeface="Times New Roman"/>
                <a:cs typeface="Times New Roman"/>
              </a:rPr>
              <a:t>định</a:t>
            </a:r>
            <a:r>
              <a:rPr lang="en-US" sz="2800">
                <a:latin typeface="Times New Roman"/>
                <a:cs typeface="Times New Roman"/>
              </a:rPr>
              <a:t> </a:t>
            </a:r>
            <a:r>
              <a:rPr lang="en-US" sz="2800" err="1">
                <a:latin typeface="Times New Roman"/>
                <a:cs typeface="Times New Roman"/>
              </a:rPr>
              <a:t>giá</a:t>
            </a:r>
            <a:r>
              <a:rPr lang="en-US" sz="2800">
                <a:latin typeface="Times New Roman"/>
                <a:cs typeface="Times New Roman"/>
              </a:rPr>
              <a:t> </a:t>
            </a:r>
            <a:r>
              <a:rPr lang="en-US" sz="2800" err="1">
                <a:latin typeface="Times New Roman"/>
                <a:cs typeface="Times New Roman"/>
              </a:rPr>
              <a:t>này</a:t>
            </a:r>
            <a:r>
              <a:rPr lang="en-US" sz="2800">
                <a:latin typeface="Times New Roman"/>
                <a:cs typeface="Times New Roman"/>
              </a:rPr>
              <a:t>.</a:t>
            </a:r>
            <a:endParaRPr lang="en-US">
              <a:latin typeface="Tenorite"/>
              <a:cs typeface="Times New Roman"/>
            </a:endParaRPr>
          </a:p>
          <a:p>
            <a:pPr marL="457200" indent="-457200">
              <a:buFont typeface="Calibri"/>
              <a:buChar char="-"/>
            </a:pPr>
            <a:r>
              <a:rPr lang="en-US" sz="2800">
                <a:latin typeface="Times New Roman"/>
                <a:cs typeface="Times New Roman"/>
              </a:rPr>
              <a:t>Dù </a:t>
            </a:r>
            <a:r>
              <a:rPr lang="en-US" sz="2800" err="1">
                <a:latin typeface="Times New Roman"/>
                <a:cs typeface="Times New Roman"/>
              </a:rPr>
              <a:t>định</a:t>
            </a:r>
            <a:r>
              <a:rPr lang="en-US" sz="2800">
                <a:latin typeface="Times New Roman"/>
                <a:cs typeface="Times New Roman"/>
              </a:rPr>
              <a:t> </a:t>
            </a:r>
            <a:r>
              <a:rPr lang="en-US" sz="2800" err="1">
                <a:latin typeface="Times New Roman"/>
                <a:cs typeface="Times New Roman"/>
              </a:rPr>
              <a:t>nghĩa</a:t>
            </a:r>
            <a:r>
              <a:rPr lang="en-US" sz="2800">
                <a:latin typeface="Times New Roman"/>
                <a:cs typeface="Times New Roman"/>
              </a:rPr>
              <a:t> </a:t>
            </a:r>
            <a:r>
              <a:rPr lang="en-US" sz="2800" err="1">
                <a:latin typeface="Times New Roman"/>
                <a:cs typeface="Times New Roman"/>
              </a:rPr>
              <a:t>về</a:t>
            </a:r>
            <a:r>
              <a:rPr lang="en-US" sz="2800">
                <a:latin typeface="Times New Roman"/>
                <a:cs typeface="Times New Roman"/>
              </a:rPr>
              <a:t> </a:t>
            </a:r>
            <a:r>
              <a:rPr lang="en-US" sz="2800" err="1">
                <a:latin typeface="Times New Roman"/>
                <a:cs typeface="Times New Roman"/>
              </a:rPr>
              <a:t>phân</a:t>
            </a:r>
            <a:r>
              <a:rPr lang="en-US" sz="2800">
                <a:latin typeface="Times New Roman"/>
                <a:cs typeface="Times New Roman"/>
              </a:rPr>
              <a:t> </a:t>
            </a:r>
            <a:r>
              <a:rPr lang="en-US" sz="2800" err="1">
                <a:latin typeface="Times New Roman"/>
                <a:cs typeface="Times New Roman"/>
              </a:rPr>
              <a:t>phối</a:t>
            </a:r>
            <a:r>
              <a:rPr lang="en-US" sz="2800">
                <a:latin typeface="Times New Roman"/>
                <a:cs typeface="Times New Roman"/>
              </a:rPr>
              <a:t> </a:t>
            </a:r>
            <a:r>
              <a:rPr lang="en-US" sz="2800" err="1">
                <a:latin typeface="Times New Roman"/>
                <a:cs typeface="Times New Roman"/>
              </a:rPr>
              <a:t>tối</a:t>
            </a:r>
            <a:r>
              <a:rPr lang="en-US" sz="2800">
                <a:latin typeface="Times New Roman"/>
                <a:cs typeface="Times New Roman"/>
              </a:rPr>
              <a:t> </a:t>
            </a:r>
            <a:r>
              <a:rPr lang="en-US" sz="2800" err="1">
                <a:latin typeface="Times New Roman"/>
                <a:cs typeface="Times New Roman"/>
              </a:rPr>
              <a:t>ưu</a:t>
            </a:r>
            <a:r>
              <a:rPr lang="en-US" sz="2800">
                <a:latin typeface="Times New Roman"/>
                <a:cs typeface="Times New Roman"/>
              </a:rPr>
              <a:t> </a:t>
            </a:r>
            <a:r>
              <a:rPr lang="en-US" sz="2800" err="1">
                <a:latin typeface="Times New Roman"/>
                <a:cs typeface="Times New Roman"/>
              </a:rPr>
              <a:t>là</a:t>
            </a:r>
            <a:r>
              <a:rPr lang="en-US" sz="2800">
                <a:latin typeface="Times New Roman"/>
                <a:cs typeface="Times New Roman"/>
              </a:rPr>
              <a:t> </a:t>
            </a:r>
            <a:r>
              <a:rPr lang="en-US" sz="2800" err="1">
                <a:latin typeface="Times New Roman"/>
                <a:cs typeface="Times New Roman"/>
              </a:rPr>
              <a:t>rất</a:t>
            </a:r>
            <a:r>
              <a:rPr lang="en-US" sz="2800">
                <a:latin typeface="Times New Roman"/>
                <a:cs typeface="Times New Roman"/>
              </a:rPr>
              <a:t> </a:t>
            </a:r>
            <a:r>
              <a:rPr lang="en-US" sz="2800" err="1">
                <a:latin typeface="Times New Roman"/>
                <a:cs typeface="Times New Roman"/>
              </a:rPr>
              <a:t>tự</a:t>
            </a:r>
            <a:r>
              <a:rPr lang="en-US" sz="2800">
                <a:latin typeface="Times New Roman"/>
                <a:cs typeface="Times New Roman"/>
              </a:rPr>
              <a:t> </a:t>
            </a:r>
            <a:r>
              <a:rPr lang="en-US" sz="2800" err="1">
                <a:latin typeface="Times New Roman"/>
                <a:cs typeface="Times New Roman"/>
              </a:rPr>
              <a:t>nhiên</a:t>
            </a:r>
            <a:r>
              <a:rPr lang="en-US" sz="2800">
                <a:latin typeface="Times New Roman"/>
                <a:cs typeface="Times New Roman"/>
              </a:rPr>
              <a:t> </a:t>
            </a:r>
            <a:r>
              <a:rPr lang="en-US" sz="2800" err="1">
                <a:latin typeface="Times New Roman"/>
                <a:cs typeface="Times New Roman"/>
              </a:rPr>
              <a:t>và</a:t>
            </a:r>
            <a:r>
              <a:rPr lang="en-US" sz="2800">
                <a:latin typeface="Times New Roman"/>
                <a:cs typeface="Times New Roman"/>
              </a:rPr>
              <a:t> </a:t>
            </a:r>
            <a:r>
              <a:rPr lang="en-US" sz="2800" err="1">
                <a:latin typeface="Times New Roman"/>
                <a:cs typeface="Times New Roman"/>
              </a:rPr>
              <a:t>phổ</a:t>
            </a:r>
            <a:r>
              <a:rPr lang="en-US" sz="2800">
                <a:latin typeface="Times New Roman"/>
                <a:cs typeface="Times New Roman"/>
              </a:rPr>
              <a:t> </a:t>
            </a:r>
            <a:r>
              <a:rPr lang="en-US" sz="2800" err="1">
                <a:latin typeface="Times New Roman"/>
                <a:cs typeface="Times New Roman"/>
              </a:rPr>
              <a:t>biến</a:t>
            </a:r>
            <a:r>
              <a:rPr lang="en-US" sz="2800">
                <a:latin typeface="Times New Roman"/>
                <a:cs typeface="Times New Roman"/>
              </a:rPr>
              <a:t>, </a:t>
            </a:r>
            <a:r>
              <a:rPr lang="en-US" sz="2800" err="1">
                <a:latin typeface="Times New Roman"/>
                <a:cs typeface="Times New Roman"/>
              </a:rPr>
              <a:t>nhưng</a:t>
            </a:r>
            <a:r>
              <a:rPr lang="en-US" sz="2800">
                <a:latin typeface="Times New Roman"/>
                <a:cs typeface="Times New Roman"/>
              </a:rPr>
              <a:t> </a:t>
            </a:r>
            <a:r>
              <a:rPr lang="en-US" sz="2800" err="1">
                <a:latin typeface="Times New Roman"/>
                <a:cs typeface="Times New Roman"/>
              </a:rPr>
              <a:t>vẫn</a:t>
            </a:r>
            <a:r>
              <a:rPr lang="en-US" sz="2800">
                <a:latin typeface="Times New Roman"/>
                <a:cs typeface="Times New Roman"/>
              </a:rPr>
              <a:t> </a:t>
            </a:r>
            <a:r>
              <a:rPr lang="en-US" sz="2800" err="1">
                <a:latin typeface="Times New Roman"/>
                <a:cs typeface="Times New Roman"/>
              </a:rPr>
              <a:t>chưa</a:t>
            </a:r>
            <a:r>
              <a:rPr lang="en-US" sz="2800">
                <a:latin typeface="Times New Roman"/>
                <a:cs typeface="Times New Roman"/>
              </a:rPr>
              <a:t> </a:t>
            </a:r>
            <a:r>
              <a:rPr lang="en-US" sz="2800" err="1">
                <a:latin typeface="Times New Roman"/>
                <a:cs typeface="Times New Roman"/>
              </a:rPr>
              <a:t>rõ</a:t>
            </a:r>
            <a:r>
              <a:rPr lang="en-US" sz="2800">
                <a:latin typeface="Times New Roman"/>
                <a:cs typeface="Times New Roman"/>
              </a:rPr>
              <a:t> </a:t>
            </a:r>
            <a:r>
              <a:rPr lang="en-US" sz="2800" err="1">
                <a:latin typeface="Times New Roman"/>
                <a:cs typeface="Times New Roman"/>
              </a:rPr>
              <a:t>rằng</a:t>
            </a:r>
            <a:r>
              <a:rPr lang="en-US" sz="2800">
                <a:latin typeface="Times New Roman"/>
                <a:cs typeface="Times New Roman"/>
              </a:rPr>
              <a:t> </a:t>
            </a:r>
            <a:r>
              <a:rPr lang="en-US" sz="2800" err="1">
                <a:latin typeface="Times New Roman"/>
                <a:cs typeface="Times New Roman"/>
              </a:rPr>
              <a:t>liệu</a:t>
            </a:r>
            <a:r>
              <a:rPr lang="en-US" sz="2800">
                <a:latin typeface="Times New Roman"/>
                <a:cs typeface="Times New Roman"/>
              </a:rPr>
              <a:t> </a:t>
            </a:r>
            <a:r>
              <a:rPr lang="en-US" sz="2800" err="1">
                <a:latin typeface="Times New Roman"/>
                <a:cs typeface="Times New Roman"/>
              </a:rPr>
              <a:t>có</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cách</a:t>
            </a:r>
            <a:r>
              <a:rPr lang="en-US" sz="2800">
                <a:latin typeface="Times New Roman"/>
                <a:cs typeface="Times New Roman"/>
              </a:rPr>
              <a:t> </a:t>
            </a:r>
            <a:r>
              <a:rPr lang="en-US" sz="2800" err="1">
                <a:latin typeface="Times New Roman"/>
                <a:cs typeface="Times New Roman"/>
              </a:rPr>
              <a:t>tương</a:t>
            </a:r>
            <a:r>
              <a:rPr lang="en-US" sz="2800">
                <a:latin typeface="Times New Roman"/>
                <a:cs typeface="Times New Roman"/>
              </a:rPr>
              <a:t> </a:t>
            </a:r>
            <a:r>
              <a:rPr lang="en-US" sz="2800" err="1">
                <a:latin typeface="Times New Roman"/>
                <a:cs typeface="Times New Roman"/>
              </a:rPr>
              <a:t>đối</a:t>
            </a:r>
            <a:r>
              <a:rPr lang="en-US" sz="2800">
                <a:latin typeface="Times New Roman"/>
                <a:cs typeface="Times New Roman"/>
              </a:rPr>
              <a:t> </a:t>
            </a:r>
            <a:r>
              <a:rPr lang="en-US" sz="2800" err="1">
                <a:latin typeface="Times New Roman"/>
                <a:cs typeface="Times New Roman"/>
              </a:rPr>
              <a:t>tự</a:t>
            </a:r>
            <a:r>
              <a:rPr lang="en-US" sz="2800">
                <a:latin typeface="Times New Roman"/>
                <a:cs typeface="Times New Roman"/>
              </a:rPr>
              <a:t> </a:t>
            </a:r>
            <a:r>
              <a:rPr lang="en-US" sz="2800" err="1">
                <a:latin typeface="Times New Roman"/>
                <a:cs typeface="Times New Roman"/>
              </a:rPr>
              <a:t>nhiên</a:t>
            </a:r>
            <a:r>
              <a:rPr lang="en-US" sz="2800">
                <a:latin typeface="Times New Roman"/>
                <a:cs typeface="Times New Roman"/>
              </a:rPr>
              <a:t> </a:t>
            </a:r>
            <a:r>
              <a:rPr lang="en-US" sz="2800" err="1">
                <a:latin typeface="Times New Roman"/>
                <a:cs typeface="Times New Roman"/>
              </a:rPr>
              <a:t>để</a:t>
            </a:r>
            <a:r>
              <a:rPr lang="en-US" sz="2800">
                <a:latin typeface="Times New Roman"/>
                <a:cs typeface="Times New Roman"/>
              </a:rPr>
              <a:t> </a:t>
            </a:r>
            <a:r>
              <a:rPr lang="en-US" sz="2800" err="1">
                <a:latin typeface="Times New Roman"/>
                <a:cs typeface="Times New Roman"/>
              </a:rPr>
              <a:t>tìm</a:t>
            </a:r>
            <a:r>
              <a:rPr lang="en-US" sz="2800">
                <a:latin typeface="Times New Roman"/>
                <a:cs typeface="Times New Roman"/>
              </a:rPr>
              <a:t> </a:t>
            </a:r>
            <a:r>
              <a:rPr lang="en-US" sz="2800" err="1">
                <a:latin typeface="Times New Roman"/>
                <a:cs typeface="Times New Roman"/>
              </a:rPr>
              <a:t>hoặc</a:t>
            </a:r>
            <a:r>
              <a:rPr lang="en-US" sz="2800">
                <a:latin typeface="Times New Roman"/>
                <a:cs typeface="Times New Roman"/>
              </a:rPr>
              <a:t> </a:t>
            </a:r>
            <a:r>
              <a:rPr lang="en-US" sz="2800" err="1">
                <a:latin typeface="Times New Roman"/>
                <a:cs typeface="Times New Roman"/>
              </a:rPr>
              <a:t>mô</a:t>
            </a:r>
            <a:r>
              <a:rPr lang="en-US" sz="2800">
                <a:latin typeface="Times New Roman"/>
                <a:cs typeface="Times New Roman"/>
              </a:rPr>
              <a:t> </a:t>
            </a:r>
            <a:r>
              <a:rPr lang="en-US" sz="2800" err="1">
                <a:latin typeface="Times New Roman"/>
                <a:cs typeface="Times New Roman"/>
              </a:rPr>
              <a:t>tả</a:t>
            </a:r>
            <a:r>
              <a:rPr lang="en-US" sz="2800">
                <a:latin typeface="Times New Roman"/>
                <a:cs typeface="Times New Roman"/>
              </a:rPr>
              <a:t> </a:t>
            </a:r>
            <a:r>
              <a:rPr lang="en-US" sz="2800" err="1">
                <a:latin typeface="Times New Roman"/>
                <a:cs typeface="Times New Roman"/>
              </a:rPr>
              <a:t>phân</a:t>
            </a:r>
            <a:r>
              <a:rPr lang="en-US" sz="2800">
                <a:latin typeface="Times New Roman"/>
                <a:cs typeface="Times New Roman"/>
              </a:rPr>
              <a:t> </a:t>
            </a:r>
            <a:r>
              <a:rPr lang="en-US" sz="2800" err="1">
                <a:latin typeface="Times New Roman"/>
                <a:cs typeface="Times New Roman"/>
              </a:rPr>
              <a:t>phối</a:t>
            </a:r>
            <a:r>
              <a:rPr lang="en-US" sz="2800">
                <a:latin typeface="Times New Roman"/>
                <a:cs typeface="Times New Roman"/>
              </a:rPr>
              <a:t> </a:t>
            </a:r>
            <a:r>
              <a:rPr lang="en-US" sz="2800" err="1">
                <a:latin typeface="Times New Roman"/>
                <a:cs typeface="Times New Roman"/>
              </a:rPr>
              <a:t>tối</a:t>
            </a:r>
            <a:r>
              <a:rPr lang="en-US" sz="2800">
                <a:latin typeface="Times New Roman"/>
                <a:cs typeface="Times New Roman"/>
              </a:rPr>
              <a:t> </a:t>
            </a:r>
            <a:r>
              <a:rPr lang="en-US" sz="2800" err="1">
                <a:latin typeface="Times New Roman"/>
                <a:cs typeface="Times New Roman"/>
              </a:rPr>
              <a:t>ưu</a:t>
            </a:r>
            <a:r>
              <a:rPr lang="en-US" sz="2800">
                <a:latin typeface="Times New Roman"/>
                <a:cs typeface="Times New Roman"/>
              </a:rPr>
              <a:t> </a:t>
            </a:r>
            <a:r>
              <a:rPr lang="en-US" sz="2800" err="1">
                <a:latin typeface="Times New Roman"/>
                <a:cs typeface="Times New Roman"/>
              </a:rPr>
              <a:t>cho</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tập</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giá</a:t>
            </a:r>
            <a:r>
              <a:rPr lang="en-US" sz="2800">
                <a:latin typeface="Times New Roman"/>
                <a:cs typeface="Times New Roman"/>
              </a:rPr>
              <a:t> </a:t>
            </a:r>
            <a:r>
              <a:rPr lang="en-US" sz="2800" err="1">
                <a:latin typeface="Times New Roman"/>
                <a:cs typeface="Times New Roman"/>
              </a:rPr>
              <a:t>nhất</a:t>
            </a:r>
            <a:r>
              <a:rPr lang="en-US" sz="2800">
                <a:latin typeface="Times New Roman"/>
                <a:cs typeface="Times New Roman"/>
              </a:rPr>
              <a:t> </a:t>
            </a:r>
            <a:r>
              <a:rPr lang="en-US" sz="2800" err="1">
                <a:latin typeface="Times New Roman"/>
                <a:cs typeface="Times New Roman"/>
              </a:rPr>
              <a:t>định</a:t>
            </a:r>
            <a:r>
              <a:rPr lang="en-US" sz="2800">
                <a:latin typeface="Times New Roman"/>
                <a:cs typeface="Times New Roman"/>
              </a:rPr>
              <a:t> hay </a:t>
            </a:r>
            <a:r>
              <a:rPr lang="en-US" sz="2800" err="1">
                <a:latin typeface="Times New Roman"/>
                <a:cs typeface="Times New Roman"/>
              </a:rPr>
              <a:t>không</a:t>
            </a:r>
            <a:r>
              <a:rPr lang="en-US" sz="2800">
                <a:latin typeface="Times New Roman"/>
                <a:cs typeface="Times New Roman"/>
              </a:rPr>
              <a:t>.</a:t>
            </a:r>
          </a:p>
        </p:txBody>
      </p:sp>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43032" y="2142838"/>
            <a:ext cx="9779183" cy="2584408"/>
          </a:xfrm>
        </p:spPr>
        <p:txBody>
          <a:bodyPr>
            <a:noAutofit/>
          </a:bodyPr>
          <a:lstStyle/>
          <a:p>
            <a:r>
              <a:rPr lang="en-US" sz="2800" b="0" err="1">
                <a:latin typeface="Times New Roman" panose="02020603050405020304" pitchFamily="18" charset="0"/>
                <a:cs typeface="Times New Roman" panose="02020603050405020304" pitchFamily="18" charset="0"/>
              </a:rPr>
              <a:t>Mặc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dù</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định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nghĩa</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về</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phép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gán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tối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ưu</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là</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khá</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tự</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nhiên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và</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chung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chung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nhưng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vẫn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chưa</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rõ</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ràng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rằng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liệu</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có</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một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cách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tương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đối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tự</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nhiên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để</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tìm</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hoặc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mô</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tả</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đặc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điểm</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của</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phép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gán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tối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ưu</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cho</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một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tập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hợp</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các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giá</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trị</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nhất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định</a:t>
            </a:r>
            <a:r>
              <a:rPr lang="en-US" sz="2800" b="0">
                <a:latin typeface="Times New Roman" panose="02020603050405020304" pitchFamily="18" charset="0"/>
                <a:cs typeface="Times New Roman" panose="02020603050405020304" pitchFamily="18" charset="0"/>
              </a:rPr>
              <a:t> hay </a:t>
            </a:r>
            <a:r>
              <a:rPr lang="en-US" sz="2800" b="0" err="1">
                <a:latin typeface="Times New Roman" panose="02020603050405020304" pitchFamily="18" charset="0"/>
                <a:cs typeface="Times New Roman" panose="02020603050405020304" pitchFamily="18" charset="0"/>
              </a:rPr>
              <a:t>không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Trên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thực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tế</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điều</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này</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hơi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tinh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tế</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chúng</a:t>
            </a:r>
            <a:r>
              <a:rPr lang="en-US" sz="2800" b="0">
                <a:latin typeface="Times New Roman" panose="02020603050405020304" pitchFamily="18" charset="0"/>
                <a:cs typeface="Times New Roman" panose="02020603050405020304" pitchFamily="18" charset="0"/>
              </a:rPr>
              <a:t> ta </a:t>
            </a:r>
            <a:r>
              <a:rPr lang="en-US" sz="2800" b="0" err="1">
                <a:latin typeface="Times New Roman" panose="02020603050405020304" pitchFamily="18" charset="0"/>
                <a:cs typeface="Times New Roman" panose="02020603050405020304" pitchFamily="18" charset="0"/>
              </a:rPr>
              <a:t>sẽ</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cùng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mô</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tả</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một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cách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để</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xác</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định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một</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nhiệm</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vụ</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tối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ưu</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trong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bối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cảnh</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diễn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giải</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thị</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trường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rộng</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hơn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về</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vấn</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đề</a:t>
            </a:r>
            <a:r>
              <a:rPr lang="en-US" sz="2800" b="0">
                <a:latin typeface="Times New Roman" panose="02020603050405020304" pitchFamily="18" charset="0"/>
                <a:cs typeface="Times New Roman" panose="02020603050405020304" pitchFamily="18" charset="0"/>
              </a:rPr>
              <a:t> </a:t>
            </a:r>
            <a:r>
              <a:rPr lang="en-US" sz="2800" b="0" err="1">
                <a:latin typeface="Times New Roman" panose="02020603050405020304" pitchFamily="18" charset="0"/>
                <a:cs typeface="Times New Roman" panose="02020603050405020304" pitchFamily="18" charset="0"/>
              </a:rPr>
              <a:t>này</a:t>
            </a:r>
            <a:r>
              <a:rPr lang="en-US" sz="2800" b="0">
                <a:latin typeface="Times New Roman" panose="02020603050405020304" pitchFamily="18" charset="0"/>
                <a:cs typeface="Times New Roman" panose="02020603050405020304" pitchFamily="18" charset="0"/>
              </a:rPr>
              <a:t>.</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70020926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Chương 10: Tìm hiểu về thị trường phù hợp</vt:lpstr>
      <vt:lpstr>Thị trường phù hợp</vt:lpstr>
      <vt:lpstr>10.1. Đồ thị hai bên và sự phù hợp hoàn hảo</vt:lpstr>
      <vt:lpstr>Đồ thị hai bên</vt:lpstr>
      <vt:lpstr>Những sự phù hợp hoàn hảo</vt:lpstr>
      <vt:lpstr>Các tập hợp bị hạn chế</vt:lpstr>
      <vt:lpstr>Chính vì vậy, sẽ khá dễ dàng để thấy rằng các tập hợp bị hạn chế tạo thành một loại trở ngại cho sự hiện diện của các sự kết hợp hoàn hảo. Điều đó cũng đúng, mặc dù không rõ ràng là các tập hợp bị hạn chế nằm trong thực tế là loại chướng ngại vật duy nhất. Đây là mấu chốt của vấn đề thực tế được gọi là Định lý Kết hợp.</vt:lpstr>
      <vt:lpstr>10.2. Định giá và các bài tập tối ưu </vt:lpstr>
      <vt:lpstr>Mặc dù định nghĩa về phép gán tối ưu là khá tự nhiên và chung chung, nhưng vẫn chưa rõ ràng rằng liệu có một cách tương đối tự nhiên để tìm hoặc mô tả đặc điểm của phép gán tối ưu cho một tập hợp các giá trị nhất định hay không. Trên thực tế, điều này hơi tinh tế, chúng ta sẽ cùng mô tả một cách để xác định một nhiệm vụ tối ưu, trong bối cảnh diễn giải thị trường rộng hơn về vấn đề này.</vt:lpstr>
      <vt:lpstr>10.3. Giá cả và tài sản thanh toán bù trừ thị trường</vt:lpstr>
      <vt:lpstr>Giá cả và khoản hoàn trả</vt:lpstr>
      <vt:lpstr>Giá thanh toán bù trừ thị trường</vt:lpstr>
      <vt:lpstr>PowerPoint Presentation</vt:lpstr>
      <vt:lpstr>Các thuộc tính của giá thanh toán bù trừ thị trường</vt:lpstr>
      <vt:lpstr>10.4. Xây dựng một tập hợp các mức giá thanh toán bù trừ thị trường</vt:lpstr>
      <vt:lpstr>PowerPoint Presentation</vt:lpstr>
      <vt:lpstr>PowerPoint Presentation</vt:lpstr>
      <vt:lpstr>10.6. Tài liệu nâng cao: Bằng chứng về sự phù hợp</vt:lpstr>
      <vt:lpstr>Các đường đi xen kẽ và tăng cường</vt:lpstr>
      <vt:lpstr>Tìm kiếm một con đường tăng cường</vt:lpstr>
      <vt:lpstr>Đường dẫn tăng cường và Tập hợp hạn chế</vt:lpstr>
      <vt:lpstr>Định lý khớp</vt:lpstr>
      <vt:lpstr>Tính toán sự phù hợp hoàn hảo</vt:lpstr>
      <vt:lpstr>10.7. Bài tập</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277</cp:revision>
  <dcterms:created xsi:type="dcterms:W3CDTF">2023-01-11T07:35:36Z</dcterms:created>
  <dcterms:modified xsi:type="dcterms:W3CDTF">2023-02-13T08:28:53Z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