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8015" autoAdjust="0"/>
    <p:restoredTop sz="86339" autoAdjust="0"/>
  </p:normalViewPr>
  <p:slideViewPr>
    <p:cSldViewPr snapToGrid="0">
      <p:cViewPr varScale="1">
        <p:scale>
          <a:sx n="63" d="100"/>
          <a:sy n="63" d="100"/>
        </p:scale>
        <p:origin x="894" y="72"/>
      </p:cViewPr>
      <p:guideLst/>
    </p:cSldViewPr>
  </p:slideViewPr>
  <p:outlineViewPr>
    <p:cViewPr>
      <p:scale>
        <a:sx n="33" d="100"/>
        <a:sy n="33" d="100"/>
      </p:scale>
      <p:origin x="0" y="-7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5EA97-A769-4D81-800F-5D8A69F84F2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8BBEC-E4E4-48D1-B7B6-1F83D60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BBEC-E4E4-48D1-B7B6-1F83D60813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BBEC-E4E4-48D1-B7B6-1F83D60813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mux 2 to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BBEC-E4E4-48D1-B7B6-1F83D6081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272" y="1622737"/>
            <a:ext cx="8915399" cy="823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272" y="2960575"/>
            <a:ext cx="8915399" cy="2936383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RT-LEVEL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Khối</a:t>
            </a:r>
            <a:r>
              <a:rPr lang="en-US" dirty="0" smtClean="0"/>
              <a:t> always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994" y="1785969"/>
            <a:ext cx="2952938" cy="495011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63001" y="1785969"/>
            <a:ext cx="2484450" cy="37940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440" y="2357531"/>
            <a:ext cx="336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Verilog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Khối</a:t>
            </a:r>
            <a:r>
              <a:rPr lang="en-US" baseline="0" dirty="0" smtClean="0"/>
              <a:t> always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Always block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sensitivity.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3076" y="2133600"/>
            <a:ext cx="4445618" cy="20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Khối</a:t>
            </a:r>
            <a:r>
              <a:rPr lang="en-US" dirty="0"/>
              <a:t> always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blocking assignment </a:t>
            </a:r>
            <a:r>
              <a:rPr lang="en-US" dirty="0" err="1" smtClean="0"/>
              <a:t>trong</a:t>
            </a:r>
            <a:r>
              <a:rPr lang="en-US" dirty="0" smtClean="0"/>
              <a:t> always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2453" y="2133601"/>
            <a:ext cx="4195147" cy="2185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453" y="4318905"/>
            <a:ext cx="4195147" cy="17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6951028" cy="3777622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</a:t>
            </a:r>
            <a:r>
              <a:rPr lang="en-US" dirty="0" err="1" smtClean="0"/>
              <a:t>và</a:t>
            </a:r>
            <a:r>
              <a:rPr lang="en-US" dirty="0" smtClean="0"/>
              <a:t> CASE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963" y="3288993"/>
            <a:ext cx="4908540" cy="165354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91221" y="5056833"/>
            <a:ext cx="3248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4. </a:t>
            </a:r>
            <a:r>
              <a:rPr lang="en-US" sz="4000" dirty="0" err="1" smtClean="0"/>
              <a:t>Tham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hằng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538</TotalTime>
  <Words>198</Words>
  <Application>Microsoft Office PowerPoint</Application>
  <PresentationFormat>Widescreen</PresentationFormat>
  <Paragraphs>21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PowerPoint Presentation</vt:lpstr>
      <vt:lpstr>RT-LEVEL mạch tổ hợp</vt:lpstr>
      <vt:lpstr>1. Các toán tử</vt:lpstr>
      <vt:lpstr>2. Khối always của một mạch tổ hợp</vt:lpstr>
      <vt:lpstr>2. Khối always của một mạch tổ hợp</vt:lpstr>
      <vt:lpstr>3. Cấu trúc định tuyến</vt:lpstr>
      <vt:lpstr>4. Tham số và hằng số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2022-04-19T19:26:25Z</dcterms:created>
  <dcterms:modified xsi:type="dcterms:W3CDTF">2022-04-20T04:25:00Z</dcterms:modified>
</cp:coreProperties>
</file>