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2" r:id="rId3"/>
    <p:sldId id="303" r:id="rId4"/>
    <p:sldId id="315" r:id="rId5"/>
    <p:sldId id="304" r:id="rId6"/>
    <p:sldId id="316" r:id="rId7"/>
    <p:sldId id="312" r:id="rId8"/>
    <p:sldId id="317" r:id="rId9"/>
    <p:sldId id="309" r:id="rId10"/>
    <p:sldId id="310" r:id="rId11"/>
    <p:sldId id="313" r:id="rId12"/>
    <p:sldId id="319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67445" autoAdjust="0"/>
  </p:normalViewPr>
  <p:slideViewPr>
    <p:cSldViewPr snapToGrid="0">
      <p:cViewPr varScale="1">
        <p:scale>
          <a:sx n="73" d="100"/>
          <a:sy n="73" d="100"/>
        </p:scale>
        <p:origin x="18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Spring 2020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FINA 367 – Fixed Income Investments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99795-EBDE-4719-9581-A54084EAB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641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44204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0-04-20T16:53:59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8414 9578 0,'158'-35'32,"-140"35"-17,0 0-15,35 0 0,-36 0 0,19 0 0,34 0 16,18 0-16,-70 0 0,17 17 0,124 1 15,-71 17 1,-70-35 0,52 35-16,-52-35 15,-18 18-15,35 0 0,1-18 0,-19 17 16,71 36 0,-52-53-16,17 18 15,-36 0-15,19-18 0,-19 0 16,1 0-16,-1 0 0,1 0 15,0 0-15,-1 0 16,1 0-16,0 0 16,-18-18-16,17 18 93,54 0-61,-54 18-32,1-18 0,0 0 0,-1 0 15,19 0-15,-19 0 16,1 0-16,0 0 0,-1 0 16,1-18-16,-18 0 15,18 1 1</inkml:trace>
  <inkml:trace contextRef="#ctx0" brushRef="#br0" timeOffset="691.83">8643 11783 0,'35'17'0,"-17"-17"0,-71-17 0,141 34 0,-70-17 0,0 18 0,-1-18 0,18 0 16,1 0-16,-19 0 0,1 18 0,17-18 0,-17 0 0,0 0 0,17 17 15,-18-17-15,1 0 0,0 0 0,-1 0 0,1 0 0,17 0 0,-17 0 16,17 0-16,-17 0 0,0 0 0,-1 0 0,1 0 0,17 0 0,-17 0 16,17 0-16,0 0 0,-17 0 0,0 0 0,-1 0 0,36-17 15,-35 17-15,-1-18 0,1 18 0,17 0 0,-17-18 0,0 18 16,-1 0-16,1 0 0,-1 0 0,1 0 0,0-17 0,-1 17 0,1 0 15,0 0-15,-1 0 0,-17-18 0,18 18 0,0 0 16,-1 0-16,-17-17 0,18 17 0,-1 0 16,1 0-1,-18-18-15,18 18 0,-1 0 16,1 0 0,0 0-16,-1 0 15,1 0-15,0 0 16</inkml:trace>
  <inkml:trace contextRef="#ctx0" brushRef="#br0" timeOffset="1510.6">8520 14199 0,'17'0'0,"18"0"0,-87 0 0,122 0 0,-52 0 16,17 0-16,0 0 0,-17 0 0,17 18 0,1-18 16,-1 0-16,-18 0 0,1 0 0,0 0 0,17 0 0,0 0 0,1 0 15,-1 0-15,0 0 0,-17 0 0,35-18 0,-36 18 16,19 0-16,-19 0 0,1 0 0,0 0 0,17 0 0,0 0 16,-17 0-16,-1 0 0,1 0 0,0 0 0,-1 0 0,1 0 0,17 0 15,-17 0-15,-1 0 0,54 0 16,-53 0-16,-1 0 0,1 0 0,0 0 15,-1 0-15,1 0 0,-1 0 0,1 0 0,0 0 16,-1 18-16,1-18 0,0 18 0,-1-18 16,1 0-16,0 0 0,-1 0 0,1 0 15,-18 17-15,17-17 0,1 0 0,0 0 0,-1 18 16,1-18-16,0 0 0,-1 0 0,1 0 16,0 0-16,-1 0 0,19 0 15,-19 0 1,-17 18 78</inkml:trace>
  <inkml:trace contextRef="#ctx0" brushRef="#br0" timeOffset="93098.51">4427 9172 0,'0'-17'62,"18"17"-46,0 0-16,-1 0 0,1 0 15,0 0-15,-1 0 0,18-18 16,-17 18-16,17 0 0,1-18 0,-1 18 0,0 0 16,0 0-16,1 0 0,17 0 0,-18 0 0,36 0 15,-36 0-15,0 0 0,18 0 0,-35 0 0,35 0 16,17 0-16,-35 0 0,18 0 0,-17 0 0,-1 0 0,18 0 16,0 0-16,0 0 0,0 0 0,-18 0 0,35 18 15,-17-18-15,-35 0 0,35 0 0,-18 0 0,0 18 0,18-18 16,-17 0-16,16 0 0,-16 0 0,17 0 0,-18 17 15,0-17-15,1 0 0,-19 0 0,18 0 0,1 0 16,-19 0-16,19 18 0,-1-18 0,-17 0 0,-1 0 0,1 0 16,-1 0-16,19 0 0,-19 0 0,1 0 0,0 0 15,-1 0-15,1 0 0,0 0 0,-1 0 0,1 0 16,0 0-16,-1 0 0,1 0 16,-1 0-16</inkml:trace>
  <inkml:trace contextRef="#ctx0" brushRef="#br0" timeOffset="101681.81">2752 8396 0,'-18'-18'15,"0"18"1,1 0-16,17-17 16,-36 17-16,19-18 0,-1 18 15,1 0-15,-1 0 16,0 0-16,1 0 0,-1 0 16,0 0-16,-17 0 0,17 0 15,1 0-15,-1 0 0,1 0 16,-1 0-16,0 0 0,-17 0 15,17 0-15,1 0 0,-36 0 16,35 0-16,0 0 0,-34 0 16,34 0-16,18 18 15,-18-18-15,1 0 0,17 17 0,-18 19 16,0-36 0,18 17-16,-17 19 15,17-19-15,-18 19 16,18-19-16,-18 1 0,18-1 15,0 1-15,-17 0 0,17-1 0,0 1 16,0 0-16,0-1 0,0 1 0,0 0 0,0-1 16,0 1-16,0 0 0,0-1 0,17 18 0,-17-17 15,18 0-15,-18-1 0,18 19 0,-18-19 0,17 1 16,1 0-16,0-1 0,-1 1 0,1-1 16,0-17-16,-1 18 0,1 0 15,-1-18-15,-17 17 0,18-17 0,0 0 0,-18 18 0,35-18 16,-17 0-16,-1 18 0,1-18 0,0 0 15,-1 0-15,1 0 0,0 0 0,-1 0 0,1 0 16,-1 0-16,1 0 0,0 0 0,-1 0 16,1 0-16,0 0 0,-1 0 0,1 0 15,0 0-15,-1 0 0,1 0 0,-1-18 0,1 18 16,0-18-16,-1 1 0,1-1 16,0 0-16,-18 1 0,17 17 0,1-18 0,-18 1 0,18-1 15,-18 0-15,17 1 0,-17-1 0,18 0 0,-18 1 16,18-19-16,-18 19 0,0-1 0,0 1 15,0-1-15,0 0 0,0 1 0,0-1 16,0 0-16,0 1 0,0-1 0,0 0 0,0 1 16,-18 17-16,18-18 0,0 0 0,0 1 15,-18-1-15,18 1 0,0-1 0,-17 18 16,17-18-16,-18 18 0,18-17 0,-18 17 16,18-18-1,-17 18-15,-1 0 16,0 0-1,18-18-15,-17 18 0,17-17 16</inkml:trace>
  <inkml:trace contextRef="#ctx0" brushRef="#br0" timeOffset="106885.46">12471 9031 0,'17'0'78,"1"0"-62,0 0-16,-1 0 0,1 0 16,0 0-16,-1 0 0,1 0 0,-1 0 15,1 0-15,0 0 0,-1 0 0,1 0 0,17 0 16,-17 0-16,17 0 0,-17 0 0,-1 0 0,1 0 0,17 0 16,-17 0-16,17 0 0,-17 0 0,0 0 0,17 0 15,0 0-15,-17 0 0,17 0 0,0 0 0,-17 0 16,17 0-16,-17 0 0,17 0 0,-17 0 0,17 0 0,-17 0 15,17 0-15,0 0 0,-17 0 0,0 0 0,-1 0 16,1 0-16,-1 0 0,1 0 0,0 0 0,-1 0 0,1 0 0,0 0 16,-1 0-16,1 0 0,0 0 0,-1 0 15,1 0-15,-1 0 0,1 0 0,0 0 0,-1 0 16,1 0-16,0 0 0,-1 0 0,1-18 0,0 18 16,-1 0-16,1 0 0,0 0 0,-1 0 15,1 0-15,-1 0 0,1 0 0,0 0 16,-18-17-16,17 17 0,1 0 0,0 0 15,-1 0 1,1 0 0,-18-18-16,18 18 0,-1 0 15,1 0 1,-1 0 31,1 0-47,0 0 15,-1 0 1,1 0-16,0 0 16,-1 0-1,1 0-15,0 0 16,-1 0 0,1 0-16,0 0 15,-1 0 1,1 0-1,-1 0-15,1 0 16,0 0 0,-1 0-16,1 0 15,0 0 1,-18-17 15</inkml:trace>
  <inkml:trace contextRef="#ctx0" brushRef="#br0" timeOffset="122519.35">14605 10160 0,'18'0'31,"-1"0"-15,1 0 0,0 0-1,-1 0 1,1 18 0,-1-18-16,1 0 0,0 0 15,-1 0-15,1 0 16,0 0-16,-1 0 0,1 0 15,0 0-15,-1 0 0,1 0 16,-1 0-16,1 0 0,0 0 16,-1 0-16,1 0 0,0 0 15,-1 0-15,1 0 0,0-18 16,-1 18-16,1 0 0,0 0 0,-1 0 16,1 0-16,-1 0 0,1 0 0,0 0 15,-1 0-15,1 0 0,0 0 0,-1 0 0,1-18 16,0 18-16,-1 0 0,1 0 15,-1 0-15,1 0 0,0 0 0,-1 0 0,1 0 16,0 0-16,-1-17 0,1 17 0,0 0 0,-1 0 16,1-18-16,0 18 0,-1 0 0,1 0 0,-1 0 15,1-18-15,0 18 0,17 0 0,-35-17 0,18 17 16,-1 0-16,1 0 0,0 0 0,-1 0 16,1 0-16,-1 0 15,-17-18-15,18 18 31,0 0-15,-1 0 0,1 0-16,0-17 15,-1 17-15,1 0 16,0 0-16,-1 0 16,-17-18-1,18 18-15,-1 0 16,1 0 46,0 0-30</inkml:trace>
  <inkml:trace contextRef="#ctx0" brushRef="#br0" timeOffset="140533.12">12453 6438 0,'18'0'125,"-1"0"-109,19-17-16,-1 17 16,-17 0-16,17-18 0,-18 18 15,19 0-15,-19 0 0,19 0 16,-19 0-16,19-18 0,-19 18 0,18 0 16,-17 0-16,0 0 0,17 0 15,-17 0-15,17-17 0,-17 17 0,17 0 0,-17 0 16,17 0-16,0 0 0,0 0 0,71 0 15,-71 0-15,-17 0 16,17 0-16,-17 0 0,35-18 0,-18 18 0,0 0 0,1 0 16,17 0-16,-18 0 0,18 0 0,-18 0 15,18 0-15,-18 0 0,18 0 0,-17 0 0,34 0 16,-35 0-16,1 0 0,34 18 0,-52-18 0,35 0 16,-18 0-16,-17 0 0,35 0 0,0 0 0,-36 0 15,36 0-15,-18 17 0,1-17 0,-1 0 0,0 0 16,0 0-16,1 0 0,-19 0 0,19 18 0,-19-18 15,19 0-15,-19 0 0,18 0 0,-17 18 0,17-18 16,-17 0-16,0 0 0,-1 0 0,19 0 0,-19 0 16,36 0-16,-35 0 0,-1 0 0,19 0 0,-1 0 15,0 17-15,1-17 0,-19 0 0,18 0 0,1 0 16,-1 0-16,0 0 0,1 0 0,-19 0 0,18 0 16,1 0-16,-1 0 0,-17 0 0,17 0 0,0 0 15,1 0-15,-19 0 0,36 0 0,-35-17 0,17 17 16,0 0-16,1 0 0,-1 0 0,-18 0 0,1 0 15,17 0-15,1 0 0,-1 0 0,-17 0 0,17 0 16,-18 0-16,19 0 0,-1 0 0,-17 0 0,-1 0 0,19 0 16,-19 0-16,18 0 0,1 0 0,-1 0 15,0 0-15,1 0 0,-1 0 0,0 0 0,0 0 16,-17 0-16,17 0 0,-17 0 0,35 0 0,-35 0 0,17 0 16,0 0-16,0 0 0,-17 0 0,35 0 0,-18 0 15,-17 0-15,0 0 0,17 0 0,0 0 0,-17 0 16,-1 0-16,1 17 0,0-17 0,-1 0 0,1 0 15,0 0-15,-1 0 0,1 0 16,-1 0-16,1 0 0,0 0 0,-1 0 16,1 0-16,0 0 0,-1 0 15,1 0-15,0 0 16,-1 0 218,1 0-218,-1 0 0,19 0-1,-19 0-15,1 0 16,0 0-16,-1 0 0,1 0 15,0 0 17</inkml:trace>
  <inkml:trace contextRef="#ctx0" brushRef="#br0" timeOffset="146137.25">3881 7867 0,'17'0'0,"-17"18"15,18-18 1,-1 0-16,1 0 15,0 0 1,-1 0-16,1 0 16,0 0-16,-1 0 0,19 0 15,-19 0-15,1 0 0,17 17 0,-17-17 16,-1 0-16,19 0 0,-19 0 0,19 0 0,-1 0 16,0 0-16,-17 0 0,-1 0 0,1 0 0,35 0 15,-18 18-15,-17-18 0,17 0 0,36 0 16,-36 0-16,-17 0 0,17 0 0,35 0 15,-34 0-15,-1 0 0,0 0 0,1 0 16,-1 0-16,0 0 0,0 0 0,-17 0 0,53 0 16,-36 0-16,0 0 0,0 0 15,18 0-15,-17 0 0,-19 0 0,19 0 16,17 0-16,-18 0 0,-18 0 0,19 0 16,-19 0-16,19 0 0,-1 0 0,-17 0 0,17 0 15,0 0-15,0 0 0,-17 0 0,17 0 16,1 0-16,34-18 0,-35 18 15,1 0-15,-1 0 0,18 0 0,-18 0 16,0 0-16,-17 0 0,17 0 0,1 0 0,-19 0 16,1 0-16,17 0 0,0 0 0,-17 0 15,0 0-15,-1 0 0,1 0 0,0 0 16,-1 0-16,1 0 0,0 0 0,-1 0 16,1 0-16,-1 0 0,1 0 0,0 0 15,-1 0-15,1 0 0,0 0 0,17 0 0,0 0 16,-17 0-16,0 0 0,-1 0 0,36 18 15,-35-18-15,-1 0 0,1 0 0,0 18 16,-1-18-16,1 0 0,0 0 16,-1 0-1,1 0 1,-1 0 0,1 0-1</inkml:trace>
  <inkml:trace contextRef="#ctx0" brushRef="#br0" timeOffset="174798.6">8431 9102 0,'18'0'78,"0"0"-63,-1 0-15,1 0 0,0 0 0,17-18 16,-18 18-16,36 0 0,89-18 16,-54 18-1,-53 0-15,18 0 16,53 0-16,-71 0 0,18 18 15,0-18-15,-18 0 0,-17 0 16,158 18 0,-123-18-16,-18 0 15,1 17-15,52-17 0,-53 18 16,18-18-16,0 0 0,-18 0 16,18 0-16,35 18 15,-70-18-15,88 0 16,-71 0-16,-17 0 0,17 0 0,-17 17 0,-1-17 15,1 0-15,0 0 0,-1 0 16,1 0 0</inkml:trace>
  <inkml:trace contextRef="#ctx0" brushRef="#br0" timeOffset="205561.87">8308 9084 0,'18'0'15,"-1"0"1,1 0-1,-1 0 17,1 0-1,0 0-31,35 0 16,-36 0-16,1 0 15,0 0-15,-1 0 0,1 0 0,-1 0 16,1 0-16,0 0 0,-1 0 0,1 0 15,0 0-15,-1 0 0,1 0 16,0 0-16,-1 18 16,1-18-16,35 0 15,-36 0-15,1 17 0,0-17 0,-1 0 16,19 0-16,-36 18 0,35-18 0,-17 0 16,-1 0-16,1 18 0,-1-18 0,1 0 15,0 0-15,-1 0 0,1 17 0,0-17 16,17 0-16,-17 0 0,-1 0 0,1 0 15,0 0-15,-1 18 0,1-18 0,-1 0 16,1 0-16,17 18 0,-17-18 16,0 0-16,17 0 0,-17 0 15,17 17-15,35-17 0,-52 0 16,17 0-16,1 0 0,16 0 0,-16 0 16,-19 0-16,89 18 15,-88-18-15,17 0 0,0 0 16,-17 0-16,0 0 0,17 0 15,-17 0-15,-1 0 0,1 0 0,17 0 16,-17 0-16,-1 0 0,36 0 16,-17-18-16,-1 18 0,0-17 15,-17 17-15,-1-18 0,19 18 0,-19-18 16,1 18-16,17-17 0,-17 17 0,0-18 16,-1 18-16,1-18 0,0 18 0,-1-17 15,1 17-15,-1 0 0,1-18 0,0 18 16,-18-18-16,17 18 0,1-17 15,0-1-15,-1 18 16,1 0-16,-18-18 0,18 18 16,-1-17-16,-17-1 0,18 18 15,-1-17-15,1-1 0,0 18 16,-18-18-16,17 1 0,-17-1 16,18 18-16,-18-18 0,18 18 0,-18-17 15,0-1-15,17 0 0,-17 1 16,18-1-16,-18 1 0,0-1 15,0 0-15,18 1 0,-18-1 16,0 0-16,0 1 0,0-1 16,0 0-16,0 1 15,0-1-15,-18 18 16,18-18-16,-18 18 0,1 0 16,17-17-16,-18 17 0,0-18 15,1 18-15,17-17 0,-18 17 16,0 0-16,1-18 0,-1 0 15,1 18-15,-1-17 0,0 17 0,1 0 16,17-18-16,-36 18 0,19-18 0,-1 18 16,0-17-16,1 17 0,-18-18 0,17 0 15,0 18-15,1-17 0,-1 17 0,0 0 16,1-18-16,-19 18 0,36-17 0,-35 17 16,35-18-16,-18 18 0,-17-18 0,18 18 15,17-17-15,-18 17 0,0 0 0,1-18 0,-1 18 16,18-18-16,-18 18 0,1 0 0,17-17 15,-18 17-15,0 0 0,1 0 16,-1-18-16,1 18 16,-1 0-16,0-18 0,1 18 15,-1 0-15,0-17 0,1 17 0,-19 0 16,19-18-16,-1 18 0,-17-17 0,0 17 0,17-18 16,-17 18-16,-1-18 0,19 18 15,-19-17-15,1 17 0,0 0 0,17-18 16,-17 18-16,17 0 0,-17-18 0,17 18 15,-17 0-15,18 0 0,-1 0 0,-17 0 16,17 0-16,-17 0 0,17 0 0,-17 0 0,0 18 16,-1-18-16,1 18 0,0-18 0,-1 17 15,-17-17-15,18 18 0,0-18 16,0 0-16,-18 18 0,17-18 0,1 17 16,18-17-16,-19 0 0,1 18 0,17-18 0,-17 0 15,17 17-15,1-17 0,-1 0 0,0 18 16,-17-18-16,18 0 0,-1 0 0,0 18 15,1-18-15,-1 17 0,0-17 0,1 0 16,-1 0-16,0 0 0,1 18 0,-1-18 16,1 0-16,-1 0 0,-17 18 15,-1-18-15,19 17 0,-1-17 16,-17 18-16,17-18 0,-17 0 0,0 18 16,17-18-16,-17 17 0,17-17 0,-17 18 15,17-18-15,1 0 0,-1 17 16,0-17-16,1 18 0,-1-18 0,0 18 15,18-1-15,-17-17 0,17 18 16,-18-18-16,18 18 0,-18-18 16,18 17-16,0 1 15,0 0 1,0-1 0,0 1-16,0-1 15,18 1 1,0-18-16,-18 18 15,17-18-15,1 0 0,-18 17 0,18-17 16,-1 0-16,-17 18 0,18-18 16,-18 18-16,18-18 15,-1 0-15,-17 17 0,18-17 0,-1 0 0,-17 18 16,18-18-16,0 18 0,-1-1 16,1 1-16,0-18 0,-1 18 15,1-18-15,0 17 0,-1-17 16,-17 18-16,18-18 0,-1 17 0,1 1 15,0-18-15,-1 0 16,1 18-16,0-18 0,-1 17 0,19-17 0,-19 18 16,18-18-16,-17 18 0,0-18 15,-1 0-15,1 17 0,0-17 0,-1 0 16,1 18-16</inkml:trace>
  <inkml:trace contextRef="#ctx0" brushRef="#br0" timeOffset="209845.29">15610 9331 0,'-17'0'16,"-18"0"-1,17 0-15,0 0 16,-17 0-16,17-18 0,-17 18 0,0-17 16,-1 17-16,1 0 0,0-18 0,0 18 15,-18 0-15,17-18 0,1 18 16,0-17-16,-18 17 0,18-18 0,-1 18 15,1 0-15,0 0 0,0-17 0,-1 17 16,1 0-16,0 0 0,-1 0 16,19 0-16,-1 0 0,-35 0 0,18 0 15,17 0-15,-17 0 0,0 0 0,0 0 16,-1 0-16,1 17 0,17-17 0,-17 0 16,0 18-16,0-18 0,17 0 0,-17 17 15,17-17-15,0 18 0,1-18 0,-1 0 16,-17 18-16,35-1 0,-18-17 0,0 18 15,1-18-15,-1 35 0,1-17 16,-1 0-16,18-1 0,-18-17 0,18 18 16,0-1-16,0 1 15,0 0-15,0-1 0,0 1 16,0 0-16,0-1 0,18 1 16,0 0-16,-18-1 15,0 1-15,17-18 0,1 17 0,-18 1 16,17-18-16,1 18 0,-18-1 0,18 1 15,-1 0-15,-17-1 0,18-17 0,-18 18 16,18-18-16,-18 18 0,17-1 0,1-17 16,0 18-16,-1-1 0,1-17 0,0 18 15,-1-18-15,1 18 0,-1-1 16,1-17-16,17 18 0,-17 0 0,17-18 16,-17 17-16,35-17 0,-18 18 0,0 0 15,1-1-15,-1-17 0,18 18 16,-36 0-16,36-18 0,-17 17 0,17 1 15,-1-18-15,-34 0 0,35 17 16,-18-17-16,1 0 0,-19 18 0,19-18 0,-19 0 16,18 0-16,1 0 0,-1 0 0,-17 0 15,17 18-15,0-18 0,-17 0 0,17 0 0,0 0 16,1 0-16,-1 0 0,0 0 0,1 0 16,-1 0-16,18 0 0,-18 0 0,18-18 15,-18 18-15,18 0 0,-18-18 0,1 18 16,17 0-16,-1 0 0,-16-17 0,-1 17 15,0 0-15,18-18 0,-18 1 0,1 17 16,-19 0-16,19-18 0,-1 18 0,0-18 0,1 18 16,-1-17-16,-18-1 0,19 18 15,-19-18-15,1 18 0,0 0 0,-1-17 16,1 17-16,-18-18 0,18 18 0,-18-18 16,17 18-16,-17-17 0,0-1 15,0 0 1,0 1-1,0-1 17,0 1-32,-17-1 15,-1 0 1,0 1-16,18-1 0,-17 18 16,-1-18-16,0 18 0,18-17 0,-17-1 15,-1 18-15,18-18 0,-18 18 0,18-17 16,-17 17-16,17-18 0,-18 18 0,18-17 0,-17 17 15,-1-18-15,18 0 0,-18 18 16,18-17-16,-17 17 0,-1 0 0,0-18 16,1 0-16,-1 18 0,-17-17 15,17-1-15,-17 0 0,17 18 0,-17-17 16,17-1-16,-17 1 0,0 17 16,17-18-16,0 18 0,1-18 0,-18 1 15,17 17-15,0-18 16,1 18 31,-1 0-16,-17 0-15,17 0-16,0 0 0,1 0 15,-1 0-15,1 0 16,-1 0-16,0 0 15</inkml:trace>
  <inkml:trace contextRef="#ctx0" brushRef="#br0" timeOffset="67368.28">19579 9155 0,'0'-18'16,"18"18"31,-1 0-16,1 0-15,0 0-1,-1 0-15,1 0 16,0 0-16,-1 0 0,1 0 16,0 0-16,-1 0 0,1 0 15,17 0-15,-17 0 16,17 0-16,-17 0 0,17 18 15,0-18-15,0 0 0,1 0 16,-1 0-16,0 17 16,18-17-16,-17 0 0,16 18 15,-16-18-15,17 0 16,0 18-16,-1-18 16,-16 0-16,-1 0 0,0 0 15,18 0-15,-17 0 0,-19 0 16,36 0-16,-18 0 15,-17 0-15,0 0 0,17 17 16,-17-17-16,17 0 16,-18 0-16,19 0 0,17 0 15,0 0-15,-1 0 0,1 0 16,0 0-16,0 18 16,-18-18-16,1 0 0,-19 0 15,1 0-15,0 0 0,-1 0 16,1 0-16,0 0 15,-1 0 17,19 0-17,-19 0-15,1 0 16,-1 0 0,-17-18-16,18 18 15,0 0-15,17-17 31,-17 17-31,-1 0 0,19 0 32</inkml:trace>
  <inkml:trace contextRef="#ctx0" brushRef="#br0" timeOffset="70026.92">22296 9172 0,'17'0'79,"18"0"-64,-17 0 1,0 0-16,-1 0 15,19 0-15,-1 0 16,0 0-16,-17 0 16,-1 0-16,19 0 0,-1 0 15,-17 0-15,-1 0 16,1 0-16,0 0 0,-1 0 16,1 0-16,0 0 15,-1 0-15,1 0 16,-1-17-16,19 17 15,-19 0-15,1 0 16,17 0-16,-17 0 0,0 0 16,17 0-16,-18 0 15,1 0-15,0 0 16,-1 0 0,1 0-1,0 0 32,-1 0-16,1 0-15,0 0-16,-1 0 16,1 0-1,0 0 1,-18-18-16,17 18 15,1 0 1,-1 0 0,1 0-1,0 0 1,-1 0 15,1 0 0,0 0 1,-1 0-17,1-18 17</inkml:trace>
  <inkml:trace contextRef="#ctx0" brushRef="#br0" timeOffset="75494.19">24130 9084 0,'18'0'63,"17"0"-48,-17 0-15,-1 0 16,36 0-16,0 18 15,18-18-15,-1 0 0,36 17 16,-18 1-16,0-18 16,1 18-16,16-1 0,-16-17 15,16 0-15,-34 18 16,0-18-16,17 0 0,-35 0 16,17 0-16,1 0 15,-1 0-15,1 0 0,-18 0 16,17-18-16,1 18 15,-18 0-15,17 0 0,-17 0 16,-17 0-16,-1 0 16</inkml:trace>
  <inkml:trace contextRef="#ctx0" brushRef="#br0" timeOffset="78904.1">25982 8414 0,'-18'-18'16,"1"0"0,-1 1-1,1 17-15,-1-18 16,0 1-16,1 17 16,-1-18-16,0 0 15,1 18-15,-1 0 16,-17 0-16,17-17 0,-35 17 15,0 0-15,-17-18 16,-1 0-16,1 18 16,-19-17-16,1 17 0,0-18 15,-18 0-15,0 18 16,18-17-16,18 17 16,-1-18-16,18 18 0,0 0 15,0 0-15,18 0 16,17 0-16,1 0 0,-1 0 15,1 0-15,-19 0 16,19 0-16,-1 0 0,-17 0 16,17 18-16,0-18 0,1 17 15,-1 1-15,-17-18 16,17 18-16,-17-1 0,0 19 16,17-19-16,-17 19 15,-1-19-15,1 1 16,18 17-16,-19-17 15,36-1-15,-17 1 0,-1-18 16,18 18-16,0-1 16,0 1-16,0 0 0,0-1 15,0 1-15,0-1 16,0 1-16,18 0 0,-1-1 16,19 19-16,-19-19 15,18 19-15,1-1 0,-1 0 16,18 18-16,0-35 15,35 35-15,-17 0 16,-1-18-16,1 18 16,17-36-16,-18 19 15,1-19-15,0 1 0,-1 0 16,1-1-16,-18-17 16,17 18-16,-17-18 15,0 0-15,-18 0 0,18 0 16,-18 0-16,18 0 15,-17 0-15,17-18 0,-18 18 16,18-17-16,-18 17 16,18-18-16,-18 18 0,1 0 15,-19-18-15,1 1 16,17-1-16,0 18 0,1-35 16,-19 17-16,19 0 15,-19 1-15,1-1 16,17-17-16,-17 17 15,17-17-15,-17 17 0,-18-17 16,17 0-16,19 0 16,-36-1-16,17 19 15,-17-19-15,18 1 0,-18 0 16,0 17-16,0-17 16,0 17-16,0 1 15,0-1-15,-18 18 78,-17 0-62,17 0 0,1 18-16,-1-18 15,0 17 1</inkml:trace>
  <inkml:trace contextRef="#ctx0" brushRef="#br0" timeOffset="85252.59">27234 8996 0,'18'0'125,"17"0"-125,1 0 16,17 0-16,-1 0 16,19 0-16,0 0 15,-19 0-15,19 0 16,0 0-16,-18 0 0,-1 0 15,-16 0-15,17 0 16,-18 0-16,0 0 16,0 0-16,1 0 15,-1 0-15,18 0 0,18 0 16,-19 0-16,19 0 16,0 0-16,-19 0 15,1 0-15,0 0 0,0 0 16,-18 0-16,1 0 15,-1 0-15,0 0 16,-17 0-16,17 0 0,-17 0 16,17 0-16,0 0 15,1 0-15,-1 0 0,0 0 16,1 0-16,-1 0 16,0 0-16,0 0 15,-17 0-15,17 0 0,-17 0 16,0-18-16,-1 18 15,1 0 1,-1 0 31</inkml:trace>
  <inkml:trace contextRef="#ctx0" brushRef="#br0" timeOffset="96611.73">27922 9895 0,'18'0'15,"35"0"-15,17 0 16,-17 0-1,-17 0-15,17 0 16,17 0-16,18 18 16,1-18-16,16 0 15,36 18-15,36-1 16,-1-17-16,1 18 16,34-18-16,1 18 0,-36-18 15,71 17-15,-53-17 16,0 18-16,-35-18 15,0 0-15,-53 0 0,17 0 16,-52 0-16,17 0 16,-35 0-16,17-18 0,-34 18 15,17 0-15,-36 0 16,1 0-16,-18-17 31</inkml:trace>
  <inkml:trace contextRef="#ctx0" brushRef="#br0" timeOffset="-67437.63">31803 9437 0,'35'0'31,"0"-18"-15,-17 1-16,17-19 15,1 1-15,-1 0 16,18-18-16,-18 18 0,36-36 16,-18 0-1,0 1-15,17-18 16,-17 17-16,-18-17 0,18 17 16,-18 1-16,18 17 15,-17-35-15,-19 35 16,19-18-16,-19 36 0,1-36 15,-1 18-15,1 1 16,0-19-16,-1 0 16,1 19-16,0-19 15,-1 0-15,-17 1 0,18-18 16,-18 17-16,0 53 0,18-70 16,-18 0-16,17 17 15,-17-17-15,0 0 0,0 18 16,0-19-16,0 1 15,0 0-15,0 0 0,0-18 16,-17-18-16,17 36 16,-18-35-16,0 35 15,-17-36-15,17 54 0,-17-54 16,17 18-16,-17 18 16,0 0-16,0-18 15,-18 36-15,0-36 16,0 17-16,0 19 15,0-1-15,0 1 0,0 35 16,0-18-16,0 0 16,1 17-16,-1 1 15,0 0-15,0 0 0,-18-1 16,18 19-16,-35-19 16,35 19-16,-35-19 15,17 19-15,-17-18 0,0 17 16,0-17-16,17 17 15,-17-17-15,0 17 16,0 0-16,-18 1 0,18-1 16,-18 1-16,0-1 15,-17 18-15,-1-18 16,18 1-16,-17-1 0,17 18 16,-18-18-16,19 18 15,-19-17-15,18 17 16,0 0-16,-17 0 0,17 0 15,-17 0-15,-1-18 16,18 18-16,-35-18 0,18 18 16,-36-17-16,36 17 15,-1 0-15,-17 0 16,-18 0-16,36 0 0,-18 0 16,17 0-16,1 17 15,-36-17-15,36 0 0,-36 0 16,18 0-16,17 0 15,107 0-15,-125 0 0,19 0 0,105 0 0,-105 0 16,-1 0-16,-17 0 16,0 0-16,0 0 15,-18 18-15,18-18 0,0 0 16,-53 0-16,35 0 16,142 0-16,-177 18 0,35-18 15,-35 0-15,35 0 0,0 0 16,-35 17-16,36-17 15,-1 18-15,-70 0 0,70-18 16,-35 17-16,17 1 16,19 0-16,-19-1 15,18-17-15,-35 18 0,53-18 16,0 17-16,-53-17 16,53 0-16,-35 18 15,35 0-15,-1-18 0,1 17 16,0-17-16,0 0 15,18 18-15,-1-18 16,89 0-16,-106 0 0,17 18 0,-17-18 16,18 0-16,-36 0 15,0 0-15,36 0 16,-54 0-16,36 0 0,0 0 16,-35 0-16,35 0 15,-36 0-15,19 17 16,16-17-16,-34 18 15,17-18-15,-35 18 0,71-18 16,-18 0-16,35 17 16,-35-17-16,35 0 15,0 18-15,0-18 0,0 17 16,1-17-16,-1 18 16,0-18-16,0 0 15,-17 18-15,-1-18 0,89 0 0,-106 17 16,17-17-16,1 18 15,-36-18-15,18 0 0,-18 0 16,18 0-16,0 0 16,123 0-16,-123 0 0,-35-18 15,17 18-15,18-17 0,-35 17 16,17 0-16,35-18 16,-52 18-16,35 0 15,17 0-15,-52-18 0,17 18 16,-35-17-16,53 17 15,-35-18-15,158 18 0,-141 0 16,1-17-16,-72-1 0,54 18 16,17-18-16,-35 1 15,0 17-15,159-18 0,-159 18 16,35-18-16,-17 1 0,-18-1 16,35 18-16,-18-18 15,19 1-15,-72 17 16,54-18-16,-18 18 15,176-17-15,-176 17 0,53-18 0,-88 18 16,70 0-16,-35 0 16,71 0-16,-18 0 15,35 0-15,-18 0 16,1 18-16,17-18 16,-18 0-16,-17 0 0,35 17 15,89-17-15,-89 0 0,0 0 16,-35 0-16,18 18 15,-36-18-15,53 0 16,-17 0-16,-1 0 0,-17 0 16,53 17-16,-36-17 15,36 0-15,-18 0 16,-17 0-16,35 0 0,-36 0 16,36 0-16,-36 0 15,19 0-15,-37 0 0,19 0 16,17 0-16,-17 0 15,-1 0-15,-34 0 16,52 0-16,-18 0 0,-17 0 16,18 18-16,-19-18 15,1 18-15,18-18 16,-18 17-16,17-17 16,-17 18-16,53 0 0,17-18 15,-17 35-15,18-35 16,-1 35-16,18-17 15,-17-1-15,-1 1 16,1 17-16,17 1 0,-18-19 16,18 19-16,-17-1 15,17 0-15,-18 0 16,1 1-16,-1 17 16,53-53-16,-52 53 0,-18 17 0,35-17 15,0 0-15,-18 35 16,18-17-16,-17 35 15,17-36-15,-18 18 0,1 18 16,17-18-16,-18 18 16,1-18-16,-1 0 15,18-17-15,0 17 16,-35 18-16,35-35 16,-17 34-16,-1-34 15,18 35-15,0-36 0,18 1 16,0 17-1,17-17-15,18 17 0,0-18 16,0 19-16,0-1 16,18 0-16,-1 0 15,-17 0-15,18 18 16,0-18-16,-1 36 0,1-18 16,0 17-16,-1 36 15,1 0-15,0-1 16,-1-34-16,1-1 15,-1 54-15,19-54 16,-1 36-16,-17-35 0,17 52 16,0-35-16,-17-18 15,17-17-15,-17 0 16,-1 18-16,19-36 16,-19 0-16,19-17 15,16-18-15,-16-18 16,-1 18-16,18-18 15,0 0-15,-18 1 16,0-1-16,18 18 16,0-18-16,-17 18 0,-1-35 15,0 34-15,0-16 16,1-1-16,-1 18 16,0-18-16,-17 18 15,17 0-15,-17 0 16,17 0-16,-17-18 15,-18-17-15,35 17 0,0 0 16,1 1-16,-19-19 16,18 19-16,1-19 0,-1 1 15,-17 17-15,17-17 16,-17-1-16,-1 1 16,1-18-1,-18 35-15,17-35 16,1 18-16,0 0 15,17 17-15,0-17 0,1-1 16,-1 18-16,18 1 16,0-1-16,0 0 15,-1 1-15,19-1 16,-18-18-16,18 1 16,-19 0-16,19-1 15,0-17 1,-19 0-16,-16 0 0,17 0 15,0 0-15,0 0 16,-18 0-16,0 0 16,0 0-16,1 0 15,-19 0-15,1 0 63,0 0-32,-1 0-15,-17-17 46,18 17-15,-1 0-16,1 0 16,0 0-16</inkml:trace>
  <inkml:trace contextRef="#ctx0" brushRef="#br0" timeOffset="-66762.69">3228 11906 0,'0'0'0,"18"0"16,-1 18 15,1-18-15,-1 18-16,1-18 16,-18 17-1,18 1 1,-18-1-1,17 1-15,1-18 16,-18 18-16,18-18 16,-18 17-1,0 1 1,0 0-16,0-1 16,-18 1-16,0 0 15,1 17-15,-1 0 16,0 0-16,1 1 15,-1-1-15,1 18 0,-19-18 16,19-17-16,17-1 16,-18 1-16,18 0 140,18-18-124</inkml:trace>
  <inkml:trace contextRef="#ctx0" brushRef="#br0" timeOffset="-50851.46">3933 11677 0,'18'0'47,"17"0"-47,36-18 15,0 18-15,17-17 16,18 17 0,17 0-16,-17 0 15,35 0-15,-18 0 0,36-18 16,-35 18-16,17 0 15,18 0-15,-54-18 16,19 18-16,-54 0 16,36-35-16,-71 35 15,18-18-15,-17 18 0,-19-17 16,1-1-16,0 18 16,-1 0-16,1 0 15,-1-17-15,1 17 16,0 0-16,-1 0 0,1 0 15,0-18-15,-1 18 94,1 0-94</inkml:trace>
  <inkml:trace contextRef="#ctx0" brushRef="#br0" timeOffset="-50054.59">8555 11730 0,'17'0'47,"19"0"-47,17 0 15,70 0-15,36 18 16,0-18-16,-18 17 16,106-17-16,-71 0 15,36 0-15,-18-17 16,-53-1-16,-35 0 16,-18 1-16,-17-1 15,-54 0-15,1 18 0,-18-17 16</inkml:trace>
  <inkml:trace contextRef="#ctx0" brushRef="#br0" timeOffset="-18488.17">11659 11695 0,'0'-18'31,"18"18"47,17-18-62,-17 18-1,17-17-15,-17-1 16,70 0-16,-35 1 16,35-1-16,0 0 15,0 1 1,-17-1-16,0 18 15,-1 0-15,36 0 16,0 0 0,-53 0-16,0 0 15,0 0-15,17 0 16,-17 18-16,18-18 0,-1 0 16,1 17-16,-18-17 15,17 0-15,-17 18 16,0-18-16,18 18 15,-19-18-15,1 0 16,-17 0-16,-1 17 0,0-17 16,0 0-16,1 0 15,-1 0-15,0 0 16,18 0-16,-17 18 0,16-18 16,1 0-16,0 0 15,-17 0-15,34 0 16,1 18-16,-18-18 15,0 0-15,17 0 16,-17 0-16,-18 0 0,18 0 16,-18 0-16,-17 0 15,17 0-15,-17 0 16,0 0 328,-1 0-313,1 0-15,0 0 15</inkml:trace>
  <inkml:trace contextRef="#ctx0" brushRef="#br0" timeOffset="-13136.03">13847 12594 0,'17'0'31,"1"0"-31,35 0 16,0 0-16,35-17 15,18 17-15,17 0 16,18 0 0,0 0-16,18 0 0,-18 0 15,18 0 1,17 0-16,-35 0 15,36 0-15,-54 0 16,18 0-16,-35 0 16,-88 0-16,52 0 0,-17 0 15,0 0-15,-17-18 0,-19 18 16,1 0 234</inkml:trace>
  <inkml:trace contextRef="#ctx0" brushRef="#br0" timeOffset="-4046.18">22860 11659 0,'18'0'31,"-1"0"-31,19 0 15,-1 0-15,35 0 16,36 0-16,18 0 16,-1-17-16,18 17 15,36 0-15,-1 0 16,-17 0-16,17 0 16,-17 0-16,17 17 15,-35-17-15,-17 18 0,-18-18 16,-53 0-16,17 18 15,-52-18-15</inkml:trace>
  <inkml:trace contextRef="#ctx0" brushRef="#br0" timeOffset="-2797.23">20320 11730 0,'18'0'47,"-1"-18"-32,19 18-15,-1-17 16,53-1-16,-17 0 15,17 1-15,0-1 16,35 18-16,-17-18 16,18 18-1,-36 0-15,0 0 16,-17 0-16,-1 0 16,-34 0-16,16 0 15,-16 0-15,-1 0 0,0 0 16,1 0-16,-1 0 15,0 0-15,18 0 16,-18 0-16,1 0 16,-19-17-16,19 17 15,-1 0-15,-18 0 16,19-18-16,-19 18 16,1 0-16,0 0 15,-1 0 16,1 0-15,17 0 15,-17 0-31,17 0 0,-17 0 16,-1 0-16,19 0 16,-19 0-16,1 0 15,0-18-15</inkml:trace>
  <inkml:trace contextRef="#ctx0" brushRef="#br0" timeOffset="2813.19">22013 12559 0,'36'0'16,"-19"0"-16,1 0 16,17 0-16,-17 0 15,35-18-15,0 18 16,17 0-16,18 0 15,1-17-15,34 17 16,18 0-16,0 0 16,-17 17-16,17-17 15,0 0-15,-35 0 16,17 18-16,-35-18 16,36 0-16,-36 0 15,0 0-15,-17 0 16,17 0-16,-17 0 0,-18 0 15,-1 0-15,1-18 16,0 18-16,-17 0 16,-19 0-16,1 0 0,0 0 31</inkml:trace>
  <inkml:trace contextRef="#ctx0" brushRef="#br0" timeOffset="35368.07">29739 11642 0,'18'0'0,"-1"0"16,1 0-16,17 0 15,1 0 1,-1-18-16,18 18 15,0 0-15,0 0 16,17-18-16,18 18 16,106-17-16,-88 17 15,0-18 1,0 18-16,0-18 16,-18 18-16,18 0 15,-18-17-15,-17 17 16,34 0-16,-34 0 15,-18 0-15,-18 0 16,18 0-16,-35 0 16,-1 0-16,1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44204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0-04-20T17:19:08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30780 10971 0,'0'0'0,"-53"0"16,35 0-16,1 0 16,-19 0-16,19 0 0,-1 0 15,0 0-15,1 0 0,-1 18 16,1-18-1,-1 18-15,18-1 16,-18-17-16,1 36 16,17-19-16,-18-17 0,18 18 0,0-1 15,-18-17-15,18 18 0,-17 35 16,17 0 0,0 0-1,17 0 1,1-18-16,35 18 15,-35-53-15,-18 18 0,17-18 0,1 17 0,-1-17 16,1 18-16,0 0 0,-1-18 0,1 0 0,0 17 16,-1-17-16,1 0 0,0 18 0,-1-18 0,1 0 15,0 0-15,-18 17 0,17-17 0,1 0 0,-1 0 16,1 0-16,0 0 0,-18 18 0,35-18 0,-17 0 16,-1 0-16,1 0 0,0 0 0,17 0 0,-18 0 0,1 0 0,0 0 0,-1 0 15,19 0-15,-1 0 0,53 0 0,-53 0 0,18 0 16,-35 0-16,35 0 0,-18 0 0,18 0 0,0 0 0,0 18 0,0-18 0,-18 0 0,0 0 15,-17 0-15,35 0 0,0 0 0,0 17 0,17-17 0,-34 0 0,17 0 0,-18 0 16,0 0-16,0 0 0,18 18 0,0-18 0,18 0 0,-36 0 16,0 0-16,-17 0 0,17 0 0,-17 0 0,-1 18 0,1-18 0,0 0 15,-1 0-15,1 0 0,0 0 32,-18-18-32,0-17 15,0-18 1,-18-18-1,-17 18 1,35 36-16,-18-19 16,18 19-16,0-1 15,-18 18-15,18-17 0,0-1 16,-17-17-16,-1 35 16,18-18-16,-17 0 0,-1 18 15,18-17-15,-35-1 16,17 0-16,-17-17 15,17 35-15,0 0 0,18-18 16,-52 1-16,34 17 16,0-18-16,-88 1 15,71-1-15,18 18 0,-19 0 0,1 0 0,17 0 16,1 0-16,-19 0 0,1 0 0,17 0 0,-34 0 16,16 0-16,1 0 0,17 0 0,1 0 0,-19 0 0,-16 0 15,16 0-15,19 0 0,-1 0 0,0 0 0,-17 0 0,0 0 16,17 0-16,0 0 0,1 0 0,-54 0 15,54 0-15,-1 0 0,0 0 16,1 0-16,-1 0 0,0 0 0,1 0 16,-1 0-16,1 0 0,-1 0 15,0 0-15,1 0 0,-1 0 0,0 0 16,1 0-16,-1 0 0,0 0 0,1 0 16,-18 0-16,17 0 0,0 0 15,1 0-15,-1 0 0,-53 0 16,54 0-16,-1 0 15,1 0-15,-1 0 0,0 0 0,1 0 16,-1 0-16,0 0 0,1 0 0,-1 0 16,0 0-16,1 0 15,34 0 79,19 0-78,-19 0-16,1 0 0,-18-18 0,18 18 15,-18-17-15</inkml:trace>
  <inkml:trace contextRef="#ctx0" brushRef="#br0" timeOffset="1455.37">27182 11606 0,'17'0'16,"1"0"-16,-1 0 16,1 0-16,17 0 0,-17 0 15,17 0-15,1 0 0,16 0 0,-16 0 16,-19 0-16,19 18 0,-19-18 0,19 0 0,34 0 16,1 0-16,-18 0 0,-18 0 0,18 18 0,17-18 15,36 0-15,-71 0 0,36 17 0,-18-17 0,18 0 16,-36 0-16,18 18 0,0-18 0,-18 0 0,0 0 0,36 0 15,-1 0-15,-34 0 0,-1 0 0,0 0 0,-17 0 0,17 0 16,0 0-16,1 0 0,-19 0 0,1 0 0,52 0 16,-52 0-16,0 0 0,-1 0 15,1 0-15,0 0 16,-1 0-16,1 0 16,-18-18-16,53 1 15,-18 17 1,-17-18-16,-1 18 15,1 0-15,-18-18 0,35 18 16,-17 0 0,0 0-16,-1 0 0,1 0 15,-1 0-15,1 0 16,-18-17-16,18 17 0,-1 0 16,1 0-16,0 0 0,35 0 15,-36 0-15,1 0 16,0 0-16,17 0 15,-35-18-15,17 18 0,1 0 16,17 0-16,-17 0 16,0 0-1,-1 0-15,1 0 0,0 0 16,-1 0-16,1 0 16,-1 0 15,1-18-16,0 18 17</inkml:trace>
  <inkml:trace contextRef="#ctx0" brushRef="#br0" timeOffset="5474.79">28187 12629 0,'18'0'31,"-1"0"-15,1-17-16,0 17 0,-1 0 16,1 0-16,-1 0 0,1 0 15,-18-18-15,35 18 0,-17 0 0,0 0 0,-1 0 16,1-17-16,0 17 0,-1 0 0,18 0 0,-17 0 16,0 0-16,-1 0 0,19-18 0,-19 18 0,1 0 0,0 0 0,-1 0 15,1 0-15,17-18 0,0 18 0,-17 0 0,17 0 16,-17 0-16,0-17 0,17 17 0,0 0 0,-17 0 0,17 0 15,-17 0-15,-1 0 0,1 0 0,0 0 0,-1 0 0,1 0 0,0 0 16,17 0-16,-18 0 0,1 0 0,0 0 0,17 0 0,-17 0 16,-1 0-16,1 0 0,17 0 0,-17 0 0,-1 0 0,19 0 0,-1 0 15,0 0-15,-17 0 0,0 0 0,17 0 0,0 0 0,0 0 16,1 0-16,-19 0 0,1 0 0,17 0 0,-17 0 0,17 0 0,0 0 16,1 0-16,-1 0 0,0 0 0,1 0 0,-19 0 0,18 0 15,1 0-15,-19 0 0,1 0 0,17 0 0,-17 0 0,17 17 0,-17-17 16,17 0-16,-17 0 0,-1 0 0,1 0 0,17 0 0,-17 0 15,0 0-15,-1 0 0,1 0 0,0 0 0,-1 0 0,1 0 16,-1 0-16,1 0 0,0 0 16,-1 0-16,1 0 0,0 0 0,-1 0 15,1 0-15,0 0 0,-1 0 0,1 0 0,-1 0 16,1 0-16,0 0 0,17 0 0,-17 0 0,-1 18 0,1-18 16,0 0-16,17 0 0,-17 0 0,17 18 0,-18-18 0,1 0 15,0 0-15,-1 0 0,1 0 0,17 0 0,-17 0 0,0 0 0,-1 0 0,1 0 16,-1 0-16,1 0 0,0 0 0,17 17 0,-17-17 0,-1 0 15,1 0-15,0 0 0,-1 0 0,1 0 16,-1 0-16,1 0 0,0 0 16,-1 0 234</inkml:trace>
  <inkml:trace contextRef="#ctx0" brushRef="#br0" timeOffset="28563.47">3986 14376 0,'18'0'15,"0"0"1,17 0-1,-17 0-15,35-18 0,-18 18 16,0 0-16,36 0 16,34 0-16,-69 0 15,-19 0-15,36 0 0,18 0 16,-54 0-16,54 0 0,0 0 16,-54 0-16,1 0 0,105 0 15,-87 0-15,34 18 0,1-18 16,-36 0-16,-17 0 0,70 0 0,0 17 15,-53-17-15,1 0 0,52 0 16,-71 0-16,19 0 0,-1 0 0,71 0 16,-89 0-16,54 0 15,0 0-15,-36 0 0,0 0 0,71 0 16,-71 0-16,-17 0 0,52 0 16,-52 0-16,0 0 0,-1 0 15,19 0-15,-19 0 16,1 0-16,0 0 62,17 0-46,-18 0-16,1 0 0,0 0 0,-1 0 16,1 0-16,0 0 0,-1 0 0,1 0 0,0 0 15,-1 0-15,1 0 0,-1 0 0,1 0 0,0 0 16,-1 0-16,1 0 0</inkml:trace>
  <inkml:trace contextRef="#ctx0" brushRef="#br0" timeOffset="29172.65">12823 14534 0,'18'0'0,"0"0"0,-1 0 0,1 0 0,0 0 15,17 0-15,0 0 0,18-17 0,-35 17 0,17 0 0,18 0 16,18 0-16,-19-18 0,1 18 0,18 0 0,-18 0 0,-18 0 16,89 0-16,-72 0 0,72-17 0,-53 17 0,52 0 15,-17 0-15,17 0 0,18 0 0,-17 0 16,-18 0-16,17-18 0,36 18 0,-53-18 16,-18 18-16,18 0 0,-18 0 0,0 0 0,-53 0 15,36 0-15,-18 0 0,0 0 0,-18 0 0,18 0 0,-18 0 16,1 0-16,-1 0 0,0 0 0,0 0 0,1 0 0,-19 0 15,1 0-15,0 0 0,17 0 0,0 0 0,0 0 16,1 0-16,-19 0 0,1 0 0,17 0 0,1 0 0,-1 0 16,-18 0-16,1 0 0,0 0 0,-1 0 0,19 0 0,-19 0 15,1 0-15,53 0 16,-54 0-16,36 18 16,-35-18-16,-1 0 0,1 0 0,0 0 15,-1 0-15,19 0 0</inkml:trace>
  <inkml:trace contextRef="#ctx0" brushRef="#br0" timeOffset="29638.76">21960 14270 0,'71'0'15,"-53"0"1,17 0-16,-17 0 0,-1 0 0,36 0 0,-18 0 0,18 0 16,18 0-16,17 0 0,-17 0 0,-1 0 15,36 0-15,-18 0 0,124 0 0,-89 0 16,-34 0-16,52 0 0,-53 0 0,18 0 15,-1 0-15,-34 0 0,52 0 0,-70 0 0,71 0 0,-54 0 16,-17-18-16,36 18 0,-1 0 0,0 0 0,0 0 0,-35-17 16,0 17-16,35 0 0,-53 0 0,54-18 0,-72 18 0,71 0 15,-17 0-15,0-18 0,-36 18 0,18-17 0,17 17 16,1-18-16</inkml:trace>
  <inkml:trace contextRef="#ctx0" brushRef="#br0" timeOffset="30298.73">28381 14393 0,'35'0'15,"-17"0"-15,0 0 16,17 0-16,0 0 0,18-17 0,-18 17 0,1 0 16,16 0-16,-16 0 0,34 0 0,18-18 0,-35 18 15,53 0-15,-53 0 0,35 0 0,1 0 0,-1 0 0,0 0 16,35 0-16,-70 18 0,53-18 0,18 0 0,34 17 16,-52-17-16,0 0 0,0 0 0,17 0 15,-34 18-15,-1-18 0,18 0 0,-36 0 0,18 0 16,18 0-16,-53 0 0,18 0 0,-1 0 0,-17 0 15,0 0-15,0 0 0,-18 0 0,0 0 0,-17 0 0,17 0 16,1 0-16,-19 0 0,1 0 0,-36 0 47,1 0-31,-1 0-16,0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44204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0-04-20T17:28:22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28240 11112 0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Spring 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AEF834-E268-4133-986A-01E58BE757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CCCB932-9380-473D-B6A8-3DF9EC89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814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B932-9380-473D-B6A8-3DF9EC89EDF8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792EF89-2E7C-470D-A58A-94DE2AA1771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398503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AD9F-7E76-4BF3-8AD9-3D6D1224F970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22CBB79-AF52-4002-A31A-03BBD0E9227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56424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AD9F-7E76-4BF3-8AD9-3D6D1224F970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F1B9472-6CE8-4FF0-B8C9-B5CDE77B70E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22788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AD9F-7E76-4BF3-8AD9-3D6D1224F970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7AFD5E3-F7C8-4BA9-8EC8-3E240B476B5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378073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AD9F-7E76-4BF3-8AD9-3D6D1224F970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3AF8635-09EE-473A-B428-AF87E8E2872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301817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B932-9380-473D-B6A8-3DF9EC89EDF8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7CD8024-3570-46F6-901A-87AF59A4AFF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62562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B932-9380-473D-B6A8-3DF9EC89EDF8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4438500-7607-422A-9A2F-7090CB2720A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223922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AD9F-7E76-4BF3-8AD9-3D6D1224F970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1E0254F-53BE-4AA1-B541-125B01DA57C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67535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B932-9380-473D-B6A8-3DF9EC89EDF8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0E3F01E-B6EF-4CFA-8C74-393175C92FB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44053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AD9F-7E76-4BF3-8AD9-3D6D1224F970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74D2A37-660F-4826-9805-75D91E003A6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421244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B932-9380-473D-B6A8-3DF9EC89EDF8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7C9931D-3095-480B-9470-03B7BCE98D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60066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AD9F-7E76-4BF3-8AD9-3D6D1224F970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B4B9F0A-702D-4579-BB11-4F17B30DEE0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314836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FINA 367 Fixed Income Investments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43A2057-D76E-4D36-AA57-39F27EFB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7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FINA 367 Fixed Income Investments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2057-D76E-4D36-AA57-39F27EFB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FINA 367 Fixed Income Investments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2057-D76E-4D36-AA57-39F27EFB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FINA 367 Fixed Income Investments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2057-D76E-4D36-AA57-39F27EFB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2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/>
              <a:t>FINA 367 Fixed Income Investments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43A2057-D76E-4D36-AA57-39F27EFB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6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FINA 367 Fixed Income Investments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2057-D76E-4D36-AA57-39F27EFB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FINA 367 Fixed Income Investments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2057-D76E-4D36-AA57-39F27EFB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FINA 367 Fixed Income Investments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2057-D76E-4D36-AA57-39F27EFB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4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FINA 367 Fixed Income Investments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2057-D76E-4D36-AA57-39F27EFB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2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FINA 367 Fixed Income Investments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2057-D76E-4D36-AA57-39F27EFB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FINA 367 Fixed Income Investments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2057-D76E-4D36-AA57-39F27EFB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9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FINA 367 Fixed Income Investments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43A2057-D76E-4D36-AA57-39F27EFB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0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Residential mortgages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E9214F81-21E6-47F4-B8DE-E4450BAD3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15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Prepayment of Mortgages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If you prepay and pay off the mortgage, you pay the balance at that point in time</a:t>
            </a:r>
          </a:p>
          <a:p>
            <a:r>
              <a:rPr lang="en-US" altLang="en-US" sz="2800" dirty="0"/>
              <a:t>Prepayment is effectively a call option </a:t>
            </a:r>
          </a:p>
          <a:p>
            <a:pPr lvl="1"/>
            <a:r>
              <a:rPr lang="en-US" altLang="en-US" sz="2400" dirty="0"/>
              <a:t>What is the underlying?</a:t>
            </a:r>
          </a:p>
          <a:p>
            <a:pPr lvl="1"/>
            <a:r>
              <a:rPr lang="en-US" altLang="en-US" sz="2400" dirty="0"/>
              <a:t>What is the exercise price?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Prepayment of Mortgages: Example 1c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fixed-rate mortgage we examined earlier:</a:t>
            </a:r>
          </a:p>
          <a:p>
            <a:pPr lvl="1"/>
            <a:r>
              <a:rPr lang="en-US" dirty="0"/>
              <a:t>Original balance: $200,000</a:t>
            </a:r>
          </a:p>
          <a:p>
            <a:pPr lvl="1"/>
            <a:r>
              <a:rPr lang="en-US" dirty="0"/>
              <a:t>Note rate: 7.5% </a:t>
            </a:r>
          </a:p>
          <a:p>
            <a:pPr lvl="1"/>
            <a:r>
              <a:rPr lang="en-US" dirty="0"/>
              <a:t>Term: 30 years</a:t>
            </a:r>
          </a:p>
          <a:p>
            <a:endParaRPr lang="en-US" dirty="0"/>
          </a:p>
          <a:p>
            <a:r>
              <a:rPr lang="en-US" dirty="0"/>
              <a:t>Assume that at the end of the second year all rates in the economy fall by 1%. Does it make sense to refinance?</a:t>
            </a:r>
          </a:p>
          <a:p>
            <a:r>
              <a:rPr lang="en-US" dirty="0"/>
              <a:t>What is the gain from refinancing?</a:t>
            </a:r>
          </a:p>
          <a:p>
            <a:r>
              <a:rPr lang="en-US" dirty="0"/>
              <a:t>Will you refinance if closing and transaction costs were $20,000?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Prepayment of Mortgages: Example 1c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the fixed-rate mortgage we examined earlier:</a:t>
            </a:r>
          </a:p>
          <a:p>
            <a:pPr lvl="1"/>
            <a:r>
              <a:rPr lang="en-US" dirty="0"/>
              <a:t>Original balance: $200,000</a:t>
            </a:r>
          </a:p>
          <a:p>
            <a:pPr lvl="1"/>
            <a:r>
              <a:rPr lang="en-US" dirty="0"/>
              <a:t>Note rate: 7.5% </a:t>
            </a:r>
          </a:p>
          <a:p>
            <a:pPr lvl="1"/>
            <a:r>
              <a:rPr lang="en-US" dirty="0"/>
              <a:t>Term: 30 years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Remaining Balance: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FV(N=24, Y=7.5/12, PMT=1,398.43, PV=-200,000) = 196,169.53</a:t>
            </a:r>
          </a:p>
          <a:p>
            <a:r>
              <a:rPr lang="en-US" dirty="0">
                <a:solidFill>
                  <a:srgbClr val="FF0000"/>
                </a:solidFill>
              </a:rPr>
              <a:t>PV of remaining payments: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PV(N=360-24= 336, Y=6.5/12, PMT= 1,398.43) = 216,135.12 </a:t>
            </a:r>
          </a:p>
          <a:p>
            <a:r>
              <a:rPr lang="en-US" dirty="0">
                <a:solidFill>
                  <a:srgbClr val="FF0000"/>
                </a:solidFill>
              </a:rPr>
              <a:t>Gain/loss from refinancing: 216,135.12 - 196,169.53 = 19,965.59 </a:t>
            </a:r>
          </a:p>
          <a:p>
            <a:r>
              <a:rPr lang="en-US" dirty="0">
                <a:solidFill>
                  <a:srgbClr val="FF0000"/>
                </a:solidFill>
              </a:rPr>
              <a:t>If the costs were $20,000, then no refinance.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Background on the Mortgage Market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mortgage?</a:t>
            </a:r>
          </a:p>
          <a:p>
            <a:pPr lvl="1"/>
            <a:r>
              <a:rPr lang="en-US" dirty="0"/>
              <a:t>Collateral &amp; </a:t>
            </a:r>
            <a:r>
              <a:rPr lang="en-US" dirty="0" err="1"/>
              <a:t>Forclosure</a:t>
            </a:r>
            <a:endParaRPr lang="en-US" dirty="0"/>
          </a:p>
          <a:p>
            <a:pPr lvl="1"/>
            <a:r>
              <a:rPr lang="en-US" dirty="0"/>
              <a:t>Borrower’s Equity</a:t>
            </a:r>
          </a:p>
          <a:p>
            <a:r>
              <a:rPr lang="en-US" dirty="0"/>
              <a:t>Mortgage types</a:t>
            </a:r>
          </a:p>
          <a:p>
            <a:pPr lvl="1"/>
            <a:r>
              <a:rPr lang="en-US" dirty="0"/>
              <a:t>Credit risk: Prime, Subprime</a:t>
            </a:r>
          </a:p>
          <a:p>
            <a:pPr lvl="2"/>
            <a:r>
              <a:rPr lang="en-US" dirty="0"/>
              <a:t>Credit Score of Borrower</a:t>
            </a:r>
          </a:p>
          <a:p>
            <a:pPr lvl="1"/>
            <a:r>
              <a:rPr lang="en-US" dirty="0"/>
              <a:t>Interest rate type: FRM, ARM, Hybrid ARM</a:t>
            </a:r>
          </a:p>
          <a:p>
            <a:pPr lvl="1"/>
            <a:r>
              <a:rPr lang="en-US" dirty="0"/>
              <a:t>Amortization type: fully amortizing, interest-only (for lockout period)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Amortization Schedule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Monthly payment set so that the borrower will completely pay off interest and principal by the end of the loan’s life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Monthly payment consists of two components</a:t>
            </a:r>
          </a:p>
          <a:p>
            <a:pPr lvl="2"/>
            <a:r>
              <a:rPr lang="en-US" altLang="en-US" sz="2400" dirty="0">
                <a:cs typeface="Times New Roman" panose="02020603050405020304" pitchFamily="18" charset="0"/>
              </a:rPr>
              <a:t>Interest</a:t>
            </a:r>
          </a:p>
          <a:p>
            <a:pPr lvl="2"/>
            <a:r>
              <a:rPr lang="en-US" altLang="en-US" sz="2400" dirty="0">
                <a:cs typeface="Times New Roman" panose="02020603050405020304" pitchFamily="18" charset="0"/>
              </a:rPr>
              <a:t>Principal repayment</a:t>
            </a:r>
            <a:endParaRPr lang="en-US" alt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Amortization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Group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9338"/>
              </p:ext>
            </p:extLst>
          </p:nvPr>
        </p:nvGraphicFramePr>
        <p:xfrm>
          <a:off x="1569720" y="1814829"/>
          <a:ext cx="9403080" cy="3803651"/>
        </p:xfrm>
        <a:graphic>
          <a:graphicData uri="http://schemas.openxmlformats.org/drawingml/2006/table">
            <a:tbl>
              <a:tblPr/>
              <a:tblGrid>
                <a:gridCol w="117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9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Beginning Mortgage 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Monthly Payment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Monthly Interest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Scheduled Principal Repayment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Ending Mortgage 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37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Amortization Schedule: Example 1a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Consider a fixed-rate mortgage with the following characteristics:</a:t>
            </a:r>
          </a:p>
          <a:p>
            <a:pPr lvl="1"/>
            <a:r>
              <a:rPr lang="en-US" sz="2400" dirty="0"/>
              <a:t>Original balance: $200,000</a:t>
            </a:r>
          </a:p>
          <a:p>
            <a:pPr lvl="1"/>
            <a:r>
              <a:rPr lang="en-US" sz="2400" dirty="0"/>
              <a:t>Note rate: 7.5% </a:t>
            </a:r>
          </a:p>
          <a:p>
            <a:pPr lvl="1"/>
            <a:r>
              <a:rPr lang="en-US" sz="2400" dirty="0"/>
              <a:t>Term: 30 years</a:t>
            </a:r>
          </a:p>
          <a:p>
            <a:r>
              <a:rPr lang="en-US" sz="2800" dirty="0"/>
              <a:t>What should the monthly payment be?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PMT(N=360,Y=7.5/12,PV=-200000,FV=0)=1398.4290 = </a:t>
            </a:r>
            <a:r>
              <a:rPr lang="en-US" sz="2400" b="1" dirty="0">
                <a:solidFill>
                  <a:srgbClr val="FF0000"/>
                </a:solidFill>
              </a:rPr>
              <a:t>1398.43</a:t>
            </a:r>
          </a:p>
          <a:p>
            <a:r>
              <a:rPr lang="en-US" sz="2800" dirty="0"/>
              <a:t>What does the amortization schedule look like? Fill in the first three lines.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Amortization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Group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26277"/>
              </p:ext>
            </p:extLst>
          </p:nvPr>
        </p:nvGraphicFramePr>
        <p:xfrm>
          <a:off x="491068" y="1882562"/>
          <a:ext cx="11339251" cy="3803651"/>
        </p:xfrm>
        <a:graphic>
          <a:graphicData uri="http://schemas.openxmlformats.org/drawingml/2006/table">
            <a:tbl>
              <a:tblPr/>
              <a:tblGrid>
                <a:gridCol w="70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6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Beginning Mortgage 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Monthly Payment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Monthly Interest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Scheduled Principal Repayment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Ending Mortgage 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Rockwell" panose="02060603020205020403" pitchFamily="18" charset="0"/>
                        </a:rPr>
                        <a:t>200,000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</a:rPr>
                        <a:t>1398.43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</a:rPr>
                        <a:t>200,000*(0.075/12)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</a:rPr>
                        <a:t>= 1250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</a:rPr>
                        <a:t>1398.43-1250 =148.43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</a:rPr>
                        <a:t>200,000-148.43 =199,851.57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</a:rPr>
                        <a:t>199,851.57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</a:rPr>
                        <a:t>1398.43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</a:rPr>
                        <a:t>199,851.57*(0.075/12) = 1249.072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</a:rPr>
                        <a:t>1398.43-1249.072 =149.36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199,851.57-149.36 =199,702.21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</a:rPr>
                        <a:t>199,702.21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</a:rPr>
                        <a:t>1398.43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</a:rPr>
                        <a:t>1248.139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150.29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199,551.92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D4BB0F-CAEC-48C0-AC33-DFB19A8C9B43}"/>
                  </a:ext>
                </a:extLst>
              </p14:cNvPr>
              <p14:cNvContentPartPr/>
              <p14:nvPr/>
            </p14:nvContentPartPr>
            <p14:xfrm>
              <a:off x="50760" y="1498680"/>
              <a:ext cx="11779560" cy="364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D4BB0F-CAEC-48C0-AC33-DFB19A8C9B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00" y="1489320"/>
                <a:ext cx="11798280" cy="3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5EB8AE-4CC4-4866-B036-16E09CCAC95D}"/>
                  </a:ext>
                </a:extLst>
              </p14:cNvPr>
              <p14:cNvContentPartPr/>
              <p14:nvPr/>
            </p14:nvContentPartPr>
            <p14:xfrm>
              <a:off x="1434960" y="3949560"/>
              <a:ext cx="10300320" cy="128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5EB8AE-4CC4-4866-B036-16E09CCAC9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00" y="3940200"/>
                <a:ext cx="10319040" cy="13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65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Amortization Schedule: Example 1b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if this were an ARM?</a:t>
            </a:r>
          </a:p>
          <a:p>
            <a:pPr lvl="1"/>
            <a:r>
              <a:rPr lang="en-US" sz="2400" dirty="0"/>
              <a:t>Assume the note rate resets to 8.5% in 6 months. What is the new monthly payment?</a:t>
            </a:r>
          </a:p>
          <a:p>
            <a:pPr lvl="2"/>
            <a:r>
              <a:rPr lang="en-US" sz="2000" dirty="0"/>
              <a:t>What is the remaining balance at the end of 6 months?</a:t>
            </a:r>
          </a:p>
          <a:p>
            <a:pPr lvl="3"/>
            <a:r>
              <a:rPr lang="es-ES" sz="2000" dirty="0">
                <a:solidFill>
                  <a:srgbClr val="FF0000"/>
                </a:solidFill>
              </a:rPr>
              <a:t>FV(N=6, Y=7.5/12,PV=-200,000, PMT=1398.43) =199,095.39</a:t>
            </a:r>
          </a:p>
          <a:p>
            <a:pPr lvl="2"/>
            <a:r>
              <a:rPr lang="es-ES" sz="2000" dirty="0"/>
              <a:t>New </a:t>
            </a:r>
            <a:r>
              <a:rPr lang="es-ES" sz="2000" dirty="0" err="1"/>
              <a:t>monthly</a:t>
            </a:r>
            <a:r>
              <a:rPr lang="es-ES" sz="2000" dirty="0"/>
              <a:t> </a:t>
            </a:r>
            <a:r>
              <a:rPr lang="es-ES" sz="2000" dirty="0" err="1"/>
              <a:t>payment</a:t>
            </a:r>
            <a:r>
              <a:rPr lang="es-ES" sz="2000" dirty="0"/>
              <a:t>: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</a:rPr>
              <a:t>PMT(N=354,Y=8.5/12, PV=-199,095.39, FV=0) = 1536.56</a:t>
            </a:r>
          </a:p>
          <a:p>
            <a:pPr lvl="1"/>
            <a:r>
              <a:rPr lang="en-US" sz="2400" dirty="0"/>
              <a:t>How does this change the amortization schedule?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811852-EE32-43C6-9029-3BBC0BA150A0}"/>
                  </a:ext>
                </a:extLst>
              </p14:cNvPr>
              <p14:cNvContentPartPr/>
              <p14:nvPr/>
            </p14:nvContentPartPr>
            <p14:xfrm>
              <a:off x="10166400" y="400032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811852-EE32-43C6-9029-3BBC0BA15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7040" y="3990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526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Amortization Schedule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Group 1079"/>
          <p:cNvGraphicFramePr>
            <a:graphicFrameLocks noGrp="1"/>
          </p:cNvGraphicFramePr>
          <p:nvPr/>
        </p:nvGraphicFramePr>
        <p:xfrm>
          <a:off x="491068" y="1882562"/>
          <a:ext cx="11083713" cy="1944688"/>
        </p:xfrm>
        <a:graphic>
          <a:graphicData uri="http://schemas.openxmlformats.org/drawingml/2006/table">
            <a:tbl>
              <a:tblPr/>
              <a:tblGrid>
                <a:gridCol w="689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6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Beginning Mortgage 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Monthly Payment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Monthly Interest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Scheduled Principal Repayment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Ending Mortgage Balance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ockwell" panose="02060603020205020403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199,095.39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1536.56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199,095.39*(0.085/12) =1244.35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1536.56 -1244.35 =292.21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199,095.39-292.21 =198,803.18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77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Risks Associated With Investing in Mortgages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Interest-rate risk</a:t>
            </a:r>
          </a:p>
          <a:p>
            <a:r>
              <a:rPr lang="en-US" dirty="0"/>
              <a:t>Default risk</a:t>
            </a:r>
          </a:p>
          <a:p>
            <a:r>
              <a:rPr lang="en-US" dirty="0"/>
              <a:t>Liquidity risk</a:t>
            </a:r>
          </a:p>
          <a:p>
            <a:r>
              <a:rPr lang="en-US" dirty="0"/>
              <a:t>Prepayment risk</a:t>
            </a:r>
          </a:p>
          <a:p>
            <a:pPr lvl="1"/>
            <a:r>
              <a:rPr lang="en-US" dirty="0"/>
              <a:t>In Part</a:t>
            </a:r>
          </a:p>
          <a:p>
            <a:pPr lvl="2"/>
            <a:r>
              <a:rPr lang="en-US" dirty="0"/>
              <a:t>Balance paid down faster</a:t>
            </a:r>
          </a:p>
          <a:p>
            <a:pPr lvl="1"/>
            <a:r>
              <a:rPr lang="en-US" dirty="0"/>
              <a:t>In Full</a:t>
            </a:r>
          </a:p>
          <a:p>
            <a:pPr lvl="2"/>
            <a:r>
              <a:rPr lang="en-US" dirty="0"/>
              <a:t>2 reasons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4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619</Words>
  <Application>Microsoft Office PowerPoint</Application>
  <PresentationFormat>Widescreen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Times New Roman</vt:lpstr>
      <vt:lpstr>Wingdings</vt:lpstr>
      <vt:lpstr>Wood Type</vt:lpstr>
      <vt:lpstr>Residential mortgages</vt:lpstr>
      <vt:lpstr>Background on the Mortgage Market</vt:lpstr>
      <vt:lpstr>Amortization Schedule</vt:lpstr>
      <vt:lpstr>Amortization Schedule</vt:lpstr>
      <vt:lpstr>Amortization Schedule: Example 1a</vt:lpstr>
      <vt:lpstr>Amortization Schedule</vt:lpstr>
      <vt:lpstr>Amortization Schedule: Example 1b</vt:lpstr>
      <vt:lpstr>Amortization Schedule</vt:lpstr>
      <vt:lpstr>Risks Associated With Investing in Mortgages</vt:lpstr>
      <vt:lpstr>Prepayment of Mortgages</vt:lpstr>
      <vt:lpstr>Prepayment of Mortgages: Example 1c</vt:lpstr>
      <vt:lpstr>Prepayment of Mortgages: Example 1c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Residential mortgages</dc:title>
  <dc:creator>Nam Le</dc:creator>
  <cp:lastModifiedBy>Nam Le</cp:lastModifiedBy>
  <cp:revision>11</cp:revision>
  <cp:lastPrinted>2020-04-22T04:12:38Z</cp:lastPrinted>
  <dcterms:created xsi:type="dcterms:W3CDTF">2020-04-20T15:08:04Z</dcterms:created>
  <dcterms:modified xsi:type="dcterms:W3CDTF">2020-04-22T04:12:42Z</dcterms:modified>
</cp:coreProperties>
</file>