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3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01/04/2017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6213" y="1909440"/>
            <a:ext cx="4534070" cy="3240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/>
          <p:cNvSpPr/>
          <p:nvPr/>
        </p:nvSpPr>
        <p:spPr>
          <a:xfrm>
            <a:off x="197711" y="5367548"/>
            <a:ext cx="9045143" cy="6007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/>
          <p:cNvSpPr/>
          <p:nvPr/>
        </p:nvSpPr>
        <p:spPr>
          <a:xfrm>
            <a:off x="4881783" y="1958874"/>
            <a:ext cx="4534070" cy="3191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1628775" y="2023735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THỰC TRẠNG</a:t>
            </a:r>
            <a:endParaRPr lang="vi-V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72164" y="2176135"/>
            <a:ext cx="173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t</a:t>
            </a:r>
            <a:r>
              <a:rPr lang="vi-VN" b="1" dirty="0"/>
              <a:t>ượng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5587" y="5449412"/>
            <a:ext cx="17322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vi-VN" b="1" dirty="0"/>
          </a:p>
        </p:txBody>
      </p:sp>
      <p:sp>
        <p:nvSpPr>
          <p:cNvPr id="31" name="Oval 30"/>
          <p:cNvSpPr/>
          <p:nvPr/>
        </p:nvSpPr>
        <p:spPr>
          <a:xfrm>
            <a:off x="913292" y="5903685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351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832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cxnSpLocks/>
            <a:stCxn id="31" idx="4"/>
            <a:endCxn id="33" idx="0"/>
          </p:cNvCxnSpPr>
          <p:nvPr/>
        </p:nvCxnSpPr>
        <p:spPr>
          <a:xfrm flipH="1">
            <a:off x="1143952" y="6390233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4"/>
            <a:endCxn id="32" idx="0"/>
          </p:cNvCxnSpPr>
          <p:nvPr/>
        </p:nvCxnSpPr>
        <p:spPr>
          <a:xfrm>
            <a:off x="1984212" y="6390233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05226" y="7349436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93619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3100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cxnSpLocks/>
            <a:stCxn id="88" idx="4"/>
            <a:endCxn id="90" idx="0"/>
          </p:cNvCxnSpPr>
          <p:nvPr/>
        </p:nvCxnSpPr>
        <p:spPr>
          <a:xfrm flipH="1">
            <a:off x="1136788" y="7848746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88" idx="4"/>
            <a:endCxn id="89" idx="0"/>
          </p:cNvCxnSpPr>
          <p:nvPr/>
        </p:nvCxnSpPr>
        <p:spPr>
          <a:xfrm>
            <a:off x="1977047" y="7848746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3100" y="8911768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93618" y="891176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55131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53359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2193618" y="9575766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cxnSpLocks/>
            <a:stCxn id="90" idx="2"/>
            <a:endCxn id="93" idx="0"/>
          </p:cNvCxnSpPr>
          <p:nvPr/>
        </p:nvCxnSpPr>
        <p:spPr>
          <a:xfrm>
            <a:off x="1136788" y="8570884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89" idx="2"/>
            <a:endCxn id="94" idx="0"/>
          </p:cNvCxnSpPr>
          <p:nvPr/>
        </p:nvCxnSpPr>
        <p:spPr>
          <a:xfrm flipH="1">
            <a:off x="2817306" y="8570884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7" idx="1"/>
            <a:endCxn id="96" idx="0"/>
          </p:cNvCxnSpPr>
          <p:nvPr/>
        </p:nvCxnSpPr>
        <p:spPr>
          <a:xfrm flipH="1">
            <a:off x="1977047" y="9846986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7" idx="3"/>
            <a:endCxn id="95" idx="0"/>
          </p:cNvCxnSpPr>
          <p:nvPr/>
        </p:nvCxnSpPr>
        <p:spPr>
          <a:xfrm>
            <a:off x="3440993" y="9846986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4" idx="2"/>
            <a:endCxn id="97" idx="0"/>
          </p:cNvCxnSpPr>
          <p:nvPr/>
        </p:nvCxnSpPr>
        <p:spPr>
          <a:xfrm>
            <a:off x="2817306" y="9408504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4420920">
            <a:off x="3271373" y="10060233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7021983">
            <a:off x="1412855" y="10074964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13402" y="6163645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613403" y="6973440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620661" y="7790491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20661" y="8569255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43406" y="9591261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9232" y="9591261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/>
          <p:cNvCxnSpPr>
            <a:cxnSpLocks/>
            <a:stCxn id="127" idx="4"/>
            <a:endCxn id="128" idx="0"/>
          </p:cNvCxnSpPr>
          <p:nvPr/>
        </p:nvCxnSpPr>
        <p:spPr>
          <a:xfrm>
            <a:off x="6453848" y="6611335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2"/>
            <a:endCxn id="130" idx="0"/>
          </p:cNvCxnSpPr>
          <p:nvPr/>
        </p:nvCxnSpPr>
        <p:spPr>
          <a:xfrm>
            <a:off x="6461108" y="8237179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30" idx="2"/>
            <a:endCxn id="132" idx="0"/>
          </p:cNvCxnSpPr>
          <p:nvPr/>
        </p:nvCxnSpPr>
        <p:spPr>
          <a:xfrm>
            <a:off x="6461108" y="9041468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130" idx="2"/>
            <a:endCxn id="131" idx="0"/>
          </p:cNvCxnSpPr>
          <p:nvPr/>
        </p:nvCxnSpPr>
        <p:spPr>
          <a:xfrm flipH="1">
            <a:off x="5305323" y="9041468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9" idx="0"/>
          </p:cNvCxnSpPr>
          <p:nvPr/>
        </p:nvCxnSpPr>
        <p:spPr>
          <a:xfrm>
            <a:off x="6453850" y="7458416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9769" y="687191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9770" y="1496986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028" y="2314037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028" y="3092801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9773" y="4114807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5599" y="4114807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cxnSpLocks/>
            <a:stCxn id="4" idx="4"/>
            <a:endCxn id="5" idx="0"/>
          </p:cNvCxnSpPr>
          <p:nvPr/>
        </p:nvCxnSpPr>
        <p:spPr>
          <a:xfrm>
            <a:off x="3910215" y="1134881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3917475" y="2760725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2"/>
            <a:endCxn id="26" idx="0"/>
          </p:cNvCxnSpPr>
          <p:nvPr/>
        </p:nvCxnSpPr>
        <p:spPr>
          <a:xfrm>
            <a:off x="3917475" y="3565014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7" idx="2"/>
            <a:endCxn id="8" idx="0"/>
          </p:cNvCxnSpPr>
          <p:nvPr/>
        </p:nvCxnSpPr>
        <p:spPr>
          <a:xfrm flipH="1">
            <a:off x="2761690" y="3565014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2"/>
            <a:endCxn id="6" idx="0"/>
          </p:cNvCxnSpPr>
          <p:nvPr/>
        </p:nvCxnSpPr>
        <p:spPr>
          <a:xfrm>
            <a:off x="3910217" y="1981962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432487"/>
            <a:ext cx="290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Phòng ban: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Tạo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Quy định thời gian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Hẹn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Xử lý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Trả kết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5124" y="1087394"/>
            <a:ext cx="286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Tạo, </a:t>
            </a: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ban.</a:t>
            </a:r>
          </a:p>
          <a:p>
            <a:pPr marL="285750" indent="-285750">
              <a:buFontTx/>
              <a:buChar char="-"/>
            </a:pP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350080" y="3936706"/>
            <a:ext cx="30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Điền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Nộp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xử lý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Nhận kết quả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đã</a:t>
            </a:r>
            <a:r>
              <a:rPr lang="en-US" dirty="0"/>
              <a:t> xử lý </a:t>
            </a:r>
            <a:r>
              <a:rPr lang="en-US" dirty="0" err="1"/>
              <a:t>xong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kết quả.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218" y="2564722"/>
            <a:ext cx="3288553" cy="49398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sz="1500" b="1" dirty="0">
                <a:latin typeface="+mj-lt"/>
              </a:rPr>
              <a:t>Quá trình hoạt động:</a:t>
            </a:r>
          </a:p>
          <a:p>
            <a:pPr algn="just"/>
            <a:endParaRPr lang="vi-VN" sz="1500" b="1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có những mẫu đơn mà các phòng ban của trường ban hành.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Sinh  viên đăng nhập, điền những mẫu đơn cần gửi, sau đó gửi lên hệ thống.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Các phòng ban sẽ nhận được những mẫu đơn đăng kí của sinh viên và tiến hành cấp cho sinh viên và hẹn ngày sinh viên đến nhận.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Đến ngày hẹn sinh viên đến đúng phòng ban đã yêu cầu và nhận đơn, hồ sơ,... mình cần.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lưu lại những mẫu đơn sinh viên dùng cho những việc cần thiết sau này.</a:t>
            </a:r>
          </a:p>
        </p:txBody>
      </p:sp>
    </p:spTree>
    <p:extLst>
      <p:ext uri="{BB962C8B-B14F-4D97-AF65-F5344CB8AC3E}">
        <p14:creationId xmlns:p14="http://schemas.microsoft.com/office/powerpoint/2010/main" val="8285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496473" y="1717695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4866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347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cxnSpLocks/>
            <a:stCxn id="11" idx="4"/>
            <a:endCxn id="13" idx="0"/>
          </p:cNvCxnSpPr>
          <p:nvPr/>
        </p:nvCxnSpPr>
        <p:spPr>
          <a:xfrm flipH="1">
            <a:off x="1528035" y="2217005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4"/>
            <a:endCxn id="12" idx="0"/>
          </p:cNvCxnSpPr>
          <p:nvPr/>
        </p:nvCxnSpPr>
        <p:spPr>
          <a:xfrm>
            <a:off x="2368294" y="2217005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4347" y="328002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4865" y="3280026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6378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4606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2584865" y="3944025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cxnSpLocks/>
            <a:stCxn id="13" idx="2"/>
            <a:endCxn id="18" idx="0"/>
          </p:cNvCxnSpPr>
          <p:nvPr/>
        </p:nvCxnSpPr>
        <p:spPr>
          <a:xfrm>
            <a:off x="1528035" y="2939143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  <a:endCxn id="19" idx="0"/>
          </p:cNvCxnSpPr>
          <p:nvPr/>
        </p:nvCxnSpPr>
        <p:spPr>
          <a:xfrm flipH="1">
            <a:off x="3208553" y="2939143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5" idx="1"/>
            <a:endCxn id="24" idx="0"/>
          </p:cNvCxnSpPr>
          <p:nvPr/>
        </p:nvCxnSpPr>
        <p:spPr>
          <a:xfrm flipH="1">
            <a:off x="2368294" y="4215245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3"/>
            <a:endCxn id="22" idx="0"/>
          </p:cNvCxnSpPr>
          <p:nvPr/>
        </p:nvCxnSpPr>
        <p:spPr>
          <a:xfrm>
            <a:off x="3832240" y="4215245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9" idx="2"/>
            <a:endCxn id="25" idx="0"/>
          </p:cNvCxnSpPr>
          <p:nvPr/>
        </p:nvCxnSpPr>
        <p:spPr>
          <a:xfrm>
            <a:off x="3208553" y="3776763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4420920">
            <a:off x="3662620" y="4428492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7021983">
            <a:off x="1804102" y="4443223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881" y="6742152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940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21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  <a:stCxn id="2" idx="4"/>
            <a:endCxn id="4" idx="0"/>
          </p:cNvCxnSpPr>
          <p:nvPr/>
        </p:nvCxnSpPr>
        <p:spPr>
          <a:xfrm flipH="1">
            <a:off x="988541" y="7228700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2" idx="4"/>
            <a:endCxn id="3" idx="0"/>
          </p:cNvCxnSpPr>
          <p:nvPr/>
        </p:nvCxnSpPr>
        <p:spPr>
          <a:xfrm>
            <a:off x="1828801" y="7228700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406</Words>
  <Application>Microsoft Office PowerPoint</Application>
  <PresentationFormat>A3 Paper (297x420 mm)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qwe</cp:lastModifiedBy>
  <cp:revision>148</cp:revision>
  <dcterms:created xsi:type="dcterms:W3CDTF">2017-03-30T03:00:06Z</dcterms:created>
  <dcterms:modified xsi:type="dcterms:W3CDTF">2017-04-01T07:31:01Z</dcterms:modified>
</cp:coreProperties>
</file>