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9" r:id="rId5"/>
    <p:sldId id="258" r:id="rId6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30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44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2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5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44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8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20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8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0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42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7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20EC-1EA2-49B6-83C4-959670EB8355}" type="datetimeFigureOut">
              <a:rPr lang="vi-VN" smtClean="0"/>
              <a:t>02/04/2017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A3E8-E53B-44A8-A57E-1BFB919903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7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525"/>
            <a:ext cx="9601200" cy="15525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2619375" y="95250"/>
            <a:ext cx="4714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 LÝ Đ</a:t>
            </a:r>
            <a:r>
              <a:rPr lang="vi-V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vi-VN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8124"/>
            <a:ext cx="1362075" cy="123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9276" y="471160"/>
            <a:ext cx="616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“Hệ thống giúp giảm tải gánh nặng trong quản lý hành chính trường học”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54" y="148529"/>
            <a:ext cx="1569041" cy="1232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Box 15"/>
          <p:cNvSpPr txBox="1"/>
          <p:nvPr/>
        </p:nvSpPr>
        <p:spPr>
          <a:xfrm>
            <a:off x="2941415" y="79816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Khoa CNTT – Lớp 16CNTN – Nhóm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576135"/>
            <a:ext cx="9601200" cy="11201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8" name="Rectangle 17"/>
          <p:cNvSpPr/>
          <p:nvPr/>
        </p:nvSpPr>
        <p:spPr>
          <a:xfrm>
            <a:off x="-16042" y="11658684"/>
            <a:ext cx="9601200" cy="11369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2780995" y="11658684"/>
            <a:ext cx="398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bg1"/>
                </a:solidFill>
                <a:latin typeface="+mj-lt"/>
              </a:rPr>
              <a:t>Thông tin nhóm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667" y="12003585"/>
            <a:ext cx="911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C00000"/>
                </a:solidFill>
                <a:latin typeface="+mj-lt"/>
              </a:rPr>
              <a:t>Đỗ Hoàng Anh Duy		Huỳnh Ngọc Đỉnh		Lương Tấn Khang		Phan Quốc Tuấn</a:t>
            </a:r>
          </a:p>
          <a:p>
            <a:r>
              <a:rPr lang="vi-VN" sz="16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1612847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1612844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1612865</a:t>
            </a:r>
            <a:r>
              <a:rPr lang="vi-VN" sz="1600" b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vi-VN" sz="1600" b="1" dirty="0">
                <a:solidFill>
                  <a:srgbClr val="FFFF00"/>
                </a:solidFill>
                <a:latin typeface="+mj-lt"/>
              </a:rPr>
              <a:t>1612902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86213" y="1909440"/>
            <a:ext cx="4534070" cy="3240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/>
          <p:cNvSpPr/>
          <p:nvPr/>
        </p:nvSpPr>
        <p:spPr>
          <a:xfrm>
            <a:off x="197711" y="5367548"/>
            <a:ext cx="9227903" cy="60079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21"/>
          <p:cNvSpPr/>
          <p:nvPr/>
        </p:nvSpPr>
        <p:spPr>
          <a:xfrm>
            <a:off x="4891544" y="1895966"/>
            <a:ext cx="4534070" cy="32530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1587116" y="2011371"/>
            <a:ext cx="17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THỰC TRẠNG</a:t>
            </a:r>
            <a:endParaRPr lang="vi-V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02513" y="2013938"/>
            <a:ext cx="289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ĐÍCH, ĐỐI 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5587" y="5449412"/>
            <a:ext cx="17322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3292" y="5903685"/>
            <a:ext cx="2141839" cy="486548"/>
          </a:xfrm>
          <a:prstGeom prst="ellipse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8351" y="6649727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832" y="6649727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cxnSpLocks/>
            <a:stCxn id="31" idx="4"/>
            <a:endCxn id="33" idx="0"/>
          </p:cNvCxnSpPr>
          <p:nvPr/>
        </p:nvCxnSpPr>
        <p:spPr>
          <a:xfrm flipH="1">
            <a:off x="1143952" y="6390233"/>
            <a:ext cx="840260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4"/>
            <a:endCxn id="32" idx="0"/>
          </p:cNvCxnSpPr>
          <p:nvPr/>
        </p:nvCxnSpPr>
        <p:spPr>
          <a:xfrm>
            <a:off x="1984212" y="6390233"/>
            <a:ext cx="840259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105226" y="7349436"/>
            <a:ext cx="1743642" cy="499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93619" y="8113981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3100" y="8113981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cxnSpLocks/>
            <a:stCxn id="88" idx="4"/>
            <a:endCxn id="90" idx="0"/>
          </p:cNvCxnSpPr>
          <p:nvPr/>
        </p:nvCxnSpPr>
        <p:spPr>
          <a:xfrm flipH="1">
            <a:off x="1136788" y="7848746"/>
            <a:ext cx="84025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88" idx="4"/>
            <a:endCxn id="89" idx="0"/>
          </p:cNvCxnSpPr>
          <p:nvPr/>
        </p:nvCxnSpPr>
        <p:spPr>
          <a:xfrm>
            <a:off x="1977047" y="7848746"/>
            <a:ext cx="840260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13100" y="8911768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thời gian 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193618" y="8911767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thời gian 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55131" y="10690854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53359" y="10690854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2193618" y="9575766"/>
            <a:ext cx="1247375" cy="542439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>
            <a:cxnSpLocks/>
            <a:stCxn id="90" idx="2"/>
            <a:endCxn id="93" idx="0"/>
          </p:cNvCxnSpPr>
          <p:nvPr/>
        </p:nvCxnSpPr>
        <p:spPr>
          <a:xfrm>
            <a:off x="1136788" y="8570884"/>
            <a:ext cx="0" cy="3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89" idx="2"/>
            <a:endCxn id="94" idx="0"/>
          </p:cNvCxnSpPr>
          <p:nvPr/>
        </p:nvCxnSpPr>
        <p:spPr>
          <a:xfrm flipH="1">
            <a:off x="2817306" y="8570884"/>
            <a:ext cx="1" cy="3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stCxn id="97" idx="1"/>
            <a:endCxn id="96" idx="0"/>
          </p:cNvCxnSpPr>
          <p:nvPr/>
        </p:nvCxnSpPr>
        <p:spPr>
          <a:xfrm flipH="1">
            <a:off x="1977047" y="9846986"/>
            <a:ext cx="216571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stCxn id="97" idx="3"/>
            <a:endCxn id="95" idx="0"/>
          </p:cNvCxnSpPr>
          <p:nvPr/>
        </p:nvCxnSpPr>
        <p:spPr>
          <a:xfrm>
            <a:off x="3440993" y="9846986"/>
            <a:ext cx="237826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94" idx="2"/>
            <a:endCxn id="97" idx="0"/>
          </p:cNvCxnSpPr>
          <p:nvPr/>
        </p:nvCxnSpPr>
        <p:spPr>
          <a:xfrm>
            <a:off x="2817306" y="9408504"/>
            <a:ext cx="0" cy="1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4420920">
            <a:off x="3271373" y="10060233"/>
            <a:ext cx="935532" cy="3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7021983">
            <a:off x="1412855" y="10074964"/>
            <a:ext cx="1075715" cy="3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13402" y="6163645"/>
            <a:ext cx="1680891" cy="4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613403" y="6973440"/>
            <a:ext cx="1680894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620661" y="7790491"/>
            <a:ext cx="1680893" cy="4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20661" y="8569255"/>
            <a:ext cx="1680893" cy="47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343406" y="9591261"/>
            <a:ext cx="1923833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09232" y="9591261"/>
            <a:ext cx="1930402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Arrow Connector 132"/>
          <p:cNvCxnSpPr>
            <a:cxnSpLocks/>
            <a:stCxn id="127" idx="4"/>
            <a:endCxn id="128" idx="0"/>
          </p:cNvCxnSpPr>
          <p:nvPr/>
        </p:nvCxnSpPr>
        <p:spPr>
          <a:xfrm>
            <a:off x="6453848" y="6611335"/>
            <a:ext cx="2" cy="3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9" idx="2"/>
            <a:endCxn id="130" idx="0"/>
          </p:cNvCxnSpPr>
          <p:nvPr/>
        </p:nvCxnSpPr>
        <p:spPr>
          <a:xfrm>
            <a:off x="6461108" y="8237179"/>
            <a:ext cx="0" cy="33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130" idx="2"/>
            <a:endCxn id="132" idx="0"/>
          </p:cNvCxnSpPr>
          <p:nvPr/>
        </p:nvCxnSpPr>
        <p:spPr>
          <a:xfrm>
            <a:off x="6461108" y="9041468"/>
            <a:ext cx="121332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130" idx="2"/>
            <a:endCxn id="131" idx="0"/>
          </p:cNvCxnSpPr>
          <p:nvPr/>
        </p:nvCxnSpPr>
        <p:spPr>
          <a:xfrm flipH="1">
            <a:off x="5305323" y="9041468"/>
            <a:ext cx="115578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8" idx="2"/>
            <a:endCxn id="129" idx="0"/>
          </p:cNvCxnSpPr>
          <p:nvPr/>
        </p:nvCxnSpPr>
        <p:spPr>
          <a:xfrm>
            <a:off x="6453850" y="7458416"/>
            <a:ext cx="7258" cy="3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/>
          <p:cNvSpPr txBox="1"/>
          <p:nvPr/>
        </p:nvSpPr>
        <p:spPr>
          <a:xfrm>
            <a:off x="377832" y="2586584"/>
            <a:ext cx="432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  <p:sp>
        <p:nvSpPr>
          <p:cNvPr id="5" name="Hộp Văn bản 4"/>
          <p:cNvSpPr txBox="1"/>
          <p:nvPr/>
        </p:nvSpPr>
        <p:spPr>
          <a:xfrm>
            <a:off x="5325527" y="2586584"/>
            <a:ext cx="3937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rườm</a:t>
            </a:r>
            <a:r>
              <a:rPr lang="en-US" dirty="0"/>
              <a:t> </a:t>
            </a:r>
            <a:r>
              <a:rPr lang="en-US" dirty="0" err="1"/>
              <a:t>rà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sức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3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69769" y="687191"/>
            <a:ext cx="1680891" cy="4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9770" y="1496986"/>
            <a:ext cx="1680894" cy="4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028" y="2314037"/>
            <a:ext cx="1680893" cy="44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7028" y="3092801"/>
            <a:ext cx="1680893" cy="47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9773" y="4114807"/>
            <a:ext cx="1923833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65599" y="4114807"/>
            <a:ext cx="1930402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cxnSpLocks/>
            <a:stCxn id="4" idx="4"/>
            <a:endCxn id="5" idx="0"/>
          </p:cNvCxnSpPr>
          <p:nvPr/>
        </p:nvCxnSpPr>
        <p:spPr>
          <a:xfrm>
            <a:off x="3910215" y="1134881"/>
            <a:ext cx="2" cy="3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>
            <a:off x="3917475" y="2760725"/>
            <a:ext cx="0" cy="33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7" idx="2"/>
            <a:endCxn id="26" idx="0"/>
          </p:cNvCxnSpPr>
          <p:nvPr/>
        </p:nvCxnSpPr>
        <p:spPr>
          <a:xfrm>
            <a:off x="3917475" y="3565014"/>
            <a:ext cx="121332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7" idx="2"/>
            <a:endCxn id="8" idx="0"/>
          </p:cNvCxnSpPr>
          <p:nvPr/>
        </p:nvCxnSpPr>
        <p:spPr>
          <a:xfrm flipH="1">
            <a:off x="2761690" y="3565014"/>
            <a:ext cx="1155785" cy="54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2"/>
            <a:endCxn id="6" idx="0"/>
          </p:cNvCxnSpPr>
          <p:nvPr/>
        </p:nvCxnSpPr>
        <p:spPr>
          <a:xfrm>
            <a:off x="3910217" y="1981962"/>
            <a:ext cx="7258" cy="33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432487"/>
            <a:ext cx="2903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Phòng ban: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Tạo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Tạo </a:t>
            </a:r>
            <a:r>
              <a:rPr lang="en-US" dirty="0" err="1"/>
              <a:t>mẫu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Quy định thời gian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Nhận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Nhận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Hẹn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Xử lý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Trả kết quả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5124" y="1087394"/>
            <a:ext cx="286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Tạo, </a:t>
            </a:r>
            <a:r>
              <a:rPr lang="en-US" dirty="0" err="1"/>
              <a:t>quản</a:t>
            </a:r>
            <a:r>
              <a:rPr lang="en-US" dirty="0"/>
              <a:t> lý </a:t>
            </a:r>
            <a:r>
              <a:rPr lang="en-US" dirty="0" err="1"/>
              <a:t>phòng</a:t>
            </a:r>
            <a:r>
              <a:rPr lang="en-US" dirty="0"/>
              <a:t> ban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ban.</a:t>
            </a:r>
          </a:p>
          <a:p>
            <a:pPr marL="285750" indent="-285750">
              <a:buFontTx/>
              <a:buChar char="-"/>
            </a:pP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1350080" y="3936706"/>
            <a:ext cx="301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Điền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Nộp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xử lý đ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/>
              <a:t>Nhận kết quả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đã</a:t>
            </a:r>
            <a:r>
              <a:rPr lang="en-US" dirty="0"/>
              <a:t> xử lý </a:t>
            </a:r>
            <a:r>
              <a:rPr lang="en-US" dirty="0" err="1"/>
              <a:t>xong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kết quả.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218" y="2564722"/>
            <a:ext cx="3288553" cy="49398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sz="1500" b="1" dirty="0">
                <a:latin typeface="+mj-lt"/>
              </a:rPr>
              <a:t>Quá trình hoạt động:</a:t>
            </a:r>
          </a:p>
          <a:p>
            <a:pPr algn="just"/>
            <a:endParaRPr lang="vi-VN" sz="1500" b="1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Hệ thống sẽ có những mẫu đơn mà các phòng ban của trường ban hành.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Sinh  viên đăng nhập, điền những mẫu đơn cần gửi, sau đó gửi lên hệ thống.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Các phòng ban sẽ nhận được những mẫu đơn đăng kí của sinh viên và tiến hành cấp cho sinh viên và hẹn ngày sinh viên đến nhận.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Đến ngày hẹn sinh viên đến đúng phòng ban đã yêu cầu và nhận đơn, hồ sơ,... mình cần.</a:t>
            </a:r>
          </a:p>
          <a:p>
            <a:pPr algn="just"/>
            <a:endParaRPr lang="vi-VN" sz="15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vi-VN" sz="1500" dirty="0">
                <a:latin typeface="+mj-lt"/>
              </a:rPr>
              <a:t>Hệ thống sẽ lưu lại những mẫu đơn sinh viên dùng cho những việc cần thiết sau này.</a:t>
            </a:r>
          </a:p>
        </p:txBody>
      </p:sp>
    </p:spTree>
    <p:extLst>
      <p:ext uri="{BB962C8B-B14F-4D97-AF65-F5344CB8AC3E}">
        <p14:creationId xmlns:p14="http://schemas.microsoft.com/office/powerpoint/2010/main" val="82852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496473" y="1717695"/>
            <a:ext cx="1743642" cy="4993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4866" y="2482240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4347" y="2482240"/>
            <a:ext cx="1247375" cy="4569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cxnSpLocks/>
            <a:stCxn id="11" idx="4"/>
            <a:endCxn id="13" idx="0"/>
          </p:cNvCxnSpPr>
          <p:nvPr/>
        </p:nvCxnSpPr>
        <p:spPr>
          <a:xfrm flipH="1">
            <a:off x="1528035" y="2217005"/>
            <a:ext cx="84025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4"/>
            <a:endCxn id="12" idx="0"/>
          </p:cNvCxnSpPr>
          <p:nvPr/>
        </p:nvCxnSpPr>
        <p:spPr>
          <a:xfrm>
            <a:off x="2368294" y="2217005"/>
            <a:ext cx="840260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04347" y="3280027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 thời gian 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4865" y="3280026"/>
            <a:ext cx="1247375" cy="496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thời gian 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6378" y="5059113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44606" y="5059113"/>
            <a:ext cx="1247375" cy="492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2584865" y="3944025"/>
            <a:ext cx="1247375" cy="542439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cxnSpLocks/>
            <a:stCxn id="13" idx="2"/>
            <a:endCxn id="18" idx="0"/>
          </p:cNvCxnSpPr>
          <p:nvPr/>
        </p:nvCxnSpPr>
        <p:spPr>
          <a:xfrm>
            <a:off x="1528035" y="2939143"/>
            <a:ext cx="0" cy="34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  <a:endCxn id="19" idx="0"/>
          </p:cNvCxnSpPr>
          <p:nvPr/>
        </p:nvCxnSpPr>
        <p:spPr>
          <a:xfrm flipH="1">
            <a:off x="3208553" y="2939143"/>
            <a:ext cx="1" cy="3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5" idx="1"/>
            <a:endCxn id="24" idx="0"/>
          </p:cNvCxnSpPr>
          <p:nvPr/>
        </p:nvCxnSpPr>
        <p:spPr>
          <a:xfrm flipH="1">
            <a:off x="2368294" y="4215245"/>
            <a:ext cx="216571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5" idx="3"/>
            <a:endCxn id="22" idx="0"/>
          </p:cNvCxnSpPr>
          <p:nvPr/>
        </p:nvCxnSpPr>
        <p:spPr>
          <a:xfrm>
            <a:off x="3832240" y="4215245"/>
            <a:ext cx="237826" cy="84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9" idx="2"/>
            <a:endCxn id="25" idx="0"/>
          </p:cNvCxnSpPr>
          <p:nvPr/>
        </p:nvCxnSpPr>
        <p:spPr>
          <a:xfrm>
            <a:off x="3208553" y="3776763"/>
            <a:ext cx="0" cy="1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4420920">
            <a:off x="3662620" y="4428492"/>
            <a:ext cx="935532" cy="3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7021983">
            <a:off x="1804102" y="4443223"/>
            <a:ext cx="1075715" cy="31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7881" y="6742152"/>
            <a:ext cx="2141839" cy="486548"/>
          </a:xfrm>
          <a:prstGeom prst="ellipse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940" y="7488194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421" y="7488194"/>
            <a:ext cx="1532239" cy="556056"/>
          </a:xfrm>
          <a:prstGeom prst="rect">
            <a:avLst/>
          </a:prstGeom>
          <a:solidFill>
            <a:srgbClr val="F34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cxnSpLocks/>
            <a:stCxn id="2" idx="4"/>
            <a:endCxn id="4" idx="0"/>
          </p:cNvCxnSpPr>
          <p:nvPr/>
        </p:nvCxnSpPr>
        <p:spPr>
          <a:xfrm flipH="1">
            <a:off x="988541" y="7228700"/>
            <a:ext cx="840260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2" idx="4"/>
            <a:endCxn id="3" idx="0"/>
          </p:cNvCxnSpPr>
          <p:nvPr/>
        </p:nvCxnSpPr>
        <p:spPr>
          <a:xfrm>
            <a:off x="1828801" y="7228700"/>
            <a:ext cx="840259" cy="2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1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484</Words>
  <Application>Microsoft Office PowerPoint</Application>
  <PresentationFormat>A3 Paper (297x420 mm)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</dc:creator>
  <cp:lastModifiedBy>MyPC</cp:lastModifiedBy>
  <cp:revision>151</cp:revision>
  <dcterms:created xsi:type="dcterms:W3CDTF">2017-03-30T03:00:06Z</dcterms:created>
  <dcterms:modified xsi:type="dcterms:W3CDTF">2017-04-02T15:02:47Z</dcterms:modified>
</cp:coreProperties>
</file>