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8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8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0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4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7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20EC-1EA2-49B6-83C4-959670EB8355}" type="datetimeFigureOut">
              <a:rPr lang="vi-VN" smtClean="0"/>
              <a:t>30/03/2017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"/>
            <a:ext cx="9601200" cy="155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619375" y="95250"/>
            <a:ext cx="471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Đ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vi-VN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124"/>
            <a:ext cx="1362075" cy="123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9276" y="471160"/>
            <a:ext cx="61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“Hệ thống giúp giảm tải gánh nặng trong quản lý hành chính trường học”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54" y="148529"/>
            <a:ext cx="1569041" cy="12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2941415" y="79816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Khoa CNTT – Lớp 16CNTN – Nhóm NAME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576135"/>
            <a:ext cx="9601200" cy="11201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-16042" y="11658684"/>
            <a:ext cx="9601200" cy="1136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2780995" y="1165868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</a:rPr>
              <a:t>Thông tin nhóm</a:t>
            </a:r>
            <a:endParaRPr lang="vi-V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667" y="12003585"/>
            <a:ext cx="911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C00000"/>
                </a:solidFill>
                <a:latin typeface="+mj-lt"/>
              </a:rPr>
              <a:t>Đỗ Hoàng Anh Duy		Huỳnh Ngọc Đỉnh		Lương Tấn Khang		Phan Quốc Tuấn</a:t>
            </a:r>
          </a:p>
          <a:p>
            <a:r>
              <a:rPr lang="vi-VN" sz="16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1612847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1612844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1612865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1612902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8308" y="185224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183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39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</dc:creator>
  <cp:lastModifiedBy>qwe</cp:lastModifiedBy>
  <cp:revision>16</cp:revision>
  <dcterms:created xsi:type="dcterms:W3CDTF">2017-03-30T03:00:06Z</dcterms:created>
  <dcterms:modified xsi:type="dcterms:W3CDTF">2017-03-30T03:49:10Z</dcterms:modified>
</cp:coreProperties>
</file>