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598" r:id="rId12"/>
    <p:sldId id="302" r:id="rId13"/>
    <p:sldId id="304" r:id="rId14"/>
    <p:sldId id="303" r:id="rId15"/>
    <p:sldId id="305" r:id="rId16"/>
    <p:sldId id="32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279" r:id="rId32"/>
    <p:sldId id="280" r:id="rId33"/>
    <p:sldId id="401" r:id="rId34"/>
    <p:sldId id="599" r:id="rId35"/>
    <p:sldId id="600" r:id="rId36"/>
    <p:sldId id="494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Basic Syntax and First Steps" id="{1ECCB3A9-18D3-4E87-B9E4-3C8088295BC1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598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599"/>
            <p14:sldId id="600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74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44047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37689" y="584863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Autofit/>
          </a:bodyPr>
          <a:lstStyle/>
          <a:p>
            <a:r>
              <a:rPr lang="en-US" sz="3600" dirty="0"/>
              <a:t>An "if statement" is written by using the</a:t>
            </a:r>
            <a:r>
              <a:rPr lang="en-US" sz="3600" b="1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 </a:t>
            </a:r>
            <a:r>
              <a:rPr lang="en-US" sz="3600" dirty="0" smtClean="0"/>
              <a:t>keyword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If-Statement (1)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41000" y="2304000"/>
            <a:ext cx="5745625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    print("b is greater than a")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supports the usual logical conditions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mathematics</a:t>
            </a:r>
          </a:p>
          <a:p>
            <a:pPr lvl="1"/>
            <a:r>
              <a:rPr lang="en-US" sz="3200" dirty="0"/>
              <a:t>Equals: a == b</a:t>
            </a:r>
          </a:p>
          <a:p>
            <a:pPr lvl="1"/>
            <a:r>
              <a:rPr lang="en-US" sz="3200" dirty="0"/>
              <a:t>Not Equals: a != b</a:t>
            </a:r>
          </a:p>
          <a:p>
            <a:pPr lvl="1"/>
            <a:r>
              <a:rPr lang="en-US" sz="3200" dirty="0"/>
              <a:t>Less than: a &lt; b</a:t>
            </a:r>
          </a:p>
          <a:p>
            <a:pPr lvl="1"/>
            <a:r>
              <a:rPr lang="en-US" sz="3200" dirty="0"/>
              <a:t>Less than or equal to: a &lt;= b</a:t>
            </a:r>
          </a:p>
          <a:p>
            <a:pPr lvl="1"/>
            <a:r>
              <a:rPr lang="en-US" sz="3200" dirty="0"/>
              <a:t>Greater than: a &gt; b</a:t>
            </a:r>
          </a:p>
          <a:p>
            <a:pPr lvl="1"/>
            <a:r>
              <a:rPr lang="en-US" sz="3200" dirty="0"/>
              <a:t>Greater than or equal to: a &gt;=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If-Statement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4717" y="4402716"/>
            <a:ext cx="621000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43900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</a:t>
            </a:r>
            <a:r>
              <a:rPr lang="en-GB" sz="26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</a:t>
            </a:r>
            <a:r>
              <a:rPr lang="en-GB" sz="2600">
                <a:solidFill>
                  <a:schemeClr val="tx1"/>
                </a:solidFill>
              </a:rPr>
              <a:t>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pythonic way of saying "if the </a:t>
            </a:r>
            <a:br>
              <a:rPr lang="en-US" dirty="0"/>
            </a:br>
            <a:r>
              <a:rPr lang="en-US" dirty="0"/>
              <a:t>previous conditions were not true, then try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condition</a:t>
            </a:r>
            <a:r>
              <a:rPr lang="en-US" dirty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2934000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 keywords are logical operators. They are used to combine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 Or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0998" y="4053421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484000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largest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of Three Numbers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or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r>
              <a:rPr lang="en-US" dirty="0"/>
              <a:t>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/>
              <a:t>if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/>
              <a:t>elif number &gt; 0:</a:t>
            </a:r>
          </a:p>
          <a:p>
            <a:r>
              <a:rPr lang="en-GB" dirty="0"/>
              <a:t>    if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elif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33778" y="2709000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7985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096398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continue statement skips the current iteration of the loop and continue with the </a:t>
            </a:r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a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00" y="257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floating-point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The number {number} is between 1 and 100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55783" y="5204367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5800" y="4746694"/>
            <a:ext cx="1154766" cy="1268205"/>
          </a:xfrm>
        </p:spPr>
        <p:txBody>
          <a:bodyPr/>
          <a:lstStyle/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 txBox="1">
            <a:spLocks/>
          </p:cNvSpPr>
          <p:nvPr/>
        </p:nvSpPr>
        <p:spPr>
          <a:xfrm>
            <a:off x="4296000" y="5094000"/>
            <a:ext cx="633541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117" y="1719000"/>
            <a:ext cx="10379766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while number &lt; 1 or number &gt; 100: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print(f'The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8554" y="1767934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</a:t>
            </a:r>
            <a:r>
              <a:rPr lang="en-US" sz="3200" dirty="0" smtClean="0">
                <a:solidFill>
                  <a:schemeClr val="bg2"/>
                </a:solidFill>
              </a:rPr>
              <a:t/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chemeClr val="bg2"/>
                </a:solidFill>
              </a:rPr>
              <a:t>different </a:t>
            </a:r>
            <a:r>
              <a:rPr lang="en-US" sz="3200" dirty="0">
                <a:solidFill>
                  <a:schemeClr val="bg2"/>
                </a:solidFill>
              </a:rPr>
              <a:t>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90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 smtClean="0">
                <a:hlinkClick r:id="rId4" action="ppaction://hlinkfile"/>
              </a:rPr>
              <a:t>about.softuni.bg</a:t>
            </a:r>
            <a:r>
              <a:rPr lang="en-US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 and 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+mj-lt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age = 25</a:t>
            </a:r>
            <a:endParaRPr lang="bg-BG" sz="2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–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1029</Words>
  <Application>Microsoft Office PowerPoint</Application>
  <PresentationFormat>Widescreen</PresentationFormat>
  <Paragraphs>265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Basic Syntax and First Steps</vt:lpstr>
      <vt:lpstr>Installing Python</vt:lpstr>
      <vt:lpstr>Run Python in Command Prompt</vt:lpstr>
      <vt:lpstr>Write Python in IDE</vt:lpstr>
      <vt:lpstr>Basic Syntax</vt:lpstr>
      <vt:lpstr>Conditional Statements</vt:lpstr>
      <vt:lpstr>The If-Statement (1)</vt:lpstr>
      <vt:lpstr>The If-Statement (2)</vt:lpstr>
      <vt:lpstr>Indentation</vt:lpstr>
      <vt:lpstr>The Else-Statement</vt:lpstr>
      <vt:lpstr>The Elif-Statement</vt:lpstr>
      <vt:lpstr>And and Or</vt:lpstr>
      <vt:lpstr>Check Number Range</vt:lpstr>
      <vt:lpstr>Problem: Largest of Three Numbers</vt:lpstr>
      <vt:lpstr>Solution: Biggest of Three Numbers </vt:lpstr>
      <vt:lpstr>Problem: Number Definer </vt:lpstr>
      <vt:lpstr>Solution: Number Definer </vt:lpstr>
      <vt:lpstr>Loops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104</cp:revision>
  <dcterms:created xsi:type="dcterms:W3CDTF">2018-05-23T13:08:44Z</dcterms:created>
  <dcterms:modified xsi:type="dcterms:W3CDTF">2021-12-21T13:56:43Z</dcterms:modified>
  <cp:category>Python Fundamentals Course @ SoftUni: https://softuni.bg/trainings/2442/python-fundamentals-september-2019</cp:category>
</cp:coreProperties>
</file>