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494" r:id="rId40"/>
    <p:sldId id="495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161" autoAdjust="0"/>
  </p:normalViewPr>
  <p:slideViewPr>
    <p:cSldViewPr showGuides="1">
      <p:cViewPr varScale="1">
        <p:scale>
          <a:sx n="91" d="100"/>
          <a:sy n="91" d="100"/>
        </p:scale>
        <p:origin x="137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2201910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  <a:br>
              <a:rPr lang="bg-BG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5220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522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161263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Unfortunately, in python you can only join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9012" y="3350377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66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5003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3118" y="4068782"/>
            <a:ext cx="4727530" cy="1268205"/>
          </a:xfrm>
        </p:spPr>
        <p:txBody>
          <a:bodyPr/>
          <a:lstStyle/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33340" y="4052432"/>
            <a:ext cx="532766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895" y="1839912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1839912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549519" y="5323634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2673" y="3654000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3114000"/>
            <a:ext cx="1976576" cy="1485000"/>
          </a:xfrm>
        </p:spPr>
        <p:txBody>
          <a:bodyPr/>
          <a:lstStyle/>
          <a:p>
            <a:r>
              <a:rPr lang="en-US" sz="2400" dirty="0"/>
              <a:t>2</a:t>
            </a:r>
          </a:p>
          <a:p>
            <a:r>
              <a:rPr lang="en-US" sz="2400" dirty="0"/>
              <a:t>PB Python</a:t>
            </a:r>
          </a:p>
          <a:p>
            <a:r>
              <a:rPr lang="en-US" sz="2400" dirty="0"/>
              <a:t>PF Python</a:t>
            </a:r>
            <a:endParaRPr lang="bg-BG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17770" y="3553546"/>
            <a:ext cx="57635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['PB Python', 'PF Python']</a:t>
            </a: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94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888838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</a:t>
            </a:r>
            <a:br>
              <a:rPr lang="en-US" dirty="0"/>
            </a:b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Count of positives: {</a:t>
            </a:r>
            <a:r>
              <a:rPr lang="en-US" sz="2800" b="1" dirty="0" err="1">
                <a:latin typeface="Consolas" panose="020B0609020204030204" pitchFamily="49" charset="0"/>
              </a:rPr>
              <a:t>count_positives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Sum of negatives: {sum_of_negatives}</a:t>
            </a:r>
            <a:r>
              <a:rPr lang="en-US" sz="28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234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loop through lists and access 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its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31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54857" y="1236629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1000" y="4554000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508686" y="3880908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78769" y="1253716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2030</Words>
  <Application>Microsoft Office PowerPoint</Application>
  <PresentationFormat>Widescreen</PresentationFormat>
  <Paragraphs>331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85</cp:revision>
  <dcterms:created xsi:type="dcterms:W3CDTF">2018-05-23T13:08:44Z</dcterms:created>
  <dcterms:modified xsi:type="dcterms:W3CDTF">2022-01-26T19:22:46Z</dcterms:modified>
  <cp:category>Python Fundamentals Course @ SoftUni: https://softuni.bg/trainings/2442/python-fundamentals-september-2019</cp:category>
</cp:coreProperties>
</file>