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494" r:id="rId34"/>
    <p:sldId id="495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732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9A5BC90-EE72-4CD9-B3B3-600B0DAE7F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FBBACD5-3A0A-4871-A754-F29EC13B26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EB3531F-7E8E-4D8D-93D5-08F42B8282A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610CDE-D057-45B8-BC61-B423A43449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51EB14B-1367-4612-AC1E-2D5EB8E072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CCDB71-B5E0-43C4-8FB8-589D31D963B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208F430-6D86-4EE2-A8D2-4B62EE7B673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D1E9794-3317-44CA-994B-BA7156D6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A38F14-D3C9-45AE-AA75-187407CBD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BB24B7C-8C28-47B0-8903-7CA655C75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EC60C42-1CFA-46B9-9992-AE63EC48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229D4A6-F06A-49DF-A4C6-EB82AC99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ABE2CC-2284-4210-AFDC-DCEEE3F1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FB2539D-44CD-45D5-8899-8AAF611CEA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DAB165F-DC6F-405A-AE08-DAE5747C59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25051CE-50C0-4B82-8956-DDBE4066261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58459C4-FE2A-401C-80B4-0539863065D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28EDC5D-5DDD-4CBD-B11B-A291F02B231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849D610-8B20-459D-B820-A7AC23B2723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6C92F071-EE95-45FB-B0A5-C149D6BC1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033C007-2686-4128-B3C3-62A7D40E5C8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168F9EAE-DC4F-461C-B957-3111E715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EB5E16A9-F4FD-4265-98E1-DD0048F9B66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64107B-AE6C-4106-8451-E3BAA12FA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286746B-835F-4E88-8DC9-7FC5A258C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28E8348-5A3E-4301-AF7E-9FB35361C1D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F78577F-9713-4189-9475-A9F8F99571D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1520BEE-C020-48C5-9ADF-B578542D72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43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749E012-B78E-4D99-B84A-4A456B63AC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E9FAB0-1660-40CE-A5FD-D45D66D26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3D79258-B901-4C1A-A811-BC56BD6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52DD6AF-2C11-4F69-85FC-A1CBC4C14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B287A28-E2C2-47BE-ADED-FD560847E52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E10CD65-B217-41B9-AF21-D33944CA2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5F73E1-B2D9-4DA1-8607-39D16D41CE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2BBBAB-E4EE-4706-A0A3-A57CA91B9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6E1AAF1-BE2E-4C8D-BF7B-5056EB7E02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41A0FFF-F08E-4DAA-B560-AADA3C0E0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28C87F2-322B-48D5-9F86-DC1A6CE6B8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CAE8AA8-56AB-4444-9D5C-8210901BAF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50FFEF4-E42F-47D5-8AB8-2765944CF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65289" y="6195839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3266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2" y="2401095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45263" y="2345838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750263" y="2089071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C103D-32C2-45E2-A7D0-57B57DE69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1234" y="2368678"/>
            <a:ext cx="9119766" cy="26803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self.content</a:t>
            </a:r>
            <a:r>
              <a:rPr lang="en-US" sz="24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self.likes</a:t>
            </a:r>
            <a:r>
              <a:rPr lang="en-US" sz="24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200" dirty="0"/>
              <a:t>It defines the needed information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215257" y="5005929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39400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after initialization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>
                <a:latin typeface="Consolas" panose="020B0609020204030204" pitchFamily="49" charset="0"/>
              </a:rPr>
              <a:t>Going: </a:t>
            </a:r>
            <a:r>
              <a:rPr lang="en-US" dirty="0" smtClean="0"/>
              <a:t>" + all the people separated by comma and space</a:t>
            </a:r>
          </a:p>
          <a:p>
            <a:pPr lvl="1"/>
            <a:r>
              <a:rPr lang="en-US" dirty="0" smtClean="0"/>
              <a:t>"</a:t>
            </a:r>
            <a:r>
              <a:rPr lang="en-US" b="1" dirty="0" smtClean="0">
                <a:latin typeface="Consolas" panose="020B0609020204030204" pitchFamily="49" charset="0"/>
              </a:rPr>
              <a:t>Total</a:t>
            </a:r>
            <a:r>
              <a:rPr lang="en-US" b="1" dirty="0">
                <a:latin typeface="Consolas" panose="020B0609020204030204" pitchFamily="49" charset="0"/>
              </a:rPr>
              <a:t>: {</a:t>
            </a:r>
            <a:r>
              <a:rPr lang="en-US" b="1" dirty="0" err="1">
                <a:latin typeface="Consolas" panose="020B0609020204030204" pitchFamily="49" charset="0"/>
              </a:rPr>
              <a:t>total_people_going</a:t>
            </a:r>
            <a:r>
              <a:rPr lang="en-US" b="1" dirty="0" smtClean="0">
                <a:latin typeface="Consolas" panose="020B0609020204030204" pitchFamily="49" charset="0"/>
              </a:rPr>
              <a:t>}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BAA6F-726F-40CF-8037-2C05EB72C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6234" y="1362350"/>
            <a:ext cx="7994766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self.people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party.people.append</a:t>
            </a:r>
            <a:r>
              <a:rPr lang="en-US" sz="24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f"Going</a:t>
            </a:r>
            <a:r>
              <a:rPr lang="en-US" sz="2400" dirty="0"/>
              <a:t>: {', '.join(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: {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(OOP)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71750" y="2484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sz="3200" dirty="0"/>
          </a:p>
          <a:p>
            <a:pPr marL="456565" indent="-456565"/>
            <a:r>
              <a:rPr lang="en-US" sz="3200" dirty="0"/>
              <a:t>You will receive some emails 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{sender} says to {receiver}: {content}. Sent: </a:t>
            </a:r>
            <a:br>
              <a:rPr lang="en-US" sz="3200" b="1" dirty="0">
                <a:latin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b="1" dirty="0" err="1">
                <a:latin typeface="Consolas" panose="020B0609020204030204" pitchFamily="49" charset="0"/>
              </a:rPr>
              <a:t>is_sent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en-US" sz="32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F8BC3-4A95-4C78-A453-52DAAB688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449000"/>
            <a:ext cx="9119766" cy="4850147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sender, receiver, content):</a:t>
            </a:r>
          </a:p>
          <a:p>
            <a:r>
              <a:rPr lang="en-US" dirty="0"/>
              <a:t>    </a:t>
            </a:r>
            <a:r>
              <a:rPr lang="en-US" dirty="0" err="1"/>
              <a:t>self.sender</a:t>
            </a:r>
            <a:r>
              <a:rPr lang="en-US" dirty="0"/>
              <a:t> = sender</a:t>
            </a:r>
          </a:p>
          <a:p>
            <a:r>
              <a:rPr lang="en-US" dirty="0"/>
              <a:t>    </a:t>
            </a:r>
            <a:r>
              <a:rPr lang="en-US" dirty="0" err="1"/>
              <a:t>self.receiver</a:t>
            </a:r>
            <a:r>
              <a:rPr lang="en-US" dirty="0"/>
              <a:t> = receiver</a:t>
            </a:r>
          </a:p>
          <a:p>
            <a:r>
              <a:rPr lang="en-US" dirty="0"/>
              <a:t>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False</a:t>
            </a:r>
          </a:p>
          <a:p>
            <a:r>
              <a:rPr lang="en-US" dirty="0"/>
              <a:t>  def send(self):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True</a:t>
            </a:r>
          </a:p>
          <a:p>
            <a:r>
              <a:rPr lang="en-US" dirty="0"/>
              <a:t>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return f"{</a:t>
            </a:r>
            <a:r>
              <a:rPr lang="en-US" dirty="0" err="1"/>
              <a:t>self.sender</a:t>
            </a:r>
            <a:r>
              <a:rPr lang="en-US" dirty="0"/>
              <a:t>} says to {</a:t>
            </a:r>
            <a:r>
              <a:rPr lang="en-US" dirty="0" err="1"/>
              <a:t>self.receiver</a:t>
            </a:r>
            <a:r>
              <a:rPr lang="en-US" dirty="0"/>
              <a:t>}: {</a:t>
            </a:r>
            <a:r>
              <a:rPr lang="en-US" dirty="0" err="1"/>
              <a:t>self.content</a:t>
            </a:r>
            <a:r>
              <a:rPr lang="en-US" dirty="0"/>
              <a:t>}. Sent: </a:t>
            </a:r>
            <a:br>
              <a:rPr lang="en-US" dirty="0"/>
            </a:br>
            <a:r>
              <a:rPr lang="en-US" dirty="0"/>
              <a:t>    {</a:t>
            </a:r>
            <a:r>
              <a:rPr lang="en-US" dirty="0" err="1"/>
              <a:t>self.is_sent</a:t>
            </a:r>
            <a:r>
              <a:rPr lang="en-US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3674F-F205-4153-B922-728774B4D8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674000"/>
            <a:ext cx="9794766" cy="4462669"/>
          </a:xfrm>
        </p:spPr>
        <p:txBody>
          <a:bodyPr/>
          <a:lstStyle/>
          <a:p>
            <a:r>
              <a:rPr lang="en-US" dirty="0"/>
              <a:t>emails = []</a:t>
            </a:r>
          </a:p>
          <a:p>
            <a:r>
              <a:rPr lang="en-US" dirty="0"/>
              <a:t>line = input()</a:t>
            </a:r>
          </a:p>
          <a:p>
            <a:r>
              <a:rPr lang="en-US" dirty="0"/>
              <a:t>while line != "Stop":</a:t>
            </a:r>
          </a:p>
          <a:p>
            <a:r>
              <a:rPr lang="en-US" dirty="0"/>
              <a:t>    tokens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r>
              <a:rPr lang="en-US" dirty="0"/>
              <a:t>    email = Email(tokens[0], tokens[1], tokens[2])</a:t>
            </a:r>
          </a:p>
          <a:p>
            <a:r>
              <a:rPr lang="en-US" dirty="0"/>
              <a:t>    </a:t>
            </a:r>
            <a:r>
              <a:rPr lang="en-US" dirty="0" err="1"/>
              <a:t>emails.append</a:t>
            </a:r>
            <a:r>
              <a:rPr lang="en-US" dirty="0"/>
              <a:t>(email)</a:t>
            </a:r>
          </a:p>
          <a:p>
            <a:r>
              <a:rPr lang="en-US" dirty="0"/>
              <a:t>    line = input()</a:t>
            </a:r>
          </a:p>
          <a:p>
            <a:r>
              <a:rPr lang="en-US" dirty="0"/>
              <a:t>    </a:t>
            </a:r>
            <a:r>
              <a:rPr lang="en-US" dirty="0" err="1"/>
              <a:t>send_emails</a:t>
            </a:r>
            <a:r>
              <a:rPr lang="en-US" dirty="0"/>
              <a:t> = [int(x) for x in input().split(", ")]</a:t>
            </a:r>
          </a:p>
          <a:p>
            <a:r>
              <a:rPr lang="en-US" dirty="0"/>
              <a:t>for x in </a:t>
            </a:r>
            <a:r>
              <a:rPr lang="en-US" dirty="0" err="1"/>
              <a:t>send_emails</a:t>
            </a:r>
            <a:r>
              <a:rPr lang="en-US" dirty="0"/>
              <a:t>:</a:t>
            </a:r>
          </a:p>
          <a:p>
            <a:r>
              <a:rPr lang="en-US" dirty="0"/>
              <a:t>    emails[x].send()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{species} {name}</a:t>
            </a:r>
            <a:r>
              <a:rPr lang="en-US" dirty="0"/>
              <a:t>".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8570CC-3CEE-4A19-9D6C-1192F992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214000"/>
            <a:ext cx="9929766" cy="3300235"/>
          </a:xfrm>
        </p:spPr>
        <p:txBody>
          <a:bodyPr/>
          <a:lstStyle/>
          <a:p>
            <a:r>
              <a:rPr lang="en-US" dirty="0"/>
              <a:t>class Zoo: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dirty="0"/>
              <a:t>    def </a:t>
            </a:r>
            <a:r>
              <a:rPr lang="en-US" dirty="0" err="1"/>
              <a:t>add_animal</a:t>
            </a:r>
            <a:r>
              <a:rPr lang="en-US" dirty="0"/>
              <a:t>(self, species, name):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(self, species):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D39C6-D54C-479C-8991-FB92FB996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6000" y="1809000"/>
            <a:ext cx="6824766" cy="4075191"/>
          </a:xfrm>
        </p:spPr>
        <p:txBody>
          <a:bodyPr/>
          <a:lstStyle/>
          <a:p>
            <a:r>
              <a:rPr lang="en-US" dirty="0" err="1"/>
              <a:t>zoo_name</a:t>
            </a:r>
            <a:r>
              <a:rPr lang="en-US" dirty="0"/>
              <a:t> = input()</a:t>
            </a:r>
          </a:p>
          <a:p>
            <a:r>
              <a:rPr lang="en-US" dirty="0"/>
              <a:t>zoo = Zoo(</a:t>
            </a:r>
            <a:r>
              <a:rPr lang="en-US" dirty="0" err="1"/>
              <a:t>zoo_name</a:t>
            </a:r>
            <a:r>
              <a:rPr lang="en-US" dirty="0"/>
              <a:t>)</a:t>
            </a:r>
          </a:p>
          <a:p>
            <a:r>
              <a:rPr lang="en-US" dirty="0"/>
              <a:t>count = int(input())</a:t>
            </a:r>
          </a:p>
          <a:p>
            <a:r>
              <a:rPr lang="en-US" dirty="0" err="1"/>
              <a:t>total_animals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range(count):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Add the new animal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Update the </a:t>
            </a:r>
            <a:r>
              <a:rPr lang="en-US" i="1" dirty="0" err="1">
                <a:solidFill>
                  <a:schemeClr val="accent2"/>
                </a:solidFill>
              </a:rPr>
              <a:t>total_animals</a:t>
            </a:r>
            <a:r>
              <a:rPr lang="en-US" i="1" dirty="0">
                <a:solidFill>
                  <a:schemeClr val="accent2"/>
                </a:solidFill>
              </a:rPr>
              <a:t> variable</a:t>
            </a:r>
          </a:p>
          <a:p>
            <a:r>
              <a:rPr lang="en-US" dirty="0"/>
              <a:t>info = input()</a:t>
            </a:r>
          </a:p>
          <a:p>
            <a:r>
              <a:rPr lang="en-US" dirty="0"/>
              <a:t>print(</a:t>
            </a:r>
            <a:r>
              <a:rPr lang="en-US" dirty="0" err="1"/>
              <a:t>zoo.get_info</a:t>
            </a:r>
            <a:r>
              <a:rPr lang="en-US" dirty="0"/>
              <a:t>(info))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does </a:t>
            </a: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>
                <a:solidFill>
                  <a:schemeClr val="bg2"/>
                </a:solidFill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instances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instance methods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861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</a:t>
            </a:r>
            <a:r>
              <a:rPr lang="en-US" dirty="0" smtClean="0"/>
              <a:t>into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4026000" y="2664000"/>
            <a:ext cx="5400000" cy="304487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modifying </a:t>
            </a:r>
            <a:r>
              <a:rPr lang="en-US" dirty="0"/>
              <a:t>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1208</Words>
  <Application>Microsoft Office PowerPoint</Application>
  <PresentationFormat>Widescreen</PresentationFormat>
  <Paragraphs>249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Yoana</cp:lastModifiedBy>
  <cp:revision>20</cp:revision>
  <dcterms:created xsi:type="dcterms:W3CDTF">2018-05-23T13:08:44Z</dcterms:created>
  <dcterms:modified xsi:type="dcterms:W3CDTF">2021-12-21T12:45:20Z</dcterms:modified>
  <cp:category>Python Fundamentals Course @ SoftUni: https://softuni.bg/trainings/2442/python-fundamentals-september-2019</cp:category>
</cp:coreProperties>
</file>