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614" r:id="rId43"/>
    <p:sldId id="60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Jan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2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2605</Words>
  <Application>Microsoft Office PowerPoint</Application>
  <PresentationFormat>Widescreen</PresentationFormat>
  <Paragraphs>428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254</cp:revision>
  <dcterms:created xsi:type="dcterms:W3CDTF">2018-05-23T13:08:44Z</dcterms:created>
  <dcterms:modified xsi:type="dcterms:W3CDTF">2022-05-13T07:35:26Z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