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7BFA-E4F0-442C-9C3C-C01FD477BC2E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A184-D10C-43AB-AE42-112F47C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4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0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8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2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0F03-4613-478E-988F-BB81461BE8E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A8C44-1E46-4828-896C-3B1BC58C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Walker</a:t>
            </a:r>
          </a:p>
          <a:p>
            <a:r>
              <a:rPr lang="en-US" dirty="0" smtClean="0"/>
              <a:t>Turner </a:t>
            </a:r>
            <a:r>
              <a:rPr lang="en-US" dirty="0" err="1" smtClean="0"/>
              <a:t>Lehmbecker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9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Solo or Party of Characters</a:t>
            </a:r>
          </a:p>
          <a:p>
            <a:pPr lvl="1"/>
            <a:r>
              <a:rPr lang="en-US" dirty="0" smtClean="0"/>
              <a:t>Start with some basic items/money</a:t>
            </a:r>
          </a:p>
          <a:p>
            <a:r>
              <a:rPr lang="en-US" dirty="0" smtClean="0"/>
              <a:t>Randomly generated map with monsters</a:t>
            </a:r>
          </a:p>
          <a:p>
            <a:pPr lvl="1"/>
            <a:r>
              <a:rPr lang="en-US" dirty="0" smtClean="0"/>
              <a:t>Goal being to get to the end alive.</a:t>
            </a:r>
          </a:p>
          <a:p>
            <a:r>
              <a:rPr lang="en-US" dirty="0" smtClean="0"/>
              <a:t>NPC Store</a:t>
            </a:r>
          </a:p>
          <a:p>
            <a:pPr lvl="1"/>
            <a:r>
              <a:rPr lang="en-US" dirty="0" smtClean="0"/>
              <a:t>Can buy/sell items to help you out as you progress through the map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726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78078"/>
              </p:ext>
            </p:extLst>
          </p:nvPr>
        </p:nvGraphicFramePr>
        <p:xfrm>
          <a:off x="304800" y="304800"/>
          <a:ext cx="8153400" cy="6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3" imgW="10096489" imgH="7810290" progId="AcroExch.Document.7">
                  <p:embed/>
                </p:oleObj>
              </mc:Choice>
              <mc:Fallback>
                <p:oleObj name="Acrobat Document" r:id="rId3" imgW="10096489" imgH="781029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304800"/>
                        <a:ext cx="8153400" cy="6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5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Character class which is extended by  </a:t>
            </a:r>
            <a:r>
              <a:rPr lang="en-US" dirty="0" err="1" smtClean="0"/>
              <a:t>GoodGuy</a:t>
            </a:r>
            <a:r>
              <a:rPr lang="en-US" dirty="0" smtClean="0"/>
              <a:t> and </a:t>
            </a:r>
            <a:r>
              <a:rPr lang="en-US" dirty="0" err="1" smtClean="0"/>
              <a:t>BadGuy</a:t>
            </a:r>
            <a:r>
              <a:rPr lang="en-US" dirty="0" smtClean="0"/>
              <a:t> classes, each with respective creators(factories) to create the characters</a:t>
            </a:r>
          </a:p>
          <a:p>
            <a:r>
              <a:rPr lang="en-US" dirty="0" err="1" smtClean="0"/>
              <a:t>GoodGuy</a:t>
            </a:r>
            <a:r>
              <a:rPr lang="en-US" dirty="0" smtClean="0"/>
              <a:t> has extra layer with the Player class which contains all of the Characters that the User can play as and party with.</a:t>
            </a:r>
          </a:p>
        </p:txBody>
      </p:sp>
    </p:spTree>
    <p:extLst>
      <p:ext uri="{BB962C8B-B14F-4D97-AF65-F5344CB8AC3E}">
        <p14:creationId xmlns:p14="http://schemas.microsoft.com/office/powerpoint/2010/main" val="115036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Randomly Generated 2D array which the User is to venture through.</a:t>
            </a:r>
          </a:p>
          <a:p>
            <a:pPr lvl="1"/>
            <a:r>
              <a:rPr lang="en-US" dirty="0" smtClean="0"/>
              <a:t>It’s filled randomly with enemies at creation via the </a:t>
            </a:r>
            <a:r>
              <a:rPr lang="en-US" dirty="0" err="1" smtClean="0"/>
              <a:t>BadGuyCreator</a:t>
            </a:r>
            <a:endParaRPr lang="en-US" dirty="0"/>
          </a:p>
          <a:p>
            <a:r>
              <a:rPr lang="en-US" dirty="0" smtClean="0"/>
              <a:t>Handles the outer most layer of the battling</a:t>
            </a:r>
          </a:p>
          <a:p>
            <a:pPr lvl="1"/>
            <a:r>
              <a:rPr lang="en-US" dirty="0" smtClean="0"/>
              <a:t>When a enemy is landed upon in the map, turn based battle is started within the Map, when a character dies, given the option to choose a different party member to continue with or die. </a:t>
            </a:r>
          </a:p>
        </p:txBody>
      </p:sp>
    </p:spTree>
    <p:extLst>
      <p:ext uri="{BB962C8B-B14F-4D97-AF65-F5344CB8AC3E}">
        <p14:creationId xmlns:p14="http://schemas.microsoft.com/office/powerpoint/2010/main" val="175733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Adobe Acrobat Document</vt:lpstr>
      <vt:lpstr>Group Project</vt:lpstr>
      <vt:lpstr>The Basics</vt:lpstr>
      <vt:lpstr>Items</vt:lpstr>
      <vt:lpstr>Characters</vt:lpstr>
      <vt:lpstr>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dc:creator>David</dc:creator>
  <cp:lastModifiedBy>David</cp:lastModifiedBy>
  <cp:revision>6</cp:revision>
  <dcterms:created xsi:type="dcterms:W3CDTF">2015-06-09T16:45:24Z</dcterms:created>
  <dcterms:modified xsi:type="dcterms:W3CDTF">2015-06-09T17:52:33Z</dcterms:modified>
</cp:coreProperties>
</file>