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9"/>
  </p:notesMasterIdLst>
  <p:handoutMasterIdLst>
    <p:handoutMasterId r:id="rId20"/>
  </p:handoutMasterIdLst>
  <p:sldIdLst>
    <p:sldId id="342" r:id="rId5"/>
    <p:sldId id="373" r:id="rId6"/>
    <p:sldId id="374" r:id="rId7"/>
    <p:sldId id="365" r:id="rId8"/>
    <p:sldId id="376" r:id="rId9"/>
    <p:sldId id="382" r:id="rId10"/>
    <p:sldId id="377" r:id="rId11"/>
    <p:sldId id="375" r:id="rId12"/>
    <p:sldId id="359" r:id="rId13"/>
    <p:sldId id="380" r:id="rId14"/>
    <p:sldId id="379" r:id="rId15"/>
    <p:sldId id="383" r:id="rId16"/>
    <p:sldId id="381" r:id="rId17"/>
    <p:sldId id="37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3FBFE"/>
    <a:srgbClr val="000000"/>
    <a:srgbClr val="FFFFFF"/>
    <a:srgbClr val="05202E"/>
    <a:srgbClr val="05152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10A1B5D5-9B99-4C35-A422-299274C87663}">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5388" autoAdjust="0"/>
  </p:normalViewPr>
  <p:slideViewPr>
    <p:cSldViewPr snapToGrid="0" snapToObjects="1" showGuides="1">
      <p:cViewPr varScale="1">
        <p:scale>
          <a:sx n="59" d="100"/>
          <a:sy n="59" d="100"/>
        </p:scale>
        <p:origin x="964" y="5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67" d="100"/>
          <a:sy n="67" d="100"/>
        </p:scale>
        <p:origin x="3120"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4459878-C319-6BF3-52DC-16FA4340A6C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C82FA7FC-DFAE-8499-5A3E-AD9648D7FCA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58BFD57-AB0A-470B-A7AF-56DFE7B5174A}" type="datetimeFigureOut">
              <a:rPr lang="en-US" smtClean="0"/>
              <a:t>12/20/2024</a:t>
            </a:fld>
            <a:endParaRPr lang="en-US" dirty="0"/>
          </a:p>
        </p:txBody>
      </p:sp>
      <p:sp>
        <p:nvSpPr>
          <p:cNvPr id="4" name="Footer Placeholder 3">
            <a:extLst>
              <a:ext uri="{FF2B5EF4-FFF2-40B4-BE49-F238E27FC236}">
                <a16:creationId xmlns:a16="http://schemas.microsoft.com/office/drawing/2014/main" id="{4C9C12BB-9544-9F9A-BEDA-E7168643859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D1E77E4-B9A2-A882-9240-3AE65EE2176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E9D61A1-75D9-49F7-83EB-F5872642613A}" type="slidenum">
              <a:rPr lang="en-US" smtClean="0"/>
              <a:t>‹#›</a:t>
            </a:fld>
            <a:endParaRPr lang="en-US" dirty="0"/>
          </a:p>
        </p:txBody>
      </p:sp>
    </p:spTree>
    <p:extLst>
      <p:ext uri="{BB962C8B-B14F-4D97-AF65-F5344CB8AC3E}">
        <p14:creationId xmlns:p14="http://schemas.microsoft.com/office/powerpoint/2010/main" val="14773272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4B3339F-6CEA-4641-BE08-40DAFD6FCF25}" type="datetimeFigureOut">
              <a:rPr lang="en-US" smtClean="0"/>
              <a:t>12/20/2024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F75CB5-5666-5049-9AE0-38EFD385C21E}" type="slidenum">
              <a:rPr lang="en-US" smtClean="0"/>
              <a:t>‹#›</a:t>
            </a:fld>
            <a:endParaRPr lang="en-US" dirty="0"/>
          </a:p>
        </p:txBody>
      </p:sp>
    </p:spTree>
    <p:extLst>
      <p:ext uri="{BB962C8B-B14F-4D97-AF65-F5344CB8AC3E}">
        <p14:creationId xmlns:p14="http://schemas.microsoft.com/office/powerpoint/2010/main" val="4755626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1</a:t>
            </a:fld>
            <a:endParaRPr lang="en-US" dirty="0"/>
          </a:p>
        </p:txBody>
      </p:sp>
    </p:spTree>
    <p:extLst>
      <p:ext uri="{BB962C8B-B14F-4D97-AF65-F5344CB8AC3E}">
        <p14:creationId xmlns:p14="http://schemas.microsoft.com/office/powerpoint/2010/main" val="15759997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10</a:t>
            </a:fld>
            <a:endParaRPr lang="en-US" dirty="0"/>
          </a:p>
        </p:txBody>
      </p:sp>
    </p:spTree>
    <p:extLst>
      <p:ext uri="{BB962C8B-B14F-4D97-AF65-F5344CB8AC3E}">
        <p14:creationId xmlns:p14="http://schemas.microsoft.com/office/powerpoint/2010/main" val="8392136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11</a:t>
            </a:fld>
            <a:endParaRPr lang="en-US" dirty="0"/>
          </a:p>
        </p:txBody>
      </p:sp>
    </p:spTree>
    <p:extLst>
      <p:ext uri="{BB962C8B-B14F-4D97-AF65-F5344CB8AC3E}">
        <p14:creationId xmlns:p14="http://schemas.microsoft.com/office/powerpoint/2010/main" val="1784199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2E4670-11D1-9F4A-D87F-43479FB85F1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DC00E97-02BB-7F74-FCE2-5EF6489D50F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19EBA48-B311-180E-F5A0-8713C911DB34}"/>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40D73D14-F67F-26D1-A050-B7C837EA32DE}"/>
              </a:ext>
            </a:extLst>
          </p:cNvPr>
          <p:cNvSpPr>
            <a:spLocks noGrp="1"/>
          </p:cNvSpPr>
          <p:nvPr>
            <p:ph type="sldNum" sz="quarter" idx="5"/>
          </p:nvPr>
        </p:nvSpPr>
        <p:spPr/>
        <p:txBody>
          <a:bodyPr/>
          <a:lstStyle/>
          <a:p>
            <a:fld id="{DEF75CB5-5666-5049-9AE0-38EFD385C21E}" type="slidenum">
              <a:rPr lang="en-US" smtClean="0"/>
              <a:t>12</a:t>
            </a:fld>
            <a:endParaRPr lang="en-US" dirty="0"/>
          </a:p>
        </p:txBody>
      </p:sp>
    </p:spTree>
    <p:extLst>
      <p:ext uri="{BB962C8B-B14F-4D97-AF65-F5344CB8AC3E}">
        <p14:creationId xmlns:p14="http://schemas.microsoft.com/office/powerpoint/2010/main" val="3214860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13</a:t>
            </a:fld>
            <a:endParaRPr lang="en-US" dirty="0"/>
          </a:p>
        </p:txBody>
      </p:sp>
    </p:spTree>
    <p:extLst>
      <p:ext uri="{BB962C8B-B14F-4D97-AF65-F5344CB8AC3E}">
        <p14:creationId xmlns:p14="http://schemas.microsoft.com/office/powerpoint/2010/main" val="6615100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14</a:t>
            </a:fld>
            <a:endParaRPr lang="en-US" dirty="0"/>
          </a:p>
        </p:txBody>
      </p:sp>
    </p:spTree>
    <p:extLst>
      <p:ext uri="{BB962C8B-B14F-4D97-AF65-F5344CB8AC3E}">
        <p14:creationId xmlns:p14="http://schemas.microsoft.com/office/powerpoint/2010/main" val="41678901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2</a:t>
            </a:fld>
            <a:endParaRPr lang="en-US" dirty="0"/>
          </a:p>
        </p:txBody>
      </p:sp>
    </p:spTree>
    <p:extLst>
      <p:ext uri="{BB962C8B-B14F-4D97-AF65-F5344CB8AC3E}">
        <p14:creationId xmlns:p14="http://schemas.microsoft.com/office/powerpoint/2010/main" val="18601641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3</a:t>
            </a:fld>
            <a:endParaRPr lang="en-US" dirty="0"/>
          </a:p>
        </p:txBody>
      </p:sp>
    </p:spTree>
    <p:extLst>
      <p:ext uri="{BB962C8B-B14F-4D97-AF65-F5344CB8AC3E}">
        <p14:creationId xmlns:p14="http://schemas.microsoft.com/office/powerpoint/2010/main" val="9350729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EF75CB5-5666-5049-9AE0-38EFD385C21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450123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5</a:t>
            </a:fld>
            <a:endParaRPr lang="en-US" dirty="0"/>
          </a:p>
        </p:txBody>
      </p:sp>
    </p:spTree>
    <p:extLst>
      <p:ext uri="{BB962C8B-B14F-4D97-AF65-F5344CB8AC3E}">
        <p14:creationId xmlns:p14="http://schemas.microsoft.com/office/powerpoint/2010/main" val="24930290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F99F26-BDB9-1BA2-EDCC-A44BBC6B431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389A60C-F808-E572-9AA1-C93929FF5A0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33C61DA-1870-6B9C-C866-4DDA443D352D}"/>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7AE37C8-7168-E16E-061A-9EBF555F2A38}"/>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EF75CB5-5666-5049-9AE0-38EFD385C21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619066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7</a:t>
            </a:fld>
            <a:endParaRPr lang="en-US" dirty="0"/>
          </a:p>
        </p:txBody>
      </p:sp>
    </p:spTree>
    <p:extLst>
      <p:ext uri="{BB962C8B-B14F-4D97-AF65-F5344CB8AC3E}">
        <p14:creationId xmlns:p14="http://schemas.microsoft.com/office/powerpoint/2010/main" val="7124872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8</a:t>
            </a:fld>
            <a:endParaRPr lang="en-US" dirty="0"/>
          </a:p>
        </p:txBody>
      </p:sp>
    </p:spTree>
    <p:extLst>
      <p:ext uri="{BB962C8B-B14F-4D97-AF65-F5344CB8AC3E}">
        <p14:creationId xmlns:p14="http://schemas.microsoft.com/office/powerpoint/2010/main" val="29825224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EF75CB5-5666-5049-9AE0-38EFD385C21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0267386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Subtitle">
    <p:bg>
      <p:bgPr>
        <a:gradFill>
          <a:gsLst>
            <a:gs pos="93000">
              <a:schemeClr val="tx2"/>
            </a:gs>
            <a:gs pos="81000">
              <a:schemeClr val="accent6">
                <a:lumMod val="50000"/>
              </a:schemeClr>
            </a:gs>
            <a:gs pos="27000">
              <a:schemeClr val="tx1"/>
            </a:gs>
            <a:gs pos="8000">
              <a:schemeClr val="accent4">
                <a:lumMod val="75000"/>
              </a:schemeClr>
            </a:gs>
            <a:gs pos="0">
              <a:schemeClr val="accent4"/>
            </a:gs>
            <a:gs pos="99000">
              <a:schemeClr val="tx2">
                <a:lumMod val="40000"/>
                <a:lumOff val="60000"/>
              </a:schemeClr>
            </a:gs>
          </a:gsLst>
          <a:lin ang="12600000" scaled="0"/>
        </a:gra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1BA6450-E291-DC40-F198-C02B485137B0}"/>
              </a:ext>
              <a:ext uri="{C183D7F6-B498-43B3-948B-1728B52AA6E4}">
                <adec:decorative xmlns:adec="http://schemas.microsoft.com/office/drawing/2017/decorative" val="1"/>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 y="1"/>
            <a:ext cx="12192003" cy="6857999"/>
          </a:xfrm>
          <a:prstGeom prst="rect">
            <a:avLst/>
          </a:prstGeom>
        </p:spPr>
      </p:pic>
      <p:sp>
        <p:nvSpPr>
          <p:cNvPr id="2" name="Title 1">
            <a:extLst>
              <a:ext uri="{FF2B5EF4-FFF2-40B4-BE49-F238E27FC236}">
                <a16:creationId xmlns:a16="http://schemas.microsoft.com/office/drawing/2014/main" id="{3A462FF1-D97D-8505-FE7F-8B2DB411A8B1}"/>
              </a:ext>
            </a:extLst>
          </p:cNvPr>
          <p:cNvSpPr>
            <a:spLocks noGrp="1"/>
          </p:cNvSpPr>
          <p:nvPr>
            <p:ph type="title" hasCustomPrompt="1"/>
          </p:nvPr>
        </p:nvSpPr>
        <p:spPr>
          <a:xfrm>
            <a:off x="0" y="304799"/>
            <a:ext cx="12191998" cy="3215641"/>
          </a:xfrm>
        </p:spPr>
        <p:txBody>
          <a:bodyPr lIns="0" rIns="0" bIns="0" anchor="b" anchorCtr="0">
            <a:noAutofit/>
          </a:bodyPr>
          <a:lstStyle>
            <a:lvl1pPr algn="ctr">
              <a:defRPr sz="6000" kern="1200" cap="all" spc="300" baseline="0">
                <a:solidFill>
                  <a:schemeClr val="accent3">
                    <a:lumMod val="75000"/>
                  </a:schemeClr>
                </a:solidFill>
              </a:defRPr>
            </a:lvl1pPr>
          </a:lstStyle>
          <a:p>
            <a:r>
              <a:rPr lang="en-US" dirty="0"/>
              <a:t>Click to add title</a:t>
            </a:r>
          </a:p>
        </p:txBody>
      </p:sp>
      <p:sp>
        <p:nvSpPr>
          <p:cNvPr id="12" name="Subtitle 2">
            <a:extLst>
              <a:ext uri="{FF2B5EF4-FFF2-40B4-BE49-F238E27FC236}">
                <a16:creationId xmlns:a16="http://schemas.microsoft.com/office/drawing/2014/main" id="{58B9CAE2-F3DD-D6D3-96C8-D947A4117752}"/>
              </a:ext>
            </a:extLst>
          </p:cNvPr>
          <p:cNvSpPr>
            <a:spLocks noGrp="1"/>
          </p:cNvSpPr>
          <p:nvPr>
            <p:ph type="subTitle" idx="1" hasCustomPrompt="1"/>
          </p:nvPr>
        </p:nvSpPr>
        <p:spPr>
          <a:xfrm>
            <a:off x="3" y="3670628"/>
            <a:ext cx="12191997" cy="2577772"/>
          </a:xfrm>
        </p:spPr>
        <p:txBody>
          <a:bodyPr>
            <a:noAutofit/>
          </a:bodyPr>
          <a:lstStyle>
            <a:lvl1pPr marL="0" indent="0" algn="ctr">
              <a:buNone/>
              <a:defRPr sz="3200" b="0" i="0" cap="all" spc="600" baseline="0">
                <a:solidFill>
                  <a:schemeClr val="accent3"/>
                </a:solidFill>
                <a:latin typeface="+mj-lt"/>
                <a:cs typeface="Biome Light" panose="020B03030302040208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4119321558"/>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Title and 2 column">
    <p:bg>
      <p:bgPr>
        <a:gradFill>
          <a:gsLst>
            <a:gs pos="100000">
              <a:schemeClr val="tx2"/>
            </a:gs>
            <a:gs pos="81000">
              <a:schemeClr val="accent6"/>
            </a:gs>
            <a:gs pos="55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123B0D0-B01D-0BB0-6127-A878BE49D18E}"/>
              </a:ext>
              <a:ext uri="{C183D7F6-B498-43B3-948B-1728B52AA6E4}">
                <adec:decorative xmlns:adec="http://schemas.microsoft.com/office/drawing/2017/decorative" val="1"/>
              </a:ext>
            </a:extLst>
          </p:cNvPr>
          <p:cNvSpPr/>
          <p:nvPr userDrawn="1"/>
        </p:nvSpPr>
        <p:spPr>
          <a:xfrm>
            <a:off x="6039728" y="-6350"/>
            <a:ext cx="6154615"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Nova"/>
              <a:ea typeface="+mn-ea"/>
              <a:cs typeface="+mn-cs"/>
            </a:endParaRPr>
          </a:p>
        </p:txBody>
      </p: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6889627" y="173736"/>
            <a:ext cx="4352662" cy="2203704"/>
          </a:xfrm>
        </p:spPr>
        <p:txBody>
          <a:bodyPr anchor="b">
            <a:noAutofit/>
          </a:bodyPr>
          <a:lstStyle>
            <a:lvl1pPr algn="l">
              <a:defRPr sz="3200" cap="all" spc="0" baseline="0">
                <a:solidFill>
                  <a:schemeClr val="accent3">
                    <a:lumMod val="75000"/>
                  </a:schemeClr>
                </a:solidFill>
              </a:defRPr>
            </a:lvl1pPr>
          </a:lstStyle>
          <a:p>
            <a:r>
              <a:rPr lang="en-US" dirty="0"/>
              <a:t>Click to add title</a:t>
            </a:r>
          </a:p>
        </p:txBody>
      </p:sp>
      <p:sp>
        <p:nvSpPr>
          <p:cNvPr id="10" name="Picture Placeholder 9">
            <a:extLst>
              <a:ext uri="{FF2B5EF4-FFF2-40B4-BE49-F238E27FC236}">
                <a16:creationId xmlns:a16="http://schemas.microsoft.com/office/drawing/2014/main" id="{6C363351-4779-B42E-ED7A-C4AF2920BABC}"/>
              </a:ext>
            </a:extLst>
          </p:cNvPr>
          <p:cNvSpPr>
            <a:spLocks noGrp="1"/>
          </p:cNvSpPr>
          <p:nvPr>
            <p:ph type="pic" sz="quarter" idx="37"/>
          </p:nvPr>
        </p:nvSpPr>
        <p:spPr>
          <a:xfrm>
            <a:off x="336550" y="336550"/>
            <a:ext cx="5303640" cy="6184900"/>
          </a:xfrm>
        </p:spPr>
        <p:txBody>
          <a:bodyPr/>
          <a:lstStyle>
            <a:lvl1pPr algn="ctr">
              <a:defRPr sz="2000"/>
            </a:lvl1pPr>
          </a:lstStyle>
          <a:p>
            <a:r>
              <a:rPr lang="en-US"/>
              <a:t>Click icon to add picture</a:t>
            </a:r>
            <a:endParaRPr lang="en-US" dirty="0"/>
          </a:p>
        </p:txBody>
      </p:sp>
      <p:sp>
        <p:nvSpPr>
          <p:cNvPr id="19" name="Content Placeholder 4">
            <a:extLst>
              <a:ext uri="{FF2B5EF4-FFF2-40B4-BE49-F238E27FC236}">
                <a16:creationId xmlns:a16="http://schemas.microsoft.com/office/drawing/2014/main" id="{39870F08-C2AE-9AF7-58DE-EEA8A48BEDA9}"/>
              </a:ext>
            </a:extLst>
          </p:cNvPr>
          <p:cNvSpPr>
            <a:spLocks noGrp="1"/>
          </p:cNvSpPr>
          <p:nvPr>
            <p:ph sz="quarter" idx="36" hasCustomPrompt="1"/>
          </p:nvPr>
        </p:nvSpPr>
        <p:spPr>
          <a:xfrm>
            <a:off x="6889627" y="3104277"/>
            <a:ext cx="4371560" cy="3022201"/>
          </a:xfrm>
        </p:spPr>
        <p:txBody>
          <a:bodyPr/>
          <a:lstStyle>
            <a:lvl1pPr marL="0" indent="0">
              <a:lnSpc>
                <a:spcPct val="120000"/>
              </a:lnSpc>
              <a:spcBef>
                <a:spcPts val="1000"/>
              </a:spcBef>
              <a:spcAft>
                <a:spcPts val="600"/>
              </a:spcAft>
              <a:buClr>
                <a:schemeClr val="accent6"/>
              </a:buClr>
              <a:buFont typeface="Arial" panose="020B0604020202020204" pitchFamily="34" charset="0"/>
              <a:buNone/>
              <a:defRPr sz="1800" spc="0" baseline="0">
                <a:solidFill>
                  <a:schemeClr val="bg1"/>
                </a:solidFill>
                <a:latin typeface="+mn-lt"/>
              </a:defRPr>
            </a:lvl1pPr>
            <a:lvl2pPr marL="569214" indent="-285750">
              <a:lnSpc>
                <a:spcPct val="120000"/>
              </a:lnSpc>
              <a:spcBef>
                <a:spcPts val="1000"/>
              </a:spcBef>
              <a:spcAft>
                <a:spcPts val="600"/>
              </a:spcAft>
              <a:buClr>
                <a:schemeClr val="accent3"/>
              </a:buClr>
              <a:buFont typeface="Arial" panose="020B0604020202020204" pitchFamily="34" charset="0"/>
              <a:buChar char="•"/>
              <a:defRPr sz="1800" spc="0"/>
            </a:lvl2pPr>
            <a:lvl3pPr marL="861822" indent="-285750">
              <a:lnSpc>
                <a:spcPct val="120000"/>
              </a:lnSpc>
              <a:spcBef>
                <a:spcPts val="1000"/>
              </a:spcBef>
              <a:spcAft>
                <a:spcPts val="600"/>
              </a:spcAft>
              <a:buClr>
                <a:schemeClr val="accent3"/>
              </a:buClr>
              <a:buFont typeface="Arial" panose="020B0604020202020204" pitchFamily="34" charset="0"/>
              <a:buChar char="•"/>
              <a:defRPr sz="1800" spc="0"/>
            </a:lvl3pPr>
            <a:lvl4pPr marL="1152144" indent="-285750">
              <a:lnSpc>
                <a:spcPct val="120000"/>
              </a:lnSpc>
              <a:spcBef>
                <a:spcPts val="1000"/>
              </a:spcBef>
              <a:spcAft>
                <a:spcPts val="600"/>
              </a:spcAft>
              <a:buClr>
                <a:schemeClr val="accent3"/>
              </a:buClr>
              <a:buFont typeface="Arial" panose="020B0604020202020204" pitchFamily="34" charset="0"/>
              <a:buChar char="•"/>
              <a:defRPr sz="1800" spc="0"/>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cxnSp>
        <p:nvCxnSpPr>
          <p:cNvPr id="4" name="Straight Connector 3">
            <a:extLst>
              <a:ext uri="{FF2B5EF4-FFF2-40B4-BE49-F238E27FC236}">
                <a16:creationId xmlns:a16="http://schemas.microsoft.com/office/drawing/2014/main" id="{F0712911-615E-724B-FC0F-996291526D31}"/>
              </a:ext>
              <a:ext uri="{C183D7F6-B498-43B3-948B-1728B52AA6E4}">
                <adec:decorative xmlns:adec="http://schemas.microsoft.com/office/drawing/2017/decorative" val="1"/>
              </a:ext>
            </a:extLst>
          </p:cNvPr>
          <p:cNvCxnSpPr>
            <a:cxnSpLocks/>
          </p:cNvCxnSpPr>
          <p:nvPr userDrawn="1"/>
        </p:nvCxnSpPr>
        <p:spPr>
          <a:xfrm>
            <a:off x="6889627" y="2679480"/>
            <a:ext cx="4352662"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3082644"/>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9_Title and 2 column">
    <p:bg>
      <p:bgPr>
        <a:gradFill>
          <a:gsLst>
            <a:gs pos="100000">
              <a:schemeClr val="tx2"/>
            </a:gs>
            <a:gs pos="81000">
              <a:schemeClr val="accent6"/>
            </a:gs>
            <a:gs pos="55000">
              <a:srgbClr val="02090E"/>
            </a:gs>
            <a:gs pos="14000">
              <a:schemeClr val="accent4">
                <a:lumMod val="75000"/>
              </a:schemeClr>
            </a:gs>
            <a:gs pos="0">
              <a:schemeClr val="accent4"/>
            </a:gs>
          </a:gsLst>
          <a:lin ang="2700000" scaled="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CFFF0E2-6B47-67EB-D6AA-D972E7B7C367}"/>
              </a:ext>
              <a:ext uri="{C183D7F6-B498-43B3-948B-1728B52AA6E4}">
                <adec:decorative xmlns:adec="http://schemas.microsoft.com/office/drawing/2017/decorative" val="1"/>
              </a:ext>
            </a:extLst>
          </p:cNvPr>
          <p:cNvSpPr/>
          <p:nvPr userDrawn="1"/>
        </p:nvSpPr>
        <p:spPr>
          <a:xfrm>
            <a:off x="0" y="-6350"/>
            <a:ext cx="4646951"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Nova"/>
              <a:ea typeface="+mn-ea"/>
              <a:cs typeface="+mn-cs"/>
            </a:endParaRPr>
          </a:p>
        </p:txBody>
      </p:sp>
      <p:cxnSp>
        <p:nvCxnSpPr>
          <p:cNvPr id="4" name="Straight Connector 3">
            <a:extLst>
              <a:ext uri="{FF2B5EF4-FFF2-40B4-BE49-F238E27FC236}">
                <a16:creationId xmlns:a16="http://schemas.microsoft.com/office/drawing/2014/main" id="{94827F6F-999F-23E9-8C09-325D1A76B07A}"/>
              </a:ext>
              <a:ext uri="{C183D7F6-B498-43B3-948B-1728B52AA6E4}">
                <adec:decorative xmlns:adec="http://schemas.microsoft.com/office/drawing/2017/decorative" val="1"/>
              </a:ext>
            </a:extLst>
          </p:cNvPr>
          <p:cNvCxnSpPr>
            <a:cxnSpLocks/>
          </p:cNvCxnSpPr>
          <p:nvPr userDrawn="1"/>
        </p:nvCxnSpPr>
        <p:spPr>
          <a:xfrm>
            <a:off x="835831" y="2680134"/>
            <a:ext cx="3114078"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835370" y="171396"/>
            <a:ext cx="3736630" cy="2202350"/>
          </a:xfrm>
        </p:spPr>
        <p:txBody>
          <a:bodyPr anchor="b">
            <a:noAutofit/>
          </a:bodyPr>
          <a:lstStyle>
            <a:lvl1pPr algn="l">
              <a:defRPr sz="3200" cap="all" spc="0" baseline="0">
                <a:solidFill>
                  <a:schemeClr val="accent3">
                    <a:lumMod val="75000"/>
                  </a:schemeClr>
                </a:solidFill>
              </a:defRPr>
            </a:lvl1pPr>
          </a:lstStyle>
          <a:p>
            <a:r>
              <a:rPr lang="en-US" dirty="0"/>
              <a:t>Click to add title</a:t>
            </a:r>
          </a:p>
        </p:txBody>
      </p:sp>
      <p:sp>
        <p:nvSpPr>
          <p:cNvPr id="19" name="Content Placeholder 4">
            <a:extLst>
              <a:ext uri="{FF2B5EF4-FFF2-40B4-BE49-F238E27FC236}">
                <a16:creationId xmlns:a16="http://schemas.microsoft.com/office/drawing/2014/main" id="{39870F08-C2AE-9AF7-58DE-EEA8A48BEDA9}"/>
              </a:ext>
            </a:extLst>
          </p:cNvPr>
          <p:cNvSpPr>
            <a:spLocks noGrp="1"/>
          </p:cNvSpPr>
          <p:nvPr>
            <p:ph sz="quarter" idx="36" hasCustomPrompt="1"/>
          </p:nvPr>
        </p:nvSpPr>
        <p:spPr>
          <a:xfrm>
            <a:off x="841716" y="3078480"/>
            <a:ext cx="3108193" cy="3047997"/>
          </a:xfrm>
        </p:spPr>
        <p:txBody>
          <a:bodyPr/>
          <a:lstStyle>
            <a:lvl1pPr marL="0" indent="0">
              <a:lnSpc>
                <a:spcPct val="120000"/>
              </a:lnSpc>
              <a:spcBef>
                <a:spcPts val="1000"/>
              </a:spcBef>
              <a:spcAft>
                <a:spcPts val="600"/>
              </a:spcAft>
              <a:buClr>
                <a:schemeClr val="accent6"/>
              </a:buClr>
              <a:buFont typeface="Arial" panose="020B0604020202020204" pitchFamily="34" charset="0"/>
              <a:buNone/>
              <a:defRPr sz="1800" spc="0" baseline="0">
                <a:solidFill>
                  <a:schemeClr val="bg1"/>
                </a:solidFill>
                <a:latin typeface="+mn-lt"/>
              </a:defRPr>
            </a:lvl1pPr>
            <a:lvl2pPr marL="569214" indent="-285750">
              <a:lnSpc>
                <a:spcPct val="120000"/>
              </a:lnSpc>
              <a:spcBef>
                <a:spcPts val="1000"/>
              </a:spcBef>
              <a:spcAft>
                <a:spcPts val="600"/>
              </a:spcAft>
              <a:buClr>
                <a:schemeClr val="accent3"/>
              </a:buClr>
              <a:buFont typeface="Arial" panose="020B0604020202020204" pitchFamily="34" charset="0"/>
              <a:buChar char="•"/>
              <a:defRPr sz="1800" spc="0"/>
            </a:lvl2pPr>
            <a:lvl3pPr marL="861822" indent="-285750">
              <a:lnSpc>
                <a:spcPct val="120000"/>
              </a:lnSpc>
              <a:spcBef>
                <a:spcPts val="1000"/>
              </a:spcBef>
              <a:spcAft>
                <a:spcPts val="600"/>
              </a:spcAft>
              <a:buClr>
                <a:schemeClr val="accent3"/>
              </a:buClr>
              <a:buFont typeface="Arial" panose="020B0604020202020204" pitchFamily="34" charset="0"/>
              <a:buChar char="•"/>
              <a:defRPr sz="1800" spc="0"/>
            </a:lvl3pPr>
            <a:lvl4pPr marL="1152144" indent="-285750">
              <a:lnSpc>
                <a:spcPct val="120000"/>
              </a:lnSpc>
              <a:spcBef>
                <a:spcPts val="1000"/>
              </a:spcBef>
              <a:spcAft>
                <a:spcPts val="600"/>
              </a:spcAft>
              <a:buClr>
                <a:schemeClr val="accent3"/>
              </a:buClr>
              <a:buFont typeface="Arial" panose="020B0604020202020204" pitchFamily="34" charset="0"/>
              <a:buChar char="•"/>
              <a:defRPr sz="1800" spc="0"/>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2" name="Table Placeholder 11">
            <a:extLst>
              <a:ext uri="{FF2B5EF4-FFF2-40B4-BE49-F238E27FC236}">
                <a16:creationId xmlns:a16="http://schemas.microsoft.com/office/drawing/2014/main" id="{D360C16C-E69B-FDEF-F033-CA9A2E238288}"/>
              </a:ext>
            </a:extLst>
          </p:cNvPr>
          <p:cNvSpPr>
            <a:spLocks noGrp="1"/>
          </p:cNvSpPr>
          <p:nvPr>
            <p:ph type="tbl" sz="quarter" idx="37"/>
          </p:nvPr>
        </p:nvSpPr>
        <p:spPr>
          <a:xfrm>
            <a:off x="5067300" y="404813"/>
            <a:ext cx="6705600" cy="6048375"/>
          </a:xfrm>
        </p:spPr>
        <p:txBody>
          <a:bodyPr/>
          <a:lstStyle>
            <a:lvl1pPr>
              <a:defRPr sz="2400">
                <a:latin typeface="+mn-lt"/>
              </a:defRPr>
            </a:lvl1pPr>
          </a:lstStyle>
          <a:p>
            <a:r>
              <a:rPr lang="en-US"/>
              <a:t>Click icon to add table</a:t>
            </a:r>
            <a:endParaRPr lang="en-US" dirty="0"/>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Tree>
    <p:extLst>
      <p:ext uri="{BB962C8B-B14F-4D97-AF65-F5344CB8AC3E}">
        <p14:creationId xmlns:p14="http://schemas.microsoft.com/office/powerpoint/2010/main" val="390721985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0_Title and 2 column">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196A82D-0723-4BA3-0283-9F0D67B0CEF4}"/>
              </a:ext>
              <a:ext uri="{C183D7F6-B498-43B3-948B-1728B52AA6E4}">
                <adec:decorative xmlns:adec="http://schemas.microsoft.com/office/drawing/2017/decorative" val="1"/>
              </a:ext>
            </a:extLst>
          </p:cNvPr>
          <p:cNvSpPr/>
          <p:nvPr userDrawn="1"/>
        </p:nvSpPr>
        <p:spPr>
          <a:xfrm>
            <a:off x="0" y="0"/>
            <a:ext cx="12191999" cy="685800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cxnSp>
        <p:nvCxnSpPr>
          <p:cNvPr id="4" name="Straight Connector 3">
            <a:extLst>
              <a:ext uri="{FF2B5EF4-FFF2-40B4-BE49-F238E27FC236}">
                <a16:creationId xmlns:a16="http://schemas.microsoft.com/office/drawing/2014/main" id="{6A20A5FD-BDFB-45F2-E644-E93FB81CA575}"/>
              </a:ext>
              <a:ext uri="{C183D7F6-B498-43B3-948B-1728B52AA6E4}">
                <adec:decorative xmlns:adec="http://schemas.microsoft.com/office/drawing/2017/decorative" val="1"/>
              </a:ext>
            </a:extLst>
          </p:cNvPr>
          <p:cNvCxnSpPr>
            <a:cxnSpLocks/>
          </p:cNvCxnSpPr>
          <p:nvPr userDrawn="1"/>
        </p:nvCxnSpPr>
        <p:spPr>
          <a:xfrm>
            <a:off x="807039" y="1983416"/>
            <a:ext cx="10435630"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733562" y="433906"/>
            <a:ext cx="10515601" cy="1327464"/>
          </a:xfrm>
        </p:spPr>
        <p:txBody>
          <a:bodyPr anchor="b">
            <a:noAutofit/>
          </a:bodyPr>
          <a:lstStyle>
            <a:lvl1pPr algn="l">
              <a:defRPr sz="3200" cap="all" spc="0" baseline="0">
                <a:solidFill>
                  <a:schemeClr val="accent3">
                    <a:lumMod val="75000"/>
                  </a:schemeClr>
                </a:solidFill>
              </a:defRPr>
            </a:lvl1pPr>
          </a:lstStyle>
          <a:p>
            <a:r>
              <a:rPr lang="en-US" dirty="0"/>
              <a:t>Click to add title</a:t>
            </a:r>
          </a:p>
        </p:txBody>
      </p:sp>
      <p:sp>
        <p:nvSpPr>
          <p:cNvPr id="19" name="Content Placeholder 4">
            <a:extLst>
              <a:ext uri="{FF2B5EF4-FFF2-40B4-BE49-F238E27FC236}">
                <a16:creationId xmlns:a16="http://schemas.microsoft.com/office/drawing/2014/main" id="{39870F08-C2AE-9AF7-58DE-EEA8A48BEDA9}"/>
              </a:ext>
            </a:extLst>
          </p:cNvPr>
          <p:cNvSpPr>
            <a:spLocks noGrp="1"/>
          </p:cNvSpPr>
          <p:nvPr>
            <p:ph sz="quarter" idx="36" hasCustomPrompt="1"/>
          </p:nvPr>
        </p:nvSpPr>
        <p:spPr>
          <a:xfrm>
            <a:off x="814302" y="2465535"/>
            <a:ext cx="7303538" cy="3427265"/>
          </a:xfrm>
        </p:spPr>
        <p:txBody>
          <a:bodyPr/>
          <a:lstStyle>
            <a:lvl1pPr marL="283464" indent="-283464">
              <a:lnSpc>
                <a:spcPct val="120000"/>
              </a:lnSpc>
              <a:spcBef>
                <a:spcPts val="1000"/>
              </a:spcBef>
              <a:buClr>
                <a:schemeClr val="accent3"/>
              </a:buClr>
              <a:buFont typeface="Arial" panose="020B0604020202020204" pitchFamily="34" charset="0"/>
              <a:buChar char="•"/>
              <a:defRPr sz="1800" spc="0" baseline="0">
                <a:solidFill>
                  <a:schemeClr val="bg1"/>
                </a:solidFill>
                <a:latin typeface="+mn-lt"/>
              </a:defRPr>
            </a:lvl1pPr>
            <a:lvl2pPr marL="566928" indent="-283464">
              <a:lnSpc>
                <a:spcPct val="120000"/>
              </a:lnSpc>
              <a:spcBef>
                <a:spcPts val="500"/>
              </a:spcBef>
              <a:buClr>
                <a:schemeClr val="accent3"/>
              </a:buClr>
              <a:defRPr sz="1800" spc="0"/>
            </a:lvl2pPr>
            <a:lvl3pPr marL="859536" indent="-283464">
              <a:lnSpc>
                <a:spcPct val="120000"/>
              </a:lnSpc>
              <a:spcBef>
                <a:spcPts val="500"/>
              </a:spcBef>
              <a:buClr>
                <a:schemeClr val="accent3"/>
              </a:buClr>
              <a:defRPr sz="1800" spc="0"/>
            </a:lvl3pPr>
            <a:lvl4pPr marL="1152144">
              <a:lnSpc>
                <a:spcPct val="120000"/>
              </a:lnSpc>
              <a:spcBef>
                <a:spcPts val="500"/>
              </a:spcBef>
              <a:buClr>
                <a:schemeClr val="accent3"/>
              </a:buClr>
              <a:defRPr sz="1800" spc="0"/>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0" name="Content Placeholder 9">
            <a:extLst>
              <a:ext uri="{FF2B5EF4-FFF2-40B4-BE49-F238E27FC236}">
                <a16:creationId xmlns:a16="http://schemas.microsoft.com/office/drawing/2014/main" id="{4E7FC75E-AA73-003E-D4E3-B1819886AF9C}"/>
              </a:ext>
            </a:extLst>
          </p:cNvPr>
          <p:cNvSpPr>
            <a:spLocks noGrp="1"/>
          </p:cNvSpPr>
          <p:nvPr>
            <p:ph sz="quarter" idx="37" hasCustomPrompt="1"/>
          </p:nvPr>
        </p:nvSpPr>
        <p:spPr>
          <a:xfrm>
            <a:off x="8392160" y="2465388"/>
            <a:ext cx="2856865" cy="3427412"/>
          </a:xfrm>
        </p:spPr>
        <p:txBody>
          <a:bodyPr/>
          <a:lstStyle>
            <a:lvl1pPr marL="0" indent="0">
              <a:lnSpc>
                <a:spcPct val="120000"/>
              </a:lnSpc>
              <a:spcBef>
                <a:spcPts val="1000"/>
              </a:spcBef>
              <a:buFont typeface="Arial" panose="020B0604020202020204" pitchFamily="34" charset="0"/>
              <a:buNone/>
              <a:defRPr sz="1800">
                <a:solidFill>
                  <a:schemeClr val="bg1"/>
                </a:solidFill>
                <a:latin typeface="+mn-lt"/>
              </a:defRPr>
            </a:lvl1pPr>
            <a:lvl2pPr marL="457200" indent="0">
              <a:lnSpc>
                <a:spcPct val="120000"/>
              </a:lnSpc>
              <a:spcBef>
                <a:spcPts val="1000"/>
              </a:spcBef>
              <a:buNone/>
              <a:defRPr sz="1600">
                <a:solidFill>
                  <a:schemeClr val="bg1"/>
                </a:solidFill>
                <a:latin typeface="+mn-lt"/>
              </a:defRPr>
            </a:lvl2pPr>
            <a:lvl3pPr marL="914400" indent="0">
              <a:lnSpc>
                <a:spcPct val="120000"/>
              </a:lnSpc>
              <a:spcBef>
                <a:spcPts val="1000"/>
              </a:spcBef>
              <a:buNone/>
              <a:defRPr sz="1400">
                <a:solidFill>
                  <a:schemeClr val="bg1"/>
                </a:solidFill>
                <a:latin typeface="+mn-lt"/>
              </a:defRPr>
            </a:lvl3pPr>
            <a:lvl4pPr marL="1371600" indent="0">
              <a:lnSpc>
                <a:spcPct val="120000"/>
              </a:lnSpc>
              <a:spcBef>
                <a:spcPts val="1000"/>
              </a:spcBef>
              <a:buNone/>
              <a:defRPr sz="1200">
                <a:solidFill>
                  <a:schemeClr val="bg1"/>
                </a:solidFill>
                <a:latin typeface="+mn-lt"/>
              </a:defRPr>
            </a:lvl4pPr>
            <a:lvl5pPr marL="1828800" indent="0">
              <a:lnSpc>
                <a:spcPct val="120000"/>
              </a:lnSpc>
              <a:spcBef>
                <a:spcPts val="1000"/>
              </a:spcBef>
              <a:buNone/>
              <a:defRPr sz="1200">
                <a:solidFill>
                  <a:schemeClr val="bg1"/>
                </a:solidFill>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3245611963"/>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2 column">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2D51531-1219-2E4B-DCE7-C6FD9D809F0C}"/>
              </a:ext>
              <a:ext uri="{C183D7F6-B498-43B3-948B-1728B52AA6E4}">
                <adec:decorative xmlns:adec="http://schemas.microsoft.com/office/drawing/2017/decorative" val="1"/>
              </a:ext>
            </a:extLst>
          </p:cNvPr>
          <p:cNvSpPr/>
          <p:nvPr userDrawn="1"/>
        </p:nvSpPr>
        <p:spPr>
          <a:xfrm>
            <a:off x="321869" y="343814"/>
            <a:ext cx="11550701" cy="6210605"/>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cxnSp>
        <p:nvCxnSpPr>
          <p:cNvPr id="4" name="Straight Connector 3">
            <a:extLst>
              <a:ext uri="{FF2B5EF4-FFF2-40B4-BE49-F238E27FC236}">
                <a16:creationId xmlns:a16="http://schemas.microsoft.com/office/drawing/2014/main" id="{BEC02E56-87A4-158A-F0B0-DB8E9BE3AE5E}"/>
              </a:ext>
              <a:ext uri="{C183D7F6-B498-43B3-948B-1728B52AA6E4}">
                <adec:decorative xmlns:adec="http://schemas.microsoft.com/office/drawing/2017/decorative" val="1"/>
              </a:ext>
            </a:extLst>
          </p:cNvPr>
          <p:cNvCxnSpPr>
            <a:cxnSpLocks/>
          </p:cNvCxnSpPr>
          <p:nvPr userDrawn="1"/>
        </p:nvCxnSpPr>
        <p:spPr>
          <a:xfrm>
            <a:off x="807039" y="1991547"/>
            <a:ext cx="10546763"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835370" y="643842"/>
            <a:ext cx="10515601" cy="1140849"/>
          </a:xfrm>
        </p:spPr>
        <p:txBody>
          <a:bodyPr lIns="0" anchor="b">
            <a:noAutofit/>
          </a:bodyPr>
          <a:lstStyle>
            <a:lvl1pPr algn="l">
              <a:defRPr sz="3200" cap="all" spc="0" baseline="0">
                <a:solidFill>
                  <a:schemeClr val="accent3">
                    <a:lumMod val="75000"/>
                  </a:schemeClr>
                </a:solidFill>
              </a:defRPr>
            </a:lvl1pPr>
          </a:lstStyle>
          <a:p>
            <a:r>
              <a:rPr lang="en-US" dirty="0"/>
              <a:t>Click to add title</a:t>
            </a:r>
          </a:p>
        </p:txBody>
      </p:sp>
      <p:sp>
        <p:nvSpPr>
          <p:cNvPr id="10" name="Table Placeholder 9">
            <a:extLst>
              <a:ext uri="{FF2B5EF4-FFF2-40B4-BE49-F238E27FC236}">
                <a16:creationId xmlns:a16="http://schemas.microsoft.com/office/drawing/2014/main" id="{471D7DE3-05F5-8052-02FA-6EF9717E15BE}"/>
              </a:ext>
            </a:extLst>
          </p:cNvPr>
          <p:cNvSpPr>
            <a:spLocks noGrp="1"/>
          </p:cNvSpPr>
          <p:nvPr>
            <p:ph type="tbl" sz="quarter" idx="13"/>
          </p:nvPr>
        </p:nvSpPr>
        <p:spPr>
          <a:xfrm>
            <a:off x="835025" y="2560638"/>
            <a:ext cx="10515600" cy="3478212"/>
          </a:xfrm>
        </p:spPr>
        <p:txBody>
          <a:bodyPr/>
          <a:lstStyle>
            <a:lvl1pPr>
              <a:defRPr sz="2400">
                <a:latin typeface="+mn-lt"/>
              </a:defRPr>
            </a:lvl1pPr>
          </a:lstStyle>
          <a:p>
            <a:r>
              <a:rPr lang="en-US"/>
              <a:t>Click icon to add table</a:t>
            </a:r>
            <a:endParaRPr lang="en-US" dirty="0"/>
          </a:p>
        </p:txBody>
      </p:sp>
      <p:cxnSp>
        <p:nvCxnSpPr>
          <p:cNvPr id="8" name="Straight Connector 7">
            <a:extLst>
              <a:ext uri="{FF2B5EF4-FFF2-40B4-BE49-F238E27FC236}">
                <a16:creationId xmlns:a16="http://schemas.microsoft.com/office/drawing/2014/main" id="{6468DE94-FC46-A848-7949-ABFEADADEA16}"/>
              </a:ext>
              <a:ext uri="{C183D7F6-B498-43B3-948B-1728B52AA6E4}">
                <adec:decorative xmlns:adec="http://schemas.microsoft.com/office/drawing/2017/decorative" val="1"/>
              </a:ext>
            </a:extLst>
          </p:cNvPr>
          <p:cNvCxnSpPr>
            <a:cxnSpLocks/>
          </p:cNvCxnSpPr>
          <p:nvPr userDrawn="1"/>
        </p:nvCxnSpPr>
        <p:spPr>
          <a:xfrm>
            <a:off x="807039" y="1983705"/>
            <a:ext cx="10435630"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45459184"/>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losing">
    <p:bg>
      <p:bgPr>
        <a:gradFill>
          <a:gsLst>
            <a:gs pos="81987">
              <a:schemeClr val="accent6">
                <a:lumMod val="50000"/>
              </a:schemeClr>
            </a:gs>
            <a:gs pos="35040">
              <a:srgbClr val="020B11"/>
            </a:gs>
            <a:gs pos="11979">
              <a:schemeClr val="accent4">
                <a:lumMod val="50000"/>
              </a:schemeClr>
            </a:gs>
            <a:gs pos="0">
              <a:schemeClr val="accent4"/>
            </a:gs>
            <a:gs pos="99000">
              <a:schemeClr val="tx2"/>
            </a:gs>
          </a:gsLst>
          <a:lin ang="5400000" scaled="1"/>
        </a:gra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289F5C3D-E9E6-75E0-BF7D-799B5CFE5ED0}"/>
              </a:ext>
              <a:ext uri="{C183D7F6-B498-43B3-948B-1728B52AA6E4}">
                <adec:decorative xmlns:adec="http://schemas.microsoft.com/office/drawing/2017/decorative" val="1"/>
              </a:ext>
            </a:extLst>
          </p:cNvPr>
          <p:cNvGrpSpPr/>
          <p:nvPr userDrawn="1"/>
        </p:nvGrpSpPr>
        <p:grpSpPr>
          <a:xfrm>
            <a:off x="4575462" y="4137"/>
            <a:ext cx="7616537" cy="6853863"/>
            <a:chOff x="4575462" y="4137"/>
            <a:chExt cx="7616537" cy="6853863"/>
          </a:xfrm>
        </p:grpSpPr>
        <p:grpSp>
          <p:nvGrpSpPr>
            <p:cNvPr id="16" name="Group 15">
              <a:extLst>
                <a:ext uri="{FF2B5EF4-FFF2-40B4-BE49-F238E27FC236}">
                  <a16:creationId xmlns:a16="http://schemas.microsoft.com/office/drawing/2014/main" id="{CDE1D2C2-40C4-6B80-E8C6-B4CE94C23037}"/>
                </a:ext>
              </a:extLst>
            </p:cNvPr>
            <p:cNvGrpSpPr/>
            <p:nvPr/>
          </p:nvGrpSpPr>
          <p:grpSpPr>
            <a:xfrm>
              <a:off x="4575462" y="691665"/>
              <a:ext cx="364018" cy="857035"/>
              <a:chOff x="468157" y="1144246"/>
              <a:chExt cx="364018" cy="857035"/>
            </a:xfrm>
          </p:grpSpPr>
          <p:sp>
            <p:nvSpPr>
              <p:cNvPr id="27" name="Oval 26">
                <a:extLst>
                  <a:ext uri="{FF2B5EF4-FFF2-40B4-BE49-F238E27FC236}">
                    <a16:creationId xmlns:a16="http://schemas.microsoft.com/office/drawing/2014/main" id="{7C904D88-E1BE-F1FA-D405-F55DA966DA84}"/>
                  </a:ext>
                  <a:ext uri="{C183D7F6-B498-43B3-948B-1728B52AA6E4}">
                    <adec:decorative xmlns:adec="http://schemas.microsoft.com/office/drawing/2017/decorative" val="1"/>
                  </a:ext>
                </a:extLst>
              </p:cNvPr>
              <p:cNvSpPr/>
              <p:nvPr/>
            </p:nvSpPr>
            <p:spPr>
              <a:xfrm>
                <a:off x="705405" y="1144246"/>
                <a:ext cx="126770" cy="126770"/>
              </a:xfrm>
              <a:prstGeom prst="ellipse">
                <a:avLst/>
              </a:prstGeom>
              <a:noFill/>
              <a:ln>
                <a:solidFill>
                  <a:schemeClr val="accent4">
                    <a:lumMod val="60000"/>
                    <a:lumOff val="40000"/>
                    <a:alpha val="4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8" name="Graphic 12">
                <a:extLst>
                  <a:ext uri="{FF2B5EF4-FFF2-40B4-BE49-F238E27FC236}">
                    <a16:creationId xmlns:a16="http://schemas.microsoft.com/office/drawing/2014/main" id="{1D8F0816-C429-D32E-058B-33405874DFA7}"/>
                  </a:ext>
                  <a:ext uri="{C183D7F6-B498-43B3-948B-1728B52AA6E4}">
                    <adec:decorative xmlns:adec="http://schemas.microsoft.com/office/drawing/2017/decorative" val="1"/>
                  </a:ext>
                </a:extLst>
              </p:cNvPr>
              <p:cNvSpPr/>
              <p:nvPr/>
            </p:nvSpPr>
            <p:spPr>
              <a:xfrm>
                <a:off x="468157" y="1963496"/>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pic>
          <p:nvPicPr>
            <p:cNvPr id="4" name="Content Placeholder 14">
              <a:extLst>
                <a:ext uri="{FF2B5EF4-FFF2-40B4-BE49-F238E27FC236}">
                  <a16:creationId xmlns:a16="http://schemas.microsoft.com/office/drawing/2014/main" id="{14AC0A97-7D79-3DBE-FB53-A9EBFD806E06}"/>
                </a:ext>
                <a:ext uri="{C183D7F6-B498-43B3-948B-1728B52AA6E4}">
                  <adec:decorative xmlns:adec="http://schemas.microsoft.com/office/drawing/2017/decorative" val="1"/>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6542796" y="4137"/>
              <a:ext cx="5649203" cy="6853863"/>
            </a:xfrm>
            <a:prstGeom prst="rect">
              <a:avLst/>
            </a:prstGeom>
          </p:spPr>
        </p:pic>
      </p:grpSp>
      <p:sp>
        <p:nvSpPr>
          <p:cNvPr id="2" name="Title 1">
            <a:extLst>
              <a:ext uri="{FF2B5EF4-FFF2-40B4-BE49-F238E27FC236}">
                <a16:creationId xmlns:a16="http://schemas.microsoft.com/office/drawing/2014/main" id="{51E83F98-B388-2594-BACB-E3DB652C97D5}"/>
              </a:ext>
            </a:extLst>
          </p:cNvPr>
          <p:cNvSpPr>
            <a:spLocks noGrp="1"/>
          </p:cNvSpPr>
          <p:nvPr>
            <p:ph type="title" hasCustomPrompt="1"/>
          </p:nvPr>
        </p:nvSpPr>
        <p:spPr>
          <a:xfrm>
            <a:off x="835831" y="173735"/>
            <a:ext cx="4409514" cy="2203704"/>
          </a:xfrm>
        </p:spPr>
        <p:txBody>
          <a:bodyPr anchor="b">
            <a:noAutofit/>
          </a:bodyPr>
          <a:lstStyle>
            <a:lvl1pPr>
              <a:defRPr sz="3200" cap="all" baseline="0">
                <a:solidFill>
                  <a:schemeClr val="accent3"/>
                </a:solidFill>
              </a:defRPr>
            </a:lvl1pPr>
          </a:lstStyle>
          <a:p>
            <a:r>
              <a:rPr lang="en-US" dirty="0"/>
              <a:t>Click to add title</a:t>
            </a:r>
          </a:p>
        </p:txBody>
      </p:sp>
      <p:sp>
        <p:nvSpPr>
          <p:cNvPr id="7" name="Content Placeholder 6">
            <a:extLst>
              <a:ext uri="{FF2B5EF4-FFF2-40B4-BE49-F238E27FC236}">
                <a16:creationId xmlns:a16="http://schemas.microsoft.com/office/drawing/2014/main" id="{0D9D0F3E-69D8-49F3-5D7A-71FDC4E3EEE3}"/>
              </a:ext>
            </a:extLst>
          </p:cNvPr>
          <p:cNvSpPr>
            <a:spLocks noGrp="1"/>
          </p:cNvSpPr>
          <p:nvPr>
            <p:ph sz="quarter" idx="14" hasCustomPrompt="1"/>
          </p:nvPr>
        </p:nvSpPr>
        <p:spPr>
          <a:xfrm>
            <a:off x="831850" y="3079119"/>
            <a:ext cx="4413250" cy="2752725"/>
          </a:xfrm>
        </p:spPr>
        <p:txBody>
          <a:bodyPr/>
          <a:lstStyle>
            <a:lvl1pPr>
              <a:lnSpc>
                <a:spcPct val="120000"/>
              </a:lnSpc>
              <a:spcBef>
                <a:spcPts val="1000"/>
              </a:spcBef>
              <a:defRPr sz="1800">
                <a:solidFill>
                  <a:schemeClr val="bg1"/>
                </a:solidFill>
                <a:latin typeface="+mn-lt"/>
              </a:defRPr>
            </a:lvl1pPr>
            <a:lvl2pPr>
              <a:lnSpc>
                <a:spcPct val="120000"/>
              </a:lnSpc>
              <a:spcBef>
                <a:spcPts val="1000"/>
              </a:spcBef>
              <a:buClr>
                <a:schemeClr val="accent3"/>
              </a:buClr>
              <a:defRPr sz="1600">
                <a:solidFill>
                  <a:schemeClr val="bg1"/>
                </a:solidFill>
                <a:latin typeface="+mn-lt"/>
              </a:defRPr>
            </a:lvl2pPr>
            <a:lvl3pPr>
              <a:lnSpc>
                <a:spcPct val="120000"/>
              </a:lnSpc>
              <a:spcBef>
                <a:spcPts val="1000"/>
              </a:spcBef>
              <a:buClr>
                <a:schemeClr val="accent3"/>
              </a:buClr>
              <a:defRPr sz="1400">
                <a:solidFill>
                  <a:schemeClr val="bg1"/>
                </a:solidFill>
                <a:latin typeface="+mn-lt"/>
              </a:defRPr>
            </a:lvl3pPr>
            <a:lvl4pPr>
              <a:lnSpc>
                <a:spcPct val="120000"/>
              </a:lnSpc>
              <a:spcBef>
                <a:spcPts val="1000"/>
              </a:spcBef>
              <a:buClr>
                <a:schemeClr val="accent3"/>
              </a:buClr>
              <a:defRPr sz="1200">
                <a:solidFill>
                  <a:schemeClr val="bg1"/>
                </a:solidFill>
                <a:latin typeface="+mn-lt"/>
              </a:defRPr>
            </a:lvl4pPr>
            <a:lvl5pPr>
              <a:lnSpc>
                <a:spcPct val="120000"/>
              </a:lnSpc>
              <a:spcBef>
                <a:spcPts val="1000"/>
              </a:spcBef>
              <a:buClr>
                <a:schemeClr val="accent3"/>
              </a:buClr>
              <a:defRPr sz="1200">
                <a:solidFill>
                  <a:schemeClr val="bg1"/>
                </a:solidFill>
                <a:latin typeface="+mn-lt"/>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6" name="Straight Connector 5">
            <a:extLst>
              <a:ext uri="{FF2B5EF4-FFF2-40B4-BE49-F238E27FC236}">
                <a16:creationId xmlns:a16="http://schemas.microsoft.com/office/drawing/2014/main" id="{61CFC792-44F7-2497-E19D-8FB08AFF94F7}"/>
              </a:ext>
              <a:ext uri="{C183D7F6-B498-43B3-948B-1728B52AA6E4}">
                <adec:decorative xmlns:adec="http://schemas.microsoft.com/office/drawing/2017/decorative" val="1"/>
              </a:ext>
            </a:extLst>
          </p:cNvPr>
          <p:cNvCxnSpPr>
            <a:cxnSpLocks/>
          </p:cNvCxnSpPr>
          <p:nvPr userDrawn="1"/>
        </p:nvCxnSpPr>
        <p:spPr>
          <a:xfrm>
            <a:off x="835831" y="2679192"/>
            <a:ext cx="4101929"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78260718"/>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bg>
      <p:bgPr>
        <a:gradFill>
          <a:gsLst>
            <a:gs pos="93000">
              <a:schemeClr val="tx2"/>
            </a:gs>
            <a:gs pos="81000">
              <a:schemeClr val="accent6">
                <a:lumMod val="50000"/>
              </a:schemeClr>
            </a:gs>
            <a:gs pos="27000">
              <a:schemeClr val="tx1"/>
            </a:gs>
            <a:gs pos="8000">
              <a:schemeClr val="accent4">
                <a:lumMod val="75000"/>
              </a:schemeClr>
            </a:gs>
            <a:gs pos="0">
              <a:schemeClr val="accent4"/>
            </a:gs>
            <a:gs pos="99000">
              <a:schemeClr val="tx2">
                <a:lumMod val="40000"/>
                <a:lumOff val="60000"/>
              </a:schemeClr>
            </a:gs>
          </a:gsLst>
          <a:lin ang="12600000" scaled="0"/>
        </a:gra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1BA6450-E291-DC40-F198-C02B485137B0}"/>
              </a:ext>
              <a:ext uri="{C183D7F6-B498-43B3-948B-1728B52AA6E4}">
                <adec:decorative xmlns:adec="http://schemas.microsoft.com/office/drawing/2017/decorative" val="1"/>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 y="1"/>
            <a:ext cx="12192003" cy="6857999"/>
          </a:xfrm>
          <a:prstGeom prst="rect">
            <a:avLst/>
          </a:prstGeom>
        </p:spPr>
      </p:pic>
      <p:sp>
        <p:nvSpPr>
          <p:cNvPr id="2" name="Title 1">
            <a:extLst>
              <a:ext uri="{FF2B5EF4-FFF2-40B4-BE49-F238E27FC236}">
                <a16:creationId xmlns:a16="http://schemas.microsoft.com/office/drawing/2014/main" id="{3A462FF1-D97D-8505-FE7F-8B2DB411A8B1}"/>
              </a:ext>
            </a:extLst>
          </p:cNvPr>
          <p:cNvSpPr>
            <a:spLocks noGrp="1"/>
          </p:cNvSpPr>
          <p:nvPr>
            <p:ph type="title" hasCustomPrompt="1"/>
          </p:nvPr>
        </p:nvSpPr>
        <p:spPr>
          <a:xfrm>
            <a:off x="3" y="1821180"/>
            <a:ext cx="12191994" cy="3215641"/>
          </a:xfrm>
        </p:spPr>
        <p:txBody>
          <a:bodyPr lIns="0" rIns="0" bIns="0" anchor="ctr" anchorCtr="0">
            <a:noAutofit/>
          </a:bodyPr>
          <a:lstStyle>
            <a:lvl1pPr algn="ctr">
              <a:defRPr sz="6000" kern="1200" cap="all" spc="300" baseline="0">
                <a:solidFill>
                  <a:schemeClr val="accent3">
                    <a:lumMod val="75000"/>
                  </a:schemeClr>
                </a:solidFill>
              </a:defRPr>
            </a:lvl1pPr>
          </a:lstStyle>
          <a:p>
            <a:r>
              <a:rPr lang="en-US" dirty="0"/>
              <a:t>Click to add title</a:t>
            </a:r>
          </a:p>
        </p:txBody>
      </p:sp>
    </p:spTree>
    <p:extLst>
      <p:ext uri="{BB962C8B-B14F-4D97-AF65-F5344CB8AC3E}">
        <p14:creationId xmlns:p14="http://schemas.microsoft.com/office/powerpoint/2010/main" val="1635045103"/>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3">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9A084D09-1B2D-4EE2-82A7-83196133B801}"/>
              </a:ext>
              <a:ext uri="{C183D7F6-B498-43B3-948B-1728B52AA6E4}">
                <adec:decorative xmlns:adec="http://schemas.microsoft.com/office/drawing/2017/decorative" val="1"/>
              </a:ext>
            </a:extLst>
          </p:cNvPr>
          <p:cNvGrpSpPr/>
          <p:nvPr userDrawn="1"/>
        </p:nvGrpSpPr>
        <p:grpSpPr>
          <a:xfrm>
            <a:off x="0" y="-6350"/>
            <a:ext cx="12185769" cy="6864350"/>
            <a:chOff x="0" y="-6350"/>
            <a:chExt cx="12185769" cy="6864350"/>
          </a:xfrm>
        </p:grpSpPr>
        <p:sp>
          <p:nvSpPr>
            <p:cNvPr id="4" name="Rectangle 3">
              <a:extLst>
                <a:ext uri="{FF2B5EF4-FFF2-40B4-BE49-F238E27FC236}">
                  <a16:creationId xmlns:a16="http://schemas.microsoft.com/office/drawing/2014/main" id="{53860AA6-1B14-DF89-B725-CC444E502028}"/>
                </a:ext>
                <a:ext uri="{C183D7F6-B498-43B3-948B-1728B52AA6E4}">
                  <adec:decorative xmlns:adec="http://schemas.microsoft.com/office/drawing/2017/decorative" val="1"/>
                </a:ext>
              </a:extLst>
            </p:cNvPr>
            <p:cNvSpPr/>
            <p:nvPr/>
          </p:nvSpPr>
          <p:spPr>
            <a:xfrm>
              <a:off x="0" y="-6350"/>
              <a:ext cx="6160393"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pic>
          <p:nvPicPr>
            <p:cNvPr id="6" name="Content Placeholder 14">
              <a:extLst>
                <a:ext uri="{FF2B5EF4-FFF2-40B4-BE49-F238E27FC236}">
                  <a16:creationId xmlns:a16="http://schemas.microsoft.com/office/drawing/2014/main" id="{D172E570-D67F-4980-88C2-CF6560C1C193}"/>
                </a:ext>
                <a:ext uri="{C183D7F6-B498-43B3-948B-1728B52AA6E4}">
                  <adec:decorative xmlns:adec="http://schemas.microsoft.com/office/drawing/2017/decorative" val="1"/>
                </a:ext>
              </a:extLst>
            </p:cNvPr>
            <p:cNvPicPr>
              <a:picLocks noChangeAspect="1"/>
            </p:cNvPicPr>
            <p:nvPr/>
          </p:nvPicPr>
          <p:blipFill rotWithShape="1">
            <a:blip r:embed="rId2" cstate="screen">
              <a:alphaModFix/>
              <a:extLst>
                <a:ext uri="{28A0092B-C50C-407E-A947-70E740481C1C}">
                  <a14:useLocalDpi xmlns:a14="http://schemas.microsoft.com/office/drawing/2010/main"/>
                </a:ext>
              </a:extLst>
            </a:blip>
            <a:srcRect/>
            <a:stretch/>
          </p:blipFill>
          <p:spPr>
            <a:xfrm rot="5400000">
              <a:off x="5750267" y="410125"/>
              <a:ext cx="6845628" cy="6025377"/>
            </a:xfrm>
            <a:prstGeom prst="rect">
              <a:avLst/>
            </a:prstGeom>
          </p:spPr>
        </p:pic>
        <p:grpSp>
          <p:nvGrpSpPr>
            <p:cNvPr id="7" name="Group 6">
              <a:extLst>
                <a:ext uri="{FF2B5EF4-FFF2-40B4-BE49-F238E27FC236}">
                  <a16:creationId xmlns:a16="http://schemas.microsoft.com/office/drawing/2014/main" id="{AF90BF68-CF26-6705-CBFD-428BEB787EDB}"/>
                </a:ext>
              </a:extLst>
            </p:cNvPr>
            <p:cNvGrpSpPr/>
            <p:nvPr/>
          </p:nvGrpSpPr>
          <p:grpSpPr>
            <a:xfrm rot="10800000">
              <a:off x="5304704" y="259572"/>
              <a:ext cx="584267" cy="390181"/>
              <a:chOff x="1876516" y="596691"/>
              <a:chExt cx="584267" cy="390181"/>
            </a:xfrm>
          </p:grpSpPr>
          <p:sp>
            <p:nvSpPr>
              <p:cNvPr id="8" name="Oval 7">
                <a:extLst>
                  <a:ext uri="{FF2B5EF4-FFF2-40B4-BE49-F238E27FC236}">
                    <a16:creationId xmlns:a16="http://schemas.microsoft.com/office/drawing/2014/main" id="{1066F635-8DB9-B091-8467-D8F0327217F4}"/>
                  </a:ext>
                  <a:ext uri="{C183D7F6-B498-43B3-948B-1728B52AA6E4}">
                    <adec:decorative xmlns:adec="http://schemas.microsoft.com/office/drawing/2017/decorative" val="1"/>
                  </a:ext>
                </a:extLst>
              </p:cNvPr>
              <p:cNvSpPr/>
              <p:nvPr/>
            </p:nvSpPr>
            <p:spPr>
              <a:xfrm>
                <a:off x="1876516" y="842493"/>
                <a:ext cx="144379" cy="144379"/>
              </a:xfrm>
              <a:prstGeom prst="ellipse">
                <a:avLst/>
              </a:prstGeom>
              <a:noFill/>
              <a:ln>
                <a:solidFill>
                  <a:schemeClr val="accent4">
                    <a:lumMod val="60000"/>
                    <a:lumOff val="40000"/>
                    <a:alpha val="4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9" name="Graphic 12">
                <a:extLst>
                  <a:ext uri="{FF2B5EF4-FFF2-40B4-BE49-F238E27FC236}">
                    <a16:creationId xmlns:a16="http://schemas.microsoft.com/office/drawing/2014/main" id="{882D2FD3-A05B-400C-6347-115486FFD943}"/>
                  </a:ext>
                  <a:ext uri="{C183D7F6-B498-43B3-948B-1728B52AA6E4}">
                    <adec:decorative xmlns:adec="http://schemas.microsoft.com/office/drawing/2017/decorative" val="1"/>
                  </a:ext>
                </a:extLst>
              </p:cNvPr>
              <p:cNvSpPr/>
              <p:nvPr/>
            </p:nvSpPr>
            <p:spPr>
              <a:xfrm>
                <a:off x="2360199" y="596691"/>
                <a:ext cx="100584" cy="100584"/>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grpSp>
      <p:sp>
        <p:nvSpPr>
          <p:cNvPr id="2" name="Title 1">
            <a:extLst>
              <a:ext uri="{FF2B5EF4-FFF2-40B4-BE49-F238E27FC236}">
                <a16:creationId xmlns:a16="http://schemas.microsoft.com/office/drawing/2014/main" id="{960459F4-C5B9-4070-46D1-2E7DA3EFBFC9}"/>
              </a:ext>
            </a:extLst>
          </p:cNvPr>
          <p:cNvSpPr>
            <a:spLocks noGrp="1"/>
          </p:cNvSpPr>
          <p:nvPr>
            <p:ph type="title"/>
          </p:nvPr>
        </p:nvSpPr>
        <p:spPr>
          <a:xfrm>
            <a:off x="838201" y="365125"/>
            <a:ext cx="4466502" cy="1936866"/>
          </a:xfrm>
        </p:spPr>
        <p:txBody>
          <a:bodyPr anchor="b"/>
          <a:lstStyle>
            <a:lvl1pPr>
              <a:defRPr sz="3200" cap="all" baseline="0">
                <a:solidFill>
                  <a:schemeClr val="accent3">
                    <a:lumMod val="75000"/>
                  </a:schemeClr>
                </a:solidFill>
              </a:defRPr>
            </a:lvl1pPr>
          </a:lstStyle>
          <a:p>
            <a:r>
              <a:rPr lang="en-US"/>
              <a:t>Click to edit Master title style</a:t>
            </a:r>
            <a:endParaRPr lang="en-US" dirty="0"/>
          </a:p>
        </p:txBody>
      </p:sp>
      <p:cxnSp>
        <p:nvCxnSpPr>
          <p:cNvPr id="5" name="Straight Connector 4">
            <a:extLst>
              <a:ext uri="{FF2B5EF4-FFF2-40B4-BE49-F238E27FC236}">
                <a16:creationId xmlns:a16="http://schemas.microsoft.com/office/drawing/2014/main" id="{34F613B1-323C-4C25-4526-1D3313A7161D}"/>
              </a:ext>
              <a:ext uri="{C183D7F6-B498-43B3-948B-1728B52AA6E4}">
                <adec:decorative xmlns:adec="http://schemas.microsoft.com/office/drawing/2017/decorative" val="1"/>
              </a:ext>
            </a:extLst>
          </p:cNvPr>
          <p:cNvCxnSpPr>
            <a:cxnSpLocks/>
          </p:cNvCxnSpPr>
          <p:nvPr userDrawn="1"/>
        </p:nvCxnSpPr>
        <p:spPr>
          <a:xfrm>
            <a:off x="835831" y="2620500"/>
            <a:ext cx="4471665"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13" name="Content Placeholder 12">
            <a:extLst>
              <a:ext uri="{FF2B5EF4-FFF2-40B4-BE49-F238E27FC236}">
                <a16:creationId xmlns:a16="http://schemas.microsoft.com/office/drawing/2014/main" id="{2D2C2143-1936-BBDA-A6A8-40B6DBD16AED}"/>
              </a:ext>
            </a:extLst>
          </p:cNvPr>
          <p:cNvSpPr>
            <a:spLocks noGrp="1"/>
          </p:cNvSpPr>
          <p:nvPr>
            <p:ph sz="quarter" idx="10" hasCustomPrompt="1"/>
          </p:nvPr>
        </p:nvSpPr>
        <p:spPr>
          <a:xfrm>
            <a:off x="838201" y="3097848"/>
            <a:ext cx="4466504" cy="3405187"/>
          </a:xfrm>
        </p:spPr>
        <p:txBody>
          <a:bodyPr/>
          <a:lstStyle>
            <a:lvl1pPr>
              <a:lnSpc>
                <a:spcPct val="120000"/>
              </a:lnSpc>
              <a:spcBef>
                <a:spcPts val="1000"/>
              </a:spcBef>
              <a:spcAft>
                <a:spcPts val="600"/>
              </a:spcAft>
              <a:defRPr sz="1800">
                <a:solidFill>
                  <a:schemeClr val="bg1"/>
                </a:solidFill>
                <a:latin typeface="+mn-lt"/>
              </a:defRPr>
            </a:lvl1pPr>
            <a:lvl2pPr>
              <a:lnSpc>
                <a:spcPct val="120000"/>
              </a:lnSpc>
              <a:spcBef>
                <a:spcPts val="1000"/>
              </a:spcBef>
              <a:spcAft>
                <a:spcPts val="600"/>
              </a:spcAft>
              <a:defRPr sz="1600">
                <a:solidFill>
                  <a:schemeClr val="bg1"/>
                </a:solidFill>
                <a:latin typeface="+mn-lt"/>
              </a:defRPr>
            </a:lvl2pPr>
            <a:lvl3pPr>
              <a:lnSpc>
                <a:spcPct val="120000"/>
              </a:lnSpc>
              <a:spcBef>
                <a:spcPts val="1000"/>
              </a:spcBef>
              <a:spcAft>
                <a:spcPts val="600"/>
              </a:spcAft>
              <a:defRPr sz="1400">
                <a:solidFill>
                  <a:schemeClr val="bg1"/>
                </a:solidFill>
                <a:latin typeface="+mn-lt"/>
              </a:defRPr>
            </a:lvl3pPr>
            <a:lvl4pPr>
              <a:lnSpc>
                <a:spcPct val="120000"/>
              </a:lnSpc>
              <a:spcBef>
                <a:spcPts val="1000"/>
              </a:spcBef>
              <a:spcAft>
                <a:spcPts val="600"/>
              </a:spcAft>
              <a:defRPr sz="1200">
                <a:solidFill>
                  <a:schemeClr val="bg1"/>
                </a:solidFill>
                <a:latin typeface="+mn-lt"/>
              </a:defRPr>
            </a:lvl4pPr>
            <a:lvl5pPr>
              <a:lnSpc>
                <a:spcPct val="120000"/>
              </a:lnSpc>
              <a:spcBef>
                <a:spcPts val="1000"/>
              </a:spcBef>
              <a:spcAft>
                <a:spcPts val="600"/>
              </a:spcAft>
              <a:defRPr sz="1200">
                <a:solidFill>
                  <a:schemeClr val="bg1"/>
                </a:solidFill>
                <a:latin typeface="+mn-lt"/>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0904071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Title and 2 column">
    <p:bg>
      <p:bgPr>
        <a:gradFill>
          <a:gsLst>
            <a:gs pos="100000">
              <a:schemeClr val="tx2"/>
            </a:gs>
            <a:gs pos="81000">
              <a:schemeClr val="accent6"/>
            </a:gs>
            <a:gs pos="31000">
              <a:srgbClr val="02090E"/>
            </a:gs>
            <a:gs pos="14000">
              <a:schemeClr val="accent4">
                <a:lumMod val="75000"/>
              </a:schemeClr>
            </a:gs>
            <a:gs pos="0">
              <a:schemeClr val="accent4"/>
            </a:gs>
          </a:gsLst>
          <a:lin ang="12600000" scaled="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EB5B81B-FCE8-FE9C-8F0A-6488B25F0F6A}"/>
              </a:ext>
              <a:ext uri="{C183D7F6-B498-43B3-948B-1728B52AA6E4}">
                <adec:decorative xmlns:adec="http://schemas.microsoft.com/office/drawing/2017/decorative" val="1"/>
              </a:ext>
            </a:extLst>
          </p:cNvPr>
          <p:cNvSpPr/>
          <p:nvPr userDrawn="1"/>
        </p:nvSpPr>
        <p:spPr>
          <a:xfrm>
            <a:off x="321869" y="343814"/>
            <a:ext cx="11550701" cy="6210605"/>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321869" y="579120"/>
            <a:ext cx="11548261" cy="2733306"/>
          </a:xfrm>
        </p:spPr>
        <p:txBody>
          <a:bodyPr anchor="b">
            <a:noAutofit/>
          </a:bodyPr>
          <a:lstStyle>
            <a:lvl1pPr algn="ctr">
              <a:defRPr sz="3200" cap="all" spc="300" baseline="0"/>
            </a:lvl1pPr>
          </a:lstStyle>
          <a:p>
            <a:r>
              <a:rPr lang="en-US" dirty="0"/>
              <a:t>Click to add title</a:t>
            </a:r>
          </a:p>
        </p:txBody>
      </p:sp>
      <p:sp>
        <p:nvSpPr>
          <p:cNvPr id="7" name="Subtitle 2">
            <a:extLst>
              <a:ext uri="{FF2B5EF4-FFF2-40B4-BE49-F238E27FC236}">
                <a16:creationId xmlns:a16="http://schemas.microsoft.com/office/drawing/2014/main" id="{5F877C2F-8190-18D9-5D24-5BD7B05A29F8}"/>
              </a:ext>
            </a:extLst>
          </p:cNvPr>
          <p:cNvSpPr>
            <a:spLocks noGrp="1"/>
          </p:cNvSpPr>
          <p:nvPr>
            <p:ph type="subTitle" idx="1" hasCustomPrompt="1"/>
          </p:nvPr>
        </p:nvSpPr>
        <p:spPr>
          <a:xfrm>
            <a:off x="321868" y="3484615"/>
            <a:ext cx="11562303" cy="2387865"/>
          </a:xfrm>
        </p:spPr>
        <p:txBody>
          <a:bodyPr>
            <a:noAutofit/>
          </a:bodyPr>
          <a:lstStyle>
            <a:lvl1pPr marL="0" indent="0" algn="ctr">
              <a:buNone/>
              <a:defRPr sz="6000" b="0" i="0" cap="all" spc="600" baseline="0">
                <a:solidFill>
                  <a:schemeClr val="accent3">
                    <a:lumMod val="75000"/>
                  </a:schemeClr>
                </a:solidFill>
                <a:latin typeface="+mj-lt"/>
                <a:cs typeface="Biome Light" panose="020B03030302040208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868659020"/>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Title">
    <p:bg>
      <p:bgPr>
        <a:gradFill>
          <a:gsLst>
            <a:gs pos="100000">
              <a:schemeClr val="tx2"/>
            </a:gs>
            <a:gs pos="79000">
              <a:schemeClr val="accent6"/>
            </a:gs>
            <a:gs pos="31000">
              <a:srgbClr val="02090E"/>
            </a:gs>
            <a:gs pos="14000">
              <a:schemeClr val="accent4">
                <a:lumMod val="75000"/>
              </a:schemeClr>
            </a:gs>
            <a:gs pos="0">
              <a:schemeClr val="accent4"/>
            </a:gs>
          </a:gsLst>
          <a:lin ang="5400000" scaled="0"/>
        </a:gra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3664209F-41AB-70E5-1B9E-7490900C59C9}"/>
              </a:ext>
              <a:ext uri="{C183D7F6-B498-43B3-948B-1728B52AA6E4}">
                <adec:decorative xmlns:adec="http://schemas.microsoft.com/office/drawing/2017/decorative" val="1"/>
              </a:ext>
            </a:extLst>
          </p:cNvPr>
          <p:cNvSpPr/>
          <p:nvPr userDrawn="1"/>
        </p:nvSpPr>
        <p:spPr>
          <a:xfrm>
            <a:off x="2" y="1"/>
            <a:ext cx="12191997" cy="6857998"/>
          </a:xfrm>
          <a:prstGeom prst="rect">
            <a:avLst/>
          </a:prstGeom>
          <a:gradFill flip="none" rotWithShape="1">
            <a:gsLst>
              <a:gs pos="0">
                <a:srgbClr val="1A012C"/>
              </a:gs>
              <a:gs pos="45000">
                <a:srgbClr val="1A012C">
                  <a:alpha val="50000"/>
                </a:srgbClr>
              </a:gs>
              <a:gs pos="100000">
                <a:schemeClr val="accent6">
                  <a:lumMod val="50000"/>
                  <a:alpha val="50000"/>
                </a:schemeClr>
              </a:gs>
            </a:gsLst>
            <a:path path="circle">
              <a:fillToRect l="50000" t="50000" r="50000" b="50000"/>
            </a:path>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a:extLst>
              <a:ext uri="{FF2B5EF4-FFF2-40B4-BE49-F238E27FC236}">
                <a16:creationId xmlns:a16="http://schemas.microsoft.com/office/drawing/2014/main" id="{032D3409-585B-54E2-1DCC-AC58804E4AE7}"/>
              </a:ext>
              <a:ext uri="{C183D7F6-B498-43B3-948B-1728B52AA6E4}">
                <adec:decorative xmlns:adec="http://schemas.microsoft.com/office/drawing/2017/decorative" val="1"/>
              </a:ext>
            </a:extLst>
          </p:cNvPr>
          <p:cNvSpPr/>
          <p:nvPr userDrawn="1"/>
        </p:nvSpPr>
        <p:spPr>
          <a:xfrm>
            <a:off x="1" y="-6350"/>
            <a:ext cx="6096000"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799891" y="511762"/>
            <a:ext cx="4960830" cy="2785158"/>
          </a:xfrm>
        </p:spPr>
        <p:txBody>
          <a:bodyPr anchor="b">
            <a:noAutofit/>
          </a:bodyPr>
          <a:lstStyle>
            <a:lvl1pPr algn="l">
              <a:defRPr sz="2400" cap="all" spc="300" baseline="0"/>
            </a:lvl1pPr>
          </a:lstStyle>
          <a:p>
            <a:r>
              <a:rPr lang="en-US" dirty="0"/>
              <a:t>Click to add title</a:t>
            </a:r>
          </a:p>
        </p:txBody>
      </p:sp>
      <p:sp>
        <p:nvSpPr>
          <p:cNvPr id="8" name="Subtitle 2">
            <a:extLst>
              <a:ext uri="{FF2B5EF4-FFF2-40B4-BE49-F238E27FC236}">
                <a16:creationId xmlns:a16="http://schemas.microsoft.com/office/drawing/2014/main" id="{E47B8A5C-E279-DB0B-E9D3-927417876125}"/>
              </a:ext>
            </a:extLst>
          </p:cNvPr>
          <p:cNvSpPr>
            <a:spLocks noGrp="1"/>
          </p:cNvSpPr>
          <p:nvPr>
            <p:ph type="subTitle" idx="1" hasCustomPrompt="1"/>
          </p:nvPr>
        </p:nvSpPr>
        <p:spPr>
          <a:xfrm>
            <a:off x="802640" y="3484615"/>
            <a:ext cx="4958081" cy="2387865"/>
          </a:xfrm>
        </p:spPr>
        <p:txBody>
          <a:bodyPr>
            <a:noAutofit/>
          </a:bodyPr>
          <a:lstStyle>
            <a:lvl1pPr marL="0" indent="0" algn="l">
              <a:buNone/>
              <a:defRPr sz="3200" b="0" i="0" cap="all" spc="600" baseline="0">
                <a:solidFill>
                  <a:schemeClr val="accent3">
                    <a:lumMod val="75000"/>
                  </a:schemeClr>
                </a:solidFill>
                <a:latin typeface="+mj-lt"/>
                <a:cs typeface="Biome Light" panose="020B03030302040208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10" name="Picture Placeholder 9">
            <a:extLst>
              <a:ext uri="{FF2B5EF4-FFF2-40B4-BE49-F238E27FC236}">
                <a16:creationId xmlns:a16="http://schemas.microsoft.com/office/drawing/2014/main" id="{D386C402-C5C5-2A54-C618-62673AD93CB4}"/>
              </a:ext>
            </a:extLst>
          </p:cNvPr>
          <p:cNvSpPr>
            <a:spLocks noGrp="1"/>
          </p:cNvSpPr>
          <p:nvPr>
            <p:ph type="pic" sz="quarter" idx="13"/>
          </p:nvPr>
        </p:nvSpPr>
        <p:spPr>
          <a:xfrm>
            <a:off x="6497638" y="336550"/>
            <a:ext cx="5322887" cy="6184900"/>
          </a:xfrm>
        </p:spPr>
        <p:txBody>
          <a:bodyPr/>
          <a:lstStyle>
            <a:lvl1pPr algn="ctr">
              <a:defRPr sz="2000"/>
            </a:lvl1pPr>
          </a:lstStyle>
          <a:p>
            <a:r>
              <a:rPr lang="en-US"/>
              <a:t>Click icon to add picture</a:t>
            </a:r>
            <a:endParaRPr lang="en-US" dirty="0"/>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368321855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6_Title and 2 column">
    <p:bg>
      <p:bgPr>
        <a:gradFill>
          <a:gsLst>
            <a:gs pos="100000">
              <a:schemeClr val="tx2"/>
            </a:gs>
            <a:gs pos="79000">
              <a:schemeClr val="accent6"/>
            </a:gs>
            <a:gs pos="55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pic>
        <p:nvPicPr>
          <p:cNvPr id="4" name="Content Placeholder 14">
            <a:extLst>
              <a:ext uri="{FF2B5EF4-FFF2-40B4-BE49-F238E27FC236}">
                <a16:creationId xmlns:a16="http://schemas.microsoft.com/office/drawing/2014/main" id="{318CE367-BBCB-F4AB-635F-4C9995EAE350}"/>
              </a:ext>
              <a:ext uri="{C183D7F6-B498-43B3-948B-1728B52AA6E4}">
                <adec:decorative xmlns:adec="http://schemas.microsoft.com/office/drawing/2017/decorative" val="1"/>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6350"/>
            <a:ext cx="2356339" cy="6853863"/>
          </a:xfrm>
          <a:prstGeom prst="rect">
            <a:avLst/>
          </a:prstGeom>
        </p:spPr>
      </p:pic>
      <p:sp>
        <p:nvSpPr>
          <p:cNvPr id="5" name="Rectangle 4">
            <a:extLst>
              <a:ext uri="{FF2B5EF4-FFF2-40B4-BE49-F238E27FC236}">
                <a16:creationId xmlns:a16="http://schemas.microsoft.com/office/drawing/2014/main" id="{5CE3FBBA-81E2-31F1-EF51-02706B5B5C0A}"/>
              </a:ext>
              <a:ext uri="{C183D7F6-B498-43B3-948B-1728B52AA6E4}">
                <adec:decorative xmlns:adec="http://schemas.microsoft.com/office/drawing/2017/decorative" val="1"/>
              </a:ext>
            </a:extLst>
          </p:cNvPr>
          <p:cNvSpPr/>
          <p:nvPr userDrawn="1"/>
        </p:nvSpPr>
        <p:spPr>
          <a:xfrm>
            <a:off x="2356339" y="-6350"/>
            <a:ext cx="9831801"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cxnSp>
        <p:nvCxnSpPr>
          <p:cNvPr id="6" name="Straight Connector 5">
            <a:extLst>
              <a:ext uri="{FF2B5EF4-FFF2-40B4-BE49-F238E27FC236}">
                <a16:creationId xmlns:a16="http://schemas.microsoft.com/office/drawing/2014/main" id="{9AD3746D-3CD1-FFA5-0019-AD0C588B1924}"/>
              </a:ext>
              <a:ext uri="{C183D7F6-B498-43B3-948B-1728B52AA6E4}">
                <adec:decorative xmlns:adec="http://schemas.microsoft.com/office/drawing/2017/decorative" val="1"/>
              </a:ext>
            </a:extLst>
          </p:cNvPr>
          <p:cNvCxnSpPr>
            <a:cxnSpLocks/>
          </p:cNvCxnSpPr>
          <p:nvPr userDrawn="1"/>
        </p:nvCxnSpPr>
        <p:spPr>
          <a:xfrm>
            <a:off x="3305669" y="2002443"/>
            <a:ext cx="7922116"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3305669" y="113097"/>
            <a:ext cx="7420819" cy="1656304"/>
          </a:xfrm>
        </p:spPr>
        <p:txBody>
          <a:bodyPr lIns="0" anchor="b">
            <a:noAutofit/>
          </a:bodyPr>
          <a:lstStyle>
            <a:lvl1pPr algn="l">
              <a:defRPr sz="3200" cap="all" spc="0" baseline="0">
                <a:solidFill>
                  <a:schemeClr val="accent3">
                    <a:lumMod val="75000"/>
                  </a:schemeClr>
                </a:solidFill>
              </a:defRPr>
            </a:lvl1pPr>
          </a:lstStyle>
          <a:p>
            <a:r>
              <a:rPr lang="en-US" dirty="0"/>
              <a:t>Click to add title</a:t>
            </a:r>
          </a:p>
        </p:txBody>
      </p:sp>
      <p:sp>
        <p:nvSpPr>
          <p:cNvPr id="13" name="Content Placeholder 12">
            <a:extLst>
              <a:ext uri="{FF2B5EF4-FFF2-40B4-BE49-F238E27FC236}">
                <a16:creationId xmlns:a16="http://schemas.microsoft.com/office/drawing/2014/main" id="{B9624CF4-7769-4663-3361-39136F5E20C8}"/>
              </a:ext>
            </a:extLst>
          </p:cNvPr>
          <p:cNvSpPr>
            <a:spLocks noGrp="1"/>
          </p:cNvSpPr>
          <p:nvPr>
            <p:ph sz="quarter" idx="31" hasCustomPrompt="1"/>
          </p:nvPr>
        </p:nvSpPr>
        <p:spPr>
          <a:xfrm>
            <a:off x="3305669" y="2470150"/>
            <a:ext cx="7420819" cy="3676649"/>
          </a:xfrm>
        </p:spPr>
        <p:txBody>
          <a:bodyPr/>
          <a:lstStyle>
            <a:lvl1pPr marL="285750" indent="-285750">
              <a:lnSpc>
                <a:spcPct val="120000"/>
              </a:lnSpc>
              <a:spcBef>
                <a:spcPts val="1000"/>
              </a:spcBef>
              <a:spcAft>
                <a:spcPts val="600"/>
              </a:spcAft>
              <a:buClr>
                <a:schemeClr val="accent3"/>
              </a:buClr>
              <a:buFont typeface="Arial" panose="020B0604020202020204" pitchFamily="34" charset="0"/>
              <a:buChar char="•"/>
              <a:defRPr sz="1800">
                <a:solidFill>
                  <a:schemeClr val="bg1"/>
                </a:solidFill>
                <a:latin typeface="+mn-lt"/>
              </a:defRPr>
            </a:lvl1pPr>
            <a:lvl2pPr marL="800100" indent="-342900">
              <a:lnSpc>
                <a:spcPct val="120000"/>
              </a:lnSpc>
              <a:spcBef>
                <a:spcPts val="1000"/>
              </a:spcBef>
              <a:spcAft>
                <a:spcPts val="600"/>
              </a:spcAft>
              <a:buClr>
                <a:schemeClr val="accent3"/>
              </a:buClr>
              <a:buFont typeface="Arial" panose="020B0604020202020204" pitchFamily="34" charset="0"/>
              <a:buChar char="•"/>
              <a:defRPr sz="1600">
                <a:solidFill>
                  <a:schemeClr val="bg1"/>
                </a:solidFill>
                <a:latin typeface="+mn-lt"/>
              </a:defRPr>
            </a:lvl2pPr>
            <a:lvl3pPr marL="1257300" indent="-342900">
              <a:lnSpc>
                <a:spcPct val="120000"/>
              </a:lnSpc>
              <a:spcBef>
                <a:spcPts val="1000"/>
              </a:spcBef>
              <a:spcAft>
                <a:spcPts val="600"/>
              </a:spcAft>
              <a:buClr>
                <a:schemeClr val="accent3"/>
              </a:buClr>
              <a:buFont typeface="Arial" panose="020B0604020202020204" pitchFamily="34" charset="0"/>
              <a:buChar char="•"/>
              <a:defRPr sz="1400">
                <a:solidFill>
                  <a:schemeClr val="bg1"/>
                </a:solidFill>
                <a:latin typeface="+mn-lt"/>
              </a:defRPr>
            </a:lvl3pPr>
            <a:lvl4pPr marL="1657350" indent="-285750">
              <a:lnSpc>
                <a:spcPct val="120000"/>
              </a:lnSpc>
              <a:spcBef>
                <a:spcPts val="1000"/>
              </a:spcBef>
              <a:spcAft>
                <a:spcPts val="600"/>
              </a:spcAft>
              <a:buClr>
                <a:schemeClr val="accent3"/>
              </a:buClr>
              <a:buFont typeface="Arial" panose="020B0604020202020204" pitchFamily="34" charset="0"/>
              <a:buChar char="•"/>
              <a:defRPr sz="1200">
                <a:solidFill>
                  <a:schemeClr val="bg1"/>
                </a:solidFill>
                <a:latin typeface="+mn-lt"/>
              </a:defRPr>
            </a:lvl4pPr>
            <a:lvl5pPr marL="2114550" indent="-285750">
              <a:lnSpc>
                <a:spcPct val="120000"/>
              </a:lnSpc>
              <a:spcBef>
                <a:spcPts val="1000"/>
              </a:spcBef>
              <a:spcAft>
                <a:spcPts val="600"/>
              </a:spcAft>
              <a:buClr>
                <a:schemeClr val="accent3"/>
              </a:buClr>
              <a:buFont typeface="Arial" panose="020B0604020202020204" pitchFamily="34" charset="0"/>
              <a:buChar char="•"/>
              <a:defRPr sz="1200">
                <a:solidFill>
                  <a:schemeClr val="bg1"/>
                </a:solidFill>
                <a:latin typeface="+mn-lt"/>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102802670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Title and 2 column">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4361F2FA-20C7-5447-C138-CE2CA1867FE7}"/>
              </a:ext>
              <a:ext uri="{C183D7F6-B498-43B3-948B-1728B52AA6E4}">
                <adec:decorative xmlns:adec="http://schemas.microsoft.com/office/drawing/2017/decorative" val="1"/>
              </a:ext>
            </a:extLst>
          </p:cNvPr>
          <p:cNvGrpSpPr/>
          <p:nvPr userDrawn="1"/>
        </p:nvGrpSpPr>
        <p:grpSpPr>
          <a:xfrm>
            <a:off x="3" y="2"/>
            <a:ext cx="12191997" cy="6857998"/>
            <a:chOff x="3" y="2"/>
            <a:chExt cx="12191997" cy="6857998"/>
          </a:xfrm>
        </p:grpSpPr>
        <p:sp>
          <p:nvSpPr>
            <p:cNvPr id="21" name="Rectangle 20">
              <a:extLst>
                <a:ext uri="{FF2B5EF4-FFF2-40B4-BE49-F238E27FC236}">
                  <a16:creationId xmlns:a16="http://schemas.microsoft.com/office/drawing/2014/main" id="{DFEDD626-82E4-71C6-25F1-CDA46B7B3F39}"/>
                </a:ext>
              </a:extLst>
            </p:cNvPr>
            <p:cNvSpPr/>
            <p:nvPr/>
          </p:nvSpPr>
          <p:spPr>
            <a:xfrm>
              <a:off x="3" y="2"/>
              <a:ext cx="12191997" cy="6857998"/>
            </a:xfrm>
            <a:prstGeom prst="rect">
              <a:avLst/>
            </a:prstGeom>
            <a:gradFill flip="none" rotWithShape="1">
              <a:gsLst>
                <a:gs pos="0">
                  <a:srgbClr val="1A012C"/>
                </a:gs>
                <a:gs pos="45000">
                  <a:srgbClr val="1A012C">
                    <a:alpha val="50000"/>
                  </a:srgbClr>
                </a:gs>
                <a:gs pos="100000">
                  <a:schemeClr val="accent6">
                    <a:lumMod val="50000"/>
                    <a:alpha val="50000"/>
                  </a:schemeClr>
                </a:gs>
              </a:gsLst>
              <a:path path="circle">
                <a:fillToRect l="50000" t="50000" r="50000" b="50000"/>
              </a:path>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a:extLst>
                <a:ext uri="{FF2B5EF4-FFF2-40B4-BE49-F238E27FC236}">
                  <a16:creationId xmlns:a16="http://schemas.microsoft.com/office/drawing/2014/main" id="{CDC952AF-CE06-54F7-CB4A-1722F90AC3DF}"/>
                </a:ext>
                <a:ext uri="{C183D7F6-B498-43B3-948B-1728B52AA6E4}">
                  <adec:decorative xmlns:adec="http://schemas.microsoft.com/office/drawing/2017/decorative" val="1"/>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3" y="2"/>
              <a:ext cx="12191994" cy="6857996"/>
            </a:xfrm>
            <a:prstGeom prst="rect">
              <a:avLst/>
            </a:prstGeom>
          </p:spPr>
        </p:pic>
        <p:grpSp>
          <p:nvGrpSpPr>
            <p:cNvPr id="11" name="Group 10">
              <a:extLst>
                <a:ext uri="{FF2B5EF4-FFF2-40B4-BE49-F238E27FC236}">
                  <a16:creationId xmlns:a16="http://schemas.microsoft.com/office/drawing/2014/main" id="{6E6EDFF3-843B-AAE9-DB73-423142606F52}"/>
                </a:ext>
              </a:extLst>
            </p:cNvPr>
            <p:cNvGrpSpPr/>
            <p:nvPr/>
          </p:nvGrpSpPr>
          <p:grpSpPr>
            <a:xfrm rot="5400000">
              <a:off x="1645776" y="1222395"/>
              <a:ext cx="431603" cy="412684"/>
              <a:chOff x="1870859" y="869908"/>
              <a:chExt cx="431603" cy="412684"/>
            </a:xfrm>
          </p:grpSpPr>
          <p:sp>
            <p:nvSpPr>
              <p:cNvPr id="12" name="Graphic 15">
                <a:extLst>
                  <a:ext uri="{FF2B5EF4-FFF2-40B4-BE49-F238E27FC236}">
                    <a16:creationId xmlns:a16="http://schemas.microsoft.com/office/drawing/2014/main" id="{312F4F85-6C79-201D-E20D-64CD4728E4C8}"/>
                  </a:ext>
                  <a:ext uri="{C183D7F6-B498-43B3-948B-1728B52AA6E4}">
                    <adec:decorative xmlns:adec="http://schemas.microsoft.com/office/drawing/2017/decorative" val="1"/>
                  </a:ext>
                </a:extLst>
              </p:cNvPr>
              <p:cNvSpPr/>
              <p:nvPr/>
            </p:nvSpPr>
            <p:spPr>
              <a:xfrm rot="10800000">
                <a:off x="1870859" y="1154576"/>
                <a:ext cx="128016" cy="128016"/>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accent4">
                  <a:lumMod val="60000"/>
                  <a:lumOff val="40000"/>
                  <a:alpha val="49071"/>
                </a:schemeClr>
              </a:solidFill>
              <a:ln w="610" cap="flat">
                <a:noFill/>
                <a:prstDash val="solid"/>
                <a:miter/>
              </a:ln>
            </p:spPr>
            <p:txBody>
              <a:bodyPr rtlCol="0" anchor="ctr">
                <a:noAutofit/>
              </a:bodyPr>
              <a:lstStyle/>
              <a:p>
                <a:endParaRPr lang="en-US" dirty="0"/>
              </a:p>
            </p:txBody>
          </p:sp>
          <p:sp>
            <p:nvSpPr>
              <p:cNvPr id="13" name="Graphic 12">
                <a:extLst>
                  <a:ext uri="{FF2B5EF4-FFF2-40B4-BE49-F238E27FC236}">
                    <a16:creationId xmlns:a16="http://schemas.microsoft.com/office/drawing/2014/main" id="{01D71DAD-ECC6-A850-88E4-A4EDCF494A24}"/>
                  </a:ext>
                  <a:ext uri="{C183D7F6-B498-43B3-948B-1728B52AA6E4}">
                    <adec:decorative xmlns:adec="http://schemas.microsoft.com/office/drawing/2017/decorative" val="1"/>
                  </a:ext>
                </a:extLst>
              </p:cNvPr>
              <p:cNvSpPr/>
              <p:nvPr/>
            </p:nvSpPr>
            <p:spPr>
              <a:xfrm>
                <a:off x="2256743" y="869908"/>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grpSp>
          <p:nvGrpSpPr>
            <p:cNvPr id="14" name="Group 13">
              <a:extLst>
                <a:ext uri="{FF2B5EF4-FFF2-40B4-BE49-F238E27FC236}">
                  <a16:creationId xmlns:a16="http://schemas.microsoft.com/office/drawing/2014/main" id="{C632CC6D-6024-2368-8EBA-4B7A2D6428BC}"/>
                </a:ext>
              </a:extLst>
            </p:cNvPr>
            <p:cNvGrpSpPr/>
            <p:nvPr/>
          </p:nvGrpSpPr>
          <p:grpSpPr>
            <a:xfrm rot="20626702">
              <a:off x="10248169" y="5448942"/>
              <a:ext cx="431603" cy="412684"/>
              <a:chOff x="1870859" y="869908"/>
              <a:chExt cx="431603" cy="412684"/>
            </a:xfrm>
          </p:grpSpPr>
          <p:sp>
            <p:nvSpPr>
              <p:cNvPr id="6" name="Graphic 15">
                <a:extLst>
                  <a:ext uri="{FF2B5EF4-FFF2-40B4-BE49-F238E27FC236}">
                    <a16:creationId xmlns:a16="http://schemas.microsoft.com/office/drawing/2014/main" id="{B05BE7BE-7D54-A09B-8A67-6B28CF6BB6C0}"/>
                  </a:ext>
                  <a:ext uri="{C183D7F6-B498-43B3-948B-1728B52AA6E4}">
                    <adec:decorative xmlns:adec="http://schemas.microsoft.com/office/drawing/2017/decorative" val="1"/>
                  </a:ext>
                </a:extLst>
              </p:cNvPr>
              <p:cNvSpPr/>
              <p:nvPr/>
            </p:nvSpPr>
            <p:spPr>
              <a:xfrm rot="10800000">
                <a:off x="1870859" y="1154576"/>
                <a:ext cx="128016" cy="128016"/>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accent4">
                  <a:lumMod val="60000"/>
                  <a:lumOff val="40000"/>
                  <a:alpha val="49071"/>
                </a:schemeClr>
              </a:solidFill>
              <a:ln w="610" cap="flat">
                <a:noFill/>
                <a:prstDash val="solid"/>
                <a:miter/>
              </a:ln>
            </p:spPr>
            <p:txBody>
              <a:bodyPr rtlCol="0" anchor="ctr">
                <a:noAutofit/>
              </a:bodyPr>
              <a:lstStyle/>
              <a:p>
                <a:endParaRPr lang="en-US" dirty="0"/>
              </a:p>
            </p:txBody>
          </p:sp>
          <p:sp>
            <p:nvSpPr>
              <p:cNvPr id="7" name="Graphic 12">
                <a:extLst>
                  <a:ext uri="{FF2B5EF4-FFF2-40B4-BE49-F238E27FC236}">
                    <a16:creationId xmlns:a16="http://schemas.microsoft.com/office/drawing/2014/main" id="{258346A9-F75C-6704-EEED-CF7A8A0F8010}"/>
                  </a:ext>
                  <a:ext uri="{C183D7F6-B498-43B3-948B-1728B52AA6E4}">
                    <adec:decorative xmlns:adec="http://schemas.microsoft.com/office/drawing/2017/decorative" val="1"/>
                  </a:ext>
                </a:extLst>
              </p:cNvPr>
              <p:cNvSpPr/>
              <p:nvPr/>
            </p:nvSpPr>
            <p:spPr>
              <a:xfrm>
                <a:off x="2256743" y="869908"/>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grpSp>
      <p:sp>
        <p:nvSpPr>
          <p:cNvPr id="2" name="Title 1">
            <a:extLst>
              <a:ext uri="{FF2B5EF4-FFF2-40B4-BE49-F238E27FC236}">
                <a16:creationId xmlns:a16="http://schemas.microsoft.com/office/drawing/2014/main" id="{782CC39D-03B1-4933-F236-462B5862EBEC}"/>
              </a:ext>
            </a:extLst>
          </p:cNvPr>
          <p:cNvSpPr>
            <a:spLocks noGrp="1"/>
          </p:cNvSpPr>
          <p:nvPr>
            <p:ph type="title"/>
          </p:nvPr>
        </p:nvSpPr>
        <p:spPr>
          <a:xfrm>
            <a:off x="2932448" y="264160"/>
            <a:ext cx="6327105" cy="3373973"/>
          </a:xfrm>
        </p:spPr>
        <p:txBody>
          <a:bodyPr anchor="b"/>
          <a:lstStyle>
            <a:lvl1pPr algn="ctr">
              <a:defRPr sz="3200" cap="all" spc="600" baseline="0">
                <a:solidFill>
                  <a:schemeClr val="accent3">
                    <a:lumMod val="75000"/>
                  </a:schemeClr>
                </a:solidFill>
              </a:defRPr>
            </a:lvl1pPr>
          </a:lstStyle>
          <a:p>
            <a:r>
              <a:rPr lang="en-US"/>
              <a:t>Click to edit Master title style</a:t>
            </a:r>
            <a:endParaRPr lang="en-US" dirty="0"/>
          </a:p>
        </p:txBody>
      </p:sp>
      <p:sp>
        <p:nvSpPr>
          <p:cNvPr id="5" name="Subtitle 2">
            <a:extLst>
              <a:ext uri="{FF2B5EF4-FFF2-40B4-BE49-F238E27FC236}">
                <a16:creationId xmlns:a16="http://schemas.microsoft.com/office/drawing/2014/main" id="{F711CA51-49DC-62CA-F147-F286B1C9DBD9}"/>
              </a:ext>
            </a:extLst>
          </p:cNvPr>
          <p:cNvSpPr>
            <a:spLocks noGrp="1"/>
          </p:cNvSpPr>
          <p:nvPr>
            <p:ph type="subTitle" idx="1" hasCustomPrompt="1"/>
          </p:nvPr>
        </p:nvSpPr>
        <p:spPr>
          <a:xfrm>
            <a:off x="2932448" y="3962135"/>
            <a:ext cx="6327105" cy="2653771"/>
          </a:xfrm>
        </p:spPr>
        <p:txBody>
          <a:bodyPr>
            <a:noAutofit/>
          </a:bodyPr>
          <a:lstStyle>
            <a:lvl1pPr marL="0" indent="0" algn="ctr">
              <a:buNone/>
              <a:defRPr sz="1800" b="0" i="0" cap="all" spc="300" baseline="0">
                <a:solidFill>
                  <a:schemeClr val="bg1"/>
                </a:solidFill>
                <a:latin typeface="+mj-lt"/>
                <a:cs typeface="Biome Light" panose="020B03030302040208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1118341458"/>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7_Title and 2 column">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9C7D5518-914C-92E3-E9EC-26752C9F05AD}"/>
              </a:ext>
              <a:ext uri="{C183D7F6-B498-43B3-948B-1728B52AA6E4}">
                <adec:decorative xmlns:adec="http://schemas.microsoft.com/office/drawing/2017/decorative" val="1"/>
              </a:ext>
            </a:extLst>
          </p:cNvPr>
          <p:cNvGrpSpPr/>
          <p:nvPr userDrawn="1"/>
        </p:nvGrpSpPr>
        <p:grpSpPr>
          <a:xfrm>
            <a:off x="-1" y="-6350"/>
            <a:ext cx="12192000" cy="6864350"/>
            <a:chOff x="-1" y="-6350"/>
            <a:chExt cx="12192000" cy="6864350"/>
          </a:xfrm>
        </p:grpSpPr>
        <p:sp>
          <p:nvSpPr>
            <p:cNvPr id="4" name="Rectangle 3">
              <a:extLst>
                <a:ext uri="{FF2B5EF4-FFF2-40B4-BE49-F238E27FC236}">
                  <a16:creationId xmlns:a16="http://schemas.microsoft.com/office/drawing/2014/main" id="{C82D0B82-F74C-65EF-3BF6-8EEA16F36B7D}"/>
                </a:ext>
                <a:ext uri="{C183D7F6-B498-43B3-948B-1728B52AA6E4}">
                  <adec:decorative xmlns:adec="http://schemas.microsoft.com/office/drawing/2017/decorative" val="1"/>
                </a:ext>
              </a:extLst>
            </p:cNvPr>
            <p:cNvSpPr/>
            <p:nvPr/>
          </p:nvSpPr>
          <p:spPr>
            <a:xfrm>
              <a:off x="1428750" y="-6350"/>
              <a:ext cx="10763249"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pic>
          <p:nvPicPr>
            <p:cNvPr id="6" name="Picture 5" descr="A blue and purple spiral&#10;&#10;Description automatically generated">
              <a:extLst>
                <a:ext uri="{FF2B5EF4-FFF2-40B4-BE49-F238E27FC236}">
                  <a16:creationId xmlns:a16="http://schemas.microsoft.com/office/drawing/2014/main" id="{44E12326-9CF4-38EC-1BAF-1F994F220899}"/>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b="-93"/>
            <a:stretch/>
          </p:blipFill>
          <p:spPr>
            <a:xfrm flipH="1">
              <a:off x="-1" y="0"/>
              <a:ext cx="1428751" cy="6858000"/>
            </a:xfrm>
            <a:prstGeom prst="rect">
              <a:avLst/>
            </a:prstGeom>
          </p:spPr>
        </p:pic>
        <p:grpSp>
          <p:nvGrpSpPr>
            <p:cNvPr id="7" name="Group 6">
              <a:extLst>
                <a:ext uri="{FF2B5EF4-FFF2-40B4-BE49-F238E27FC236}">
                  <a16:creationId xmlns:a16="http://schemas.microsoft.com/office/drawing/2014/main" id="{AD5C1D9C-B114-FC6A-9213-7287D39EAD9F}"/>
                </a:ext>
              </a:extLst>
            </p:cNvPr>
            <p:cNvGrpSpPr/>
            <p:nvPr/>
          </p:nvGrpSpPr>
          <p:grpSpPr>
            <a:xfrm>
              <a:off x="10649689" y="4382998"/>
              <a:ext cx="754139" cy="1865729"/>
              <a:chOff x="653351" y="2693558"/>
              <a:chExt cx="754139" cy="1865729"/>
            </a:xfrm>
          </p:grpSpPr>
          <p:sp>
            <p:nvSpPr>
              <p:cNvPr id="11" name="Graphic 15">
                <a:extLst>
                  <a:ext uri="{FF2B5EF4-FFF2-40B4-BE49-F238E27FC236}">
                    <a16:creationId xmlns:a16="http://schemas.microsoft.com/office/drawing/2014/main" id="{2BC89B10-C93E-8CE5-73B3-F6049168C313}"/>
                  </a:ext>
                  <a:ext uri="{C183D7F6-B498-43B3-948B-1728B52AA6E4}">
                    <adec:decorative xmlns:adec="http://schemas.microsoft.com/office/drawing/2017/decorative" val="1"/>
                  </a:ext>
                </a:extLst>
              </p:cNvPr>
              <p:cNvSpPr/>
              <p:nvPr/>
            </p:nvSpPr>
            <p:spPr>
              <a:xfrm>
                <a:off x="1098137" y="2693558"/>
                <a:ext cx="128016" cy="128016"/>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accent4">
                  <a:lumMod val="60000"/>
                  <a:lumOff val="40000"/>
                  <a:alpha val="49071"/>
                </a:schemeClr>
              </a:solidFill>
              <a:ln w="610" cap="flat">
                <a:noFill/>
                <a:prstDash val="solid"/>
                <a:miter/>
              </a:ln>
            </p:spPr>
            <p:txBody>
              <a:bodyPr rtlCol="0" anchor="ctr">
                <a:noAutofit/>
              </a:bodyPr>
              <a:lstStyle/>
              <a:p>
                <a:endParaRPr lang="en-US" dirty="0"/>
              </a:p>
            </p:txBody>
          </p:sp>
          <p:sp>
            <p:nvSpPr>
              <p:cNvPr id="12" name="Graphic 12">
                <a:extLst>
                  <a:ext uri="{FF2B5EF4-FFF2-40B4-BE49-F238E27FC236}">
                    <a16:creationId xmlns:a16="http://schemas.microsoft.com/office/drawing/2014/main" id="{39DB2AA2-9661-AC91-932D-2F1BEC47BD84}"/>
                  </a:ext>
                  <a:ext uri="{C183D7F6-B498-43B3-948B-1728B52AA6E4}">
                    <adec:decorative xmlns:adec="http://schemas.microsoft.com/office/drawing/2017/decorative" val="1"/>
                  </a:ext>
                </a:extLst>
              </p:cNvPr>
              <p:cNvSpPr/>
              <p:nvPr/>
            </p:nvSpPr>
            <p:spPr>
              <a:xfrm>
                <a:off x="1306906" y="3837599"/>
                <a:ext cx="100584" cy="100584"/>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sp>
            <p:nvSpPr>
              <p:cNvPr id="13" name="Graphic 12">
                <a:extLst>
                  <a:ext uri="{FF2B5EF4-FFF2-40B4-BE49-F238E27FC236}">
                    <a16:creationId xmlns:a16="http://schemas.microsoft.com/office/drawing/2014/main" id="{86C9AC9B-3792-E880-03FE-D46FB046AB63}"/>
                  </a:ext>
                  <a:ext uri="{C183D7F6-B498-43B3-948B-1728B52AA6E4}">
                    <adec:decorative xmlns:adec="http://schemas.microsoft.com/office/drawing/2017/decorative" val="1"/>
                  </a:ext>
                </a:extLst>
              </p:cNvPr>
              <p:cNvSpPr/>
              <p:nvPr/>
            </p:nvSpPr>
            <p:spPr>
              <a:xfrm>
                <a:off x="653351" y="4521502"/>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grpSp>
          <p:nvGrpSpPr>
            <p:cNvPr id="8" name="Group 7">
              <a:extLst>
                <a:ext uri="{FF2B5EF4-FFF2-40B4-BE49-F238E27FC236}">
                  <a16:creationId xmlns:a16="http://schemas.microsoft.com/office/drawing/2014/main" id="{1142A133-65D6-D958-C0CD-E8D45B9BD7BB}"/>
                </a:ext>
              </a:extLst>
            </p:cNvPr>
            <p:cNvGrpSpPr/>
            <p:nvPr/>
          </p:nvGrpSpPr>
          <p:grpSpPr>
            <a:xfrm>
              <a:off x="1870859" y="869908"/>
              <a:ext cx="431603" cy="412684"/>
              <a:chOff x="1870859" y="869908"/>
              <a:chExt cx="431603" cy="412684"/>
            </a:xfrm>
          </p:grpSpPr>
          <p:sp>
            <p:nvSpPr>
              <p:cNvPr id="9" name="Graphic 15">
                <a:extLst>
                  <a:ext uri="{FF2B5EF4-FFF2-40B4-BE49-F238E27FC236}">
                    <a16:creationId xmlns:a16="http://schemas.microsoft.com/office/drawing/2014/main" id="{A746B023-387D-4EAC-052B-60F131E6E707}"/>
                  </a:ext>
                  <a:ext uri="{C183D7F6-B498-43B3-948B-1728B52AA6E4}">
                    <adec:decorative xmlns:adec="http://schemas.microsoft.com/office/drawing/2017/decorative" val="1"/>
                  </a:ext>
                </a:extLst>
              </p:cNvPr>
              <p:cNvSpPr/>
              <p:nvPr/>
            </p:nvSpPr>
            <p:spPr>
              <a:xfrm rot="10800000">
                <a:off x="1870859" y="1154576"/>
                <a:ext cx="128016" cy="128016"/>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accent4">
                  <a:lumMod val="60000"/>
                  <a:lumOff val="40000"/>
                  <a:alpha val="49071"/>
                </a:schemeClr>
              </a:solidFill>
              <a:ln w="610" cap="flat">
                <a:noFill/>
                <a:prstDash val="solid"/>
                <a:miter/>
              </a:ln>
            </p:spPr>
            <p:txBody>
              <a:bodyPr rtlCol="0" anchor="ctr">
                <a:noAutofit/>
              </a:bodyPr>
              <a:lstStyle/>
              <a:p>
                <a:endParaRPr lang="en-US" dirty="0"/>
              </a:p>
            </p:txBody>
          </p:sp>
          <p:sp>
            <p:nvSpPr>
              <p:cNvPr id="10" name="Graphic 12">
                <a:extLst>
                  <a:ext uri="{FF2B5EF4-FFF2-40B4-BE49-F238E27FC236}">
                    <a16:creationId xmlns:a16="http://schemas.microsoft.com/office/drawing/2014/main" id="{20760125-21CF-A296-3EA7-3C6C0E9BCB2F}"/>
                  </a:ext>
                  <a:ext uri="{C183D7F6-B498-43B3-948B-1728B52AA6E4}">
                    <adec:decorative xmlns:adec="http://schemas.microsoft.com/office/drawing/2017/decorative" val="1"/>
                  </a:ext>
                </a:extLst>
              </p:cNvPr>
              <p:cNvSpPr/>
              <p:nvPr/>
            </p:nvSpPr>
            <p:spPr>
              <a:xfrm>
                <a:off x="2256743" y="869908"/>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grpSp>
      <p:cxnSp>
        <p:nvCxnSpPr>
          <p:cNvPr id="14" name="Straight Connector 13">
            <a:extLst>
              <a:ext uri="{FF2B5EF4-FFF2-40B4-BE49-F238E27FC236}">
                <a16:creationId xmlns:a16="http://schemas.microsoft.com/office/drawing/2014/main" id="{7F851D11-41E3-33F2-CBA6-B2A9A5A2A517}"/>
              </a:ext>
              <a:ext uri="{C183D7F6-B498-43B3-948B-1728B52AA6E4}">
                <adec:decorative xmlns:adec="http://schemas.microsoft.com/office/drawing/2017/decorative" val="1"/>
              </a:ext>
            </a:extLst>
          </p:cNvPr>
          <p:cNvCxnSpPr>
            <a:cxnSpLocks/>
          </p:cNvCxnSpPr>
          <p:nvPr userDrawn="1"/>
        </p:nvCxnSpPr>
        <p:spPr>
          <a:xfrm>
            <a:off x="2369139" y="2002443"/>
            <a:ext cx="8873530"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2399620" y="162560"/>
            <a:ext cx="8843050" cy="1616904"/>
          </a:xfrm>
        </p:spPr>
        <p:txBody>
          <a:bodyPr lIns="0" anchor="b">
            <a:noAutofit/>
          </a:bodyPr>
          <a:lstStyle>
            <a:lvl1pPr algn="l">
              <a:defRPr sz="3200" cap="all" spc="0" baseline="0">
                <a:solidFill>
                  <a:schemeClr val="accent3">
                    <a:lumMod val="75000"/>
                  </a:schemeClr>
                </a:solidFill>
              </a:defRPr>
            </a:lvl1pPr>
          </a:lstStyle>
          <a:p>
            <a:r>
              <a:rPr lang="en-US" dirty="0"/>
              <a:t>Click to add title</a:t>
            </a:r>
          </a:p>
        </p:txBody>
      </p:sp>
      <p:sp>
        <p:nvSpPr>
          <p:cNvPr id="5" name="Content Placeholder 4">
            <a:extLst>
              <a:ext uri="{FF2B5EF4-FFF2-40B4-BE49-F238E27FC236}">
                <a16:creationId xmlns:a16="http://schemas.microsoft.com/office/drawing/2014/main" id="{A2003C5A-BF21-DE87-0ED1-3E2D0F32B5D8}"/>
              </a:ext>
            </a:extLst>
          </p:cNvPr>
          <p:cNvSpPr>
            <a:spLocks noGrp="1"/>
          </p:cNvSpPr>
          <p:nvPr>
            <p:ph sz="quarter" idx="35" hasCustomPrompt="1"/>
          </p:nvPr>
        </p:nvSpPr>
        <p:spPr>
          <a:xfrm>
            <a:off x="2373002" y="2474811"/>
            <a:ext cx="4015098" cy="3528397"/>
          </a:xfrm>
        </p:spPr>
        <p:txBody>
          <a:bodyPr/>
          <a:lstStyle>
            <a:lvl1pPr marL="0" indent="0">
              <a:lnSpc>
                <a:spcPct val="120000"/>
              </a:lnSpc>
              <a:spcBef>
                <a:spcPts val="1000"/>
              </a:spcBef>
              <a:buClr>
                <a:schemeClr val="accent6"/>
              </a:buClr>
              <a:buFont typeface="Arial" panose="020B0604020202020204" pitchFamily="34" charset="0"/>
              <a:buNone/>
              <a:defRPr sz="1800" spc="0" baseline="0">
                <a:solidFill>
                  <a:schemeClr val="bg1"/>
                </a:solidFill>
                <a:latin typeface="+mn-lt"/>
              </a:defRPr>
            </a:lvl1pPr>
            <a:lvl2pPr marL="283464"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defRPr>
            </a:lvl2pPr>
            <a:lvl3pPr marL="566928"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defRPr>
            </a:lvl3pPr>
            <a:lvl4pPr marL="859536"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defRPr>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21" name="Content Placeholder 4">
            <a:extLst>
              <a:ext uri="{FF2B5EF4-FFF2-40B4-BE49-F238E27FC236}">
                <a16:creationId xmlns:a16="http://schemas.microsoft.com/office/drawing/2014/main" id="{D77F99A7-26FA-422E-43E9-C76B4A56E44A}"/>
              </a:ext>
            </a:extLst>
          </p:cNvPr>
          <p:cNvSpPr>
            <a:spLocks noGrp="1"/>
          </p:cNvSpPr>
          <p:nvPr>
            <p:ph sz="quarter" idx="36" hasCustomPrompt="1"/>
          </p:nvPr>
        </p:nvSpPr>
        <p:spPr>
          <a:xfrm>
            <a:off x="6995159" y="2474811"/>
            <a:ext cx="4227332" cy="3528397"/>
          </a:xfrm>
        </p:spPr>
        <p:txBody>
          <a:bodyPr/>
          <a:lstStyle>
            <a:lvl1pPr marL="0" indent="0">
              <a:lnSpc>
                <a:spcPct val="120000"/>
              </a:lnSpc>
              <a:spcBef>
                <a:spcPts val="1000"/>
              </a:spcBef>
              <a:buClr>
                <a:schemeClr val="accent6"/>
              </a:buClr>
              <a:buFont typeface="Arial" panose="020B0604020202020204" pitchFamily="34" charset="0"/>
              <a:buNone/>
              <a:defRPr sz="1800" spc="0" baseline="0">
                <a:solidFill>
                  <a:schemeClr val="bg1"/>
                </a:solidFill>
                <a:latin typeface="+mn-lt"/>
              </a:defRPr>
            </a:lvl1pPr>
            <a:lvl2pPr marL="283464"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defRPr>
            </a:lvl2pPr>
            <a:lvl3pPr marL="566928"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defRPr>
            </a:lvl3pPr>
            <a:lvl4pPr marL="859536"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defRPr>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127582842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8_Title and 2 column">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3A7247A-846A-F316-B494-69B42CBF34DD}"/>
              </a:ext>
              <a:ext uri="{C183D7F6-B498-43B3-948B-1728B52AA6E4}">
                <adec:decorative xmlns:adec="http://schemas.microsoft.com/office/drawing/2017/decorative" val="1"/>
              </a:ext>
            </a:extLst>
          </p:cNvPr>
          <p:cNvSpPr/>
          <p:nvPr userDrawn="1"/>
        </p:nvSpPr>
        <p:spPr>
          <a:xfrm>
            <a:off x="321869" y="343814"/>
            <a:ext cx="11550701" cy="6210605"/>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cxnSp>
        <p:nvCxnSpPr>
          <p:cNvPr id="4" name="Straight Connector 3">
            <a:extLst>
              <a:ext uri="{FF2B5EF4-FFF2-40B4-BE49-F238E27FC236}">
                <a16:creationId xmlns:a16="http://schemas.microsoft.com/office/drawing/2014/main" id="{884B3AF6-983E-0901-0045-6CDF4E93E1BA}"/>
              </a:ext>
              <a:ext uri="{C183D7F6-B498-43B3-948B-1728B52AA6E4}">
                <adec:decorative xmlns:adec="http://schemas.microsoft.com/office/drawing/2017/decorative" val="1"/>
              </a:ext>
            </a:extLst>
          </p:cNvPr>
          <p:cNvCxnSpPr>
            <a:cxnSpLocks/>
          </p:cNvCxnSpPr>
          <p:nvPr userDrawn="1"/>
        </p:nvCxnSpPr>
        <p:spPr>
          <a:xfrm>
            <a:off x="807039" y="1983705"/>
            <a:ext cx="10435630"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3C5B7647-403E-A66E-6CF4-0D3A99AA5154}"/>
              </a:ext>
              <a:ext uri="{C183D7F6-B498-43B3-948B-1728B52AA6E4}">
                <adec:decorative xmlns:adec="http://schemas.microsoft.com/office/drawing/2017/decorative" val="1"/>
              </a:ext>
            </a:extLst>
          </p:cNvPr>
          <p:cNvGrpSpPr/>
          <p:nvPr userDrawn="1"/>
        </p:nvGrpSpPr>
        <p:grpSpPr>
          <a:xfrm rot="10800000" flipH="1">
            <a:off x="10488530" y="4210019"/>
            <a:ext cx="754139" cy="1865729"/>
            <a:chOff x="653351" y="2693558"/>
            <a:chExt cx="754139" cy="1865729"/>
          </a:xfrm>
        </p:grpSpPr>
        <p:sp>
          <p:nvSpPr>
            <p:cNvPr id="10" name="Graphic 15">
              <a:extLst>
                <a:ext uri="{FF2B5EF4-FFF2-40B4-BE49-F238E27FC236}">
                  <a16:creationId xmlns:a16="http://schemas.microsoft.com/office/drawing/2014/main" id="{E48E731E-FEF1-9C59-64B0-9CB6E8853912}"/>
                </a:ext>
                <a:ext uri="{C183D7F6-B498-43B3-948B-1728B52AA6E4}">
                  <adec:decorative xmlns:adec="http://schemas.microsoft.com/office/drawing/2017/decorative" val="1"/>
                </a:ext>
              </a:extLst>
            </p:cNvPr>
            <p:cNvSpPr/>
            <p:nvPr/>
          </p:nvSpPr>
          <p:spPr>
            <a:xfrm>
              <a:off x="1098137" y="2693558"/>
              <a:ext cx="128016" cy="128016"/>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accent4">
                <a:lumMod val="60000"/>
                <a:lumOff val="40000"/>
                <a:alpha val="49071"/>
              </a:schemeClr>
            </a:solidFill>
            <a:ln w="610" cap="flat">
              <a:noFill/>
              <a:prstDash val="solid"/>
              <a:miter/>
            </a:ln>
          </p:spPr>
          <p:txBody>
            <a:bodyPr rtlCol="0" anchor="ctr">
              <a:noAutofit/>
            </a:bodyPr>
            <a:lstStyle/>
            <a:p>
              <a:endParaRPr lang="en-US" dirty="0"/>
            </a:p>
          </p:txBody>
        </p:sp>
        <p:sp>
          <p:nvSpPr>
            <p:cNvPr id="11" name="Graphic 12">
              <a:extLst>
                <a:ext uri="{FF2B5EF4-FFF2-40B4-BE49-F238E27FC236}">
                  <a16:creationId xmlns:a16="http://schemas.microsoft.com/office/drawing/2014/main" id="{AFE83BB3-4D12-8E20-CA93-1834D7F0A434}"/>
                </a:ext>
                <a:ext uri="{C183D7F6-B498-43B3-948B-1728B52AA6E4}">
                  <adec:decorative xmlns:adec="http://schemas.microsoft.com/office/drawing/2017/decorative" val="1"/>
                </a:ext>
              </a:extLst>
            </p:cNvPr>
            <p:cNvSpPr/>
            <p:nvPr/>
          </p:nvSpPr>
          <p:spPr>
            <a:xfrm>
              <a:off x="1306906" y="3837599"/>
              <a:ext cx="100584" cy="100584"/>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sp>
          <p:nvSpPr>
            <p:cNvPr id="12" name="Graphic 12">
              <a:extLst>
                <a:ext uri="{FF2B5EF4-FFF2-40B4-BE49-F238E27FC236}">
                  <a16:creationId xmlns:a16="http://schemas.microsoft.com/office/drawing/2014/main" id="{3EB1D810-BC05-6C0E-0DE4-3604EBAADCC3}"/>
                </a:ext>
                <a:ext uri="{C183D7F6-B498-43B3-948B-1728B52AA6E4}">
                  <adec:decorative xmlns:adec="http://schemas.microsoft.com/office/drawing/2017/decorative" val="1"/>
                </a:ext>
              </a:extLst>
            </p:cNvPr>
            <p:cNvSpPr/>
            <p:nvPr/>
          </p:nvSpPr>
          <p:spPr>
            <a:xfrm>
              <a:off x="653351" y="4521502"/>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741680" y="430482"/>
            <a:ext cx="10500989" cy="1327464"/>
          </a:xfrm>
        </p:spPr>
        <p:txBody>
          <a:bodyPr anchor="b">
            <a:noAutofit/>
          </a:bodyPr>
          <a:lstStyle>
            <a:lvl1pPr algn="l">
              <a:defRPr sz="3200" cap="all" spc="0" baseline="0">
                <a:solidFill>
                  <a:schemeClr val="accent3">
                    <a:lumMod val="75000"/>
                  </a:schemeClr>
                </a:solidFill>
              </a:defRPr>
            </a:lvl1pPr>
          </a:lstStyle>
          <a:p>
            <a:r>
              <a:rPr lang="en-US" dirty="0"/>
              <a:t>Click to add title</a:t>
            </a:r>
          </a:p>
        </p:txBody>
      </p:sp>
      <p:sp>
        <p:nvSpPr>
          <p:cNvPr id="5" name="Content Placeholder 4">
            <a:extLst>
              <a:ext uri="{FF2B5EF4-FFF2-40B4-BE49-F238E27FC236}">
                <a16:creationId xmlns:a16="http://schemas.microsoft.com/office/drawing/2014/main" id="{A2003C5A-BF21-DE87-0ED1-3E2D0F32B5D8}"/>
              </a:ext>
            </a:extLst>
          </p:cNvPr>
          <p:cNvSpPr>
            <a:spLocks noGrp="1"/>
          </p:cNvSpPr>
          <p:nvPr>
            <p:ph sz="quarter" idx="35" hasCustomPrompt="1"/>
          </p:nvPr>
        </p:nvSpPr>
        <p:spPr>
          <a:xfrm>
            <a:off x="807038" y="2465539"/>
            <a:ext cx="3774587" cy="3723753"/>
          </a:xfrm>
        </p:spPr>
        <p:txBody>
          <a:bodyPr/>
          <a:lstStyle>
            <a:lvl1pPr marL="342900" indent="-342900">
              <a:lnSpc>
                <a:spcPct val="120000"/>
              </a:lnSpc>
              <a:spcBef>
                <a:spcPts val="1000"/>
              </a:spcBef>
              <a:buClr>
                <a:schemeClr val="accent3">
                  <a:lumMod val="75000"/>
                </a:schemeClr>
              </a:buClr>
              <a:buFont typeface="+mj-lt"/>
              <a:buAutoNum type="arabicPeriod"/>
              <a:defRPr sz="1800" spc="0" baseline="0">
                <a:solidFill>
                  <a:schemeClr val="bg1"/>
                </a:solidFill>
                <a:latin typeface="+mn-lt"/>
              </a:defRPr>
            </a:lvl1pPr>
            <a:lvl2pPr marL="626364" indent="-342900">
              <a:lnSpc>
                <a:spcPct val="120000"/>
              </a:lnSpc>
              <a:spcBef>
                <a:spcPts val="1000"/>
              </a:spcBef>
              <a:buClr>
                <a:schemeClr val="accent3">
                  <a:lumMod val="75000"/>
                </a:schemeClr>
              </a:buClr>
              <a:buFont typeface="+mj-lt"/>
              <a:buAutoNum type="alphaLcPeriod"/>
              <a:defRPr sz="1800" spc="0">
                <a:solidFill>
                  <a:schemeClr val="bg1"/>
                </a:solidFill>
                <a:latin typeface="+mn-lt"/>
              </a:defRPr>
            </a:lvl2pPr>
            <a:lvl3pPr marL="918972" indent="-342900">
              <a:lnSpc>
                <a:spcPct val="120000"/>
              </a:lnSpc>
              <a:spcBef>
                <a:spcPts val="1000"/>
              </a:spcBef>
              <a:buClr>
                <a:schemeClr val="accent3">
                  <a:lumMod val="75000"/>
                </a:schemeClr>
              </a:buClr>
              <a:buFont typeface="+mj-lt"/>
              <a:buAutoNum type="arabicParenR"/>
              <a:defRPr sz="1800" spc="0">
                <a:solidFill>
                  <a:schemeClr val="bg1"/>
                </a:solidFill>
                <a:latin typeface="+mn-lt"/>
              </a:defRPr>
            </a:lvl3pPr>
            <a:lvl4pPr marL="1209294" indent="-342900">
              <a:lnSpc>
                <a:spcPct val="120000"/>
              </a:lnSpc>
              <a:spcBef>
                <a:spcPts val="1000"/>
              </a:spcBef>
              <a:buClr>
                <a:schemeClr val="accent3">
                  <a:lumMod val="75000"/>
                </a:schemeClr>
              </a:buClr>
              <a:buFont typeface="+mj-lt"/>
              <a:buAutoNum type="alphaLcParenR"/>
              <a:defRPr sz="1800" spc="0">
                <a:solidFill>
                  <a:schemeClr val="bg1"/>
                </a:solidFill>
                <a:latin typeface="+mn-lt"/>
              </a:defRPr>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9" name="Content Placeholder 4">
            <a:extLst>
              <a:ext uri="{FF2B5EF4-FFF2-40B4-BE49-F238E27FC236}">
                <a16:creationId xmlns:a16="http://schemas.microsoft.com/office/drawing/2014/main" id="{39870F08-C2AE-9AF7-58DE-EEA8A48BEDA9}"/>
              </a:ext>
            </a:extLst>
          </p:cNvPr>
          <p:cNvSpPr>
            <a:spLocks noGrp="1"/>
          </p:cNvSpPr>
          <p:nvPr>
            <p:ph sz="quarter" idx="36" hasCustomPrompt="1"/>
          </p:nvPr>
        </p:nvSpPr>
        <p:spPr>
          <a:xfrm>
            <a:off x="4927600" y="2465539"/>
            <a:ext cx="6315069" cy="3723753"/>
          </a:xfrm>
        </p:spPr>
        <p:txBody>
          <a:bodyPr/>
          <a:lstStyle>
            <a:lvl1pPr marL="0" indent="0">
              <a:lnSpc>
                <a:spcPct val="120000"/>
              </a:lnSpc>
              <a:spcBef>
                <a:spcPts val="1000"/>
              </a:spcBef>
              <a:buClr>
                <a:schemeClr val="accent6"/>
              </a:buClr>
              <a:buFont typeface="Arial" panose="020B0604020202020204" pitchFamily="34" charset="0"/>
              <a:buNone/>
              <a:defRPr sz="1800" spc="0" baseline="0">
                <a:solidFill>
                  <a:schemeClr val="bg1"/>
                </a:solidFill>
                <a:latin typeface="+mn-lt"/>
              </a:defRPr>
            </a:lvl1pPr>
            <a:lvl2pPr marL="283464"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latin typeface="+mn-lt"/>
              </a:defRPr>
            </a:lvl2pPr>
            <a:lvl3pPr marL="566928"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latin typeface="+mn-lt"/>
              </a:defRPr>
            </a:lvl3pPr>
            <a:lvl4pPr marL="859536"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latin typeface="+mn-lt"/>
              </a:defRPr>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966222750"/>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chemeClr val="tx1"/>
            </a:gs>
            <a:gs pos="99000">
              <a:srgbClr val="05202E"/>
            </a:gs>
          </a:gsLst>
          <a:lin ang="5400000" scaled="1"/>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C3EA418-19D1-0D4D-BE52-40A86E32FBF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12BAE0C-5187-A64D-A481-E69245670354}"/>
              </a:ext>
            </a:extLst>
          </p:cNvPr>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F9759C05-48F5-9346-8256-5B61C6990EC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noAutofit/>
          </a:bodyPr>
          <a:lstStyle>
            <a:lvl1pPr algn="l">
              <a:defRPr sz="1200">
                <a:solidFill>
                  <a:schemeClr val="bg1"/>
                </a:solidFill>
                <a:latin typeface="+mj-lt"/>
                <a:cs typeface="Biome" panose="020B0503030204020804" pitchFamily="34" charset="0"/>
              </a:defRPr>
            </a:lvl1pPr>
          </a:lstStyle>
          <a:p>
            <a:endParaRPr lang="en-US" dirty="0"/>
          </a:p>
        </p:txBody>
      </p:sp>
      <p:sp>
        <p:nvSpPr>
          <p:cNvPr id="5" name="Footer Placeholder 4">
            <a:extLst>
              <a:ext uri="{FF2B5EF4-FFF2-40B4-BE49-F238E27FC236}">
                <a16:creationId xmlns:a16="http://schemas.microsoft.com/office/drawing/2014/main" id="{84175D63-7351-9C4A-AEE0-10E27B3B645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bg1"/>
                </a:solidFill>
                <a:latin typeface="+mj-lt"/>
                <a:cs typeface="Biome" panose="020B0503030204020804" pitchFamily="34" charset="0"/>
              </a:defRPr>
            </a:lvl1pPr>
          </a:lstStyle>
          <a:p>
            <a:r>
              <a:rPr lang="en-US" dirty="0"/>
              <a:t>Presentation title</a:t>
            </a:r>
          </a:p>
        </p:txBody>
      </p:sp>
      <p:sp>
        <p:nvSpPr>
          <p:cNvPr id="6" name="Slide Number Placeholder 5">
            <a:extLst>
              <a:ext uri="{FF2B5EF4-FFF2-40B4-BE49-F238E27FC236}">
                <a16:creationId xmlns:a16="http://schemas.microsoft.com/office/drawing/2014/main" id="{7350889F-2BBA-5F45-95BC-BEA66881675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noAutofit/>
          </a:bodyPr>
          <a:lstStyle>
            <a:lvl1pPr algn="r">
              <a:defRPr sz="1200">
                <a:solidFill>
                  <a:schemeClr val="bg1"/>
                </a:solidFill>
                <a:latin typeface="+mj-lt"/>
                <a:cs typeface="Biome" panose="020B0503030204020804" pitchFamily="34" charset="0"/>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1955693199"/>
      </p:ext>
    </p:extLst>
  </p:cSld>
  <p:clrMap bg1="lt1" tx1="dk1" bg2="lt2" tx2="dk2" accent1="accent1" accent2="accent2" accent3="accent3" accent4="accent4" accent5="accent5" accent6="accent6" hlink="hlink" folHlink="folHlink"/>
  <p:sldLayoutIdLst>
    <p:sldLayoutId id="2147483657" r:id="rId1"/>
    <p:sldLayoutId id="2147483679" r:id="rId2"/>
    <p:sldLayoutId id="2147483669" r:id="rId3"/>
    <p:sldLayoutId id="2147483672" r:id="rId4"/>
    <p:sldLayoutId id="2147483673" r:id="rId5"/>
    <p:sldLayoutId id="2147483674" r:id="rId6"/>
    <p:sldLayoutId id="2147483671" r:id="rId7"/>
    <p:sldLayoutId id="2147483675" r:id="rId8"/>
    <p:sldLayoutId id="2147483676" r:id="rId9"/>
    <p:sldLayoutId id="2147483670" r:id="rId10"/>
    <p:sldLayoutId id="2147483677" r:id="rId11"/>
    <p:sldLayoutId id="2147483678" r:id="rId12"/>
    <p:sldLayoutId id="2147483664" r:id="rId13"/>
    <p:sldLayoutId id="2147483663" r:id="rId14"/>
  </p:sldLayoutIdLst>
  <p:hf hdr="0" ftr="0" dt="0"/>
  <p:txStyles>
    <p:titleStyle>
      <a:lvl1pPr algn="l" defTabSz="914400" rtl="0" eaLnBrk="1" latinLnBrk="0" hangingPunct="1">
        <a:lnSpc>
          <a:spcPct val="90000"/>
        </a:lnSpc>
        <a:spcBef>
          <a:spcPct val="0"/>
        </a:spcBef>
        <a:buNone/>
        <a:defRPr sz="4400" kern="1200" spc="300" baseline="0">
          <a:solidFill>
            <a:schemeClr val="bg1"/>
          </a:solidFill>
          <a:latin typeface="+mj-lt"/>
          <a:ea typeface="+mj-ea"/>
          <a:cs typeface="Biome" panose="020B0503030204020804" pitchFamily="34" charset="0"/>
        </a:defRPr>
      </a:lvl1pPr>
    </p:titleStyle>
    <p:body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accent3"/>
          </a:solidFill>
          <a:latin typeface="+mj-lt"/>
          <a:ea typeface="+mn-ea"/>
          <a:cs typeface="Biome" panose="020B0503030204020804" pitchFamily="34" charset="0"/>
        </a:defRPr>
      </a:lvl1pPr>
      <a:lvl2pPr marL="800100" indent="-342900" algn="l" defTabSz="914400" rtl="0" eaLnBrk="1" latinLnBrk="0" hangingPunct="1">
        <a:lnSpc>
          <a:spcPct val="90000"/>
        </a:lnSpc>
        <a:spcBef>
          <a:spcPts val="500"/>
        </a:spcBef>
        <a:buClr>
          <a:schemeClr val="accent6"/>
        </a:buClr>
        <a:buFont typeface="Arial" panose="020B0604020202020204" pitchFamily="34" charset="0"/>
        <a:buChar char="•"/>
        <a:defRPr sz="2400" kern="1200">
          <a:solidFill>
            <a:schemeClr val="bg1"/>
          </a:solidFill>
          <a:latin typeface="+mn-lt"/>
          <a:ea typeface="+mn-ea"/>
          <a:cs typeface="+mn-cs"/>
        </a:defRPr>
      </a:lvl2pPr>
      <a:lvl3pPr marL="1257300" indent="-342900" algn="l" defTabSz="914400" rtl="0" eaLnBrk="1" latinLnBrk="0" hangingPunct="1">
        <a:lnSpc>
          <a:spcPct val="90000"/>
        </a:lnSpc>
        <a:spcBef>
          <a:spcPts val="500"/>
        </a:spcBef>
        <a:buClr>
          <a:schemeClr val="accent6"/>
        </a:buClr>
        <a:buFont typeface="Arial" panose="020B0604020202020204" pitchFamily="34" charset="0"/>
        <a:buChar char="•"/>
        <a:defRPr sz="2000" kern="1200">
          <a:solidFill>
            <a:schemeClr val="bg1"/>
          </a:solidFill>
          <a:latin typeface="+mn-lt"/>
          <a:ea typeface="+mn-ea"/>
          <a:cs typeface="+mn-cs"/>
        </a:defRPr>
      </a:lvl3pPr>
      <a:lvl4pPr marL="1657350" indent="-285750" algn="l" defTabSz="914400" rtl="0" eaLnBrk="1" latinLnBrk="0" hangingPunct="1">
        <a:lnSpc>
          <a:spcPct val="90000"/>
        </a:lnSpc>
        <a:spcBef>
          <a:spcPts val="500"/>
        </a:spcBef>
        <a:buClr>
          <a:schemeClr val="accent6"/>
        </a:buClr>
        <a:buFont typeface="Arial" panose="020B0604020202020204" pitchFamily="34" charset="0"/>
        <a:buChar char="•"/>
        <a:defRPr sz="1800" kern="1200">
          <a:solidFill>
            <a:schemeClr val="bg1"/>
          </a:solidFill>
          <a:latin typeface="+mn-lt"/>
          <a:ea typeface="+mn-ea"/>
          <a:cs typeface="+mn-cs"/>
        </a:defRPr>
      </a:lvl4pPr>
      <a:lvl5pPr marL="2114550" indent="-285750" algn="l" defTabSz="914400" rtl="0" eaLnBrk="1" latinLnBrk="0" hangingPunct="1">
        <a:lnSpc>
          <a:spcPct val="90000"/>
        </a:lnSpc>
        <a:spcBef>
          <a:spcPts val="500"/>
        </a:spcBef>
        <a:buClr>
          <a:schemeClr val="accent6"/>
        </a:buClr>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8" Type="http://schemas.openxmlformats.org/officeDocument/2006/relationships/image" Target="../media/image29.svg"/><Relationship Id="rId3" Type="http://schemas.openxmlformats.org/officeDocument/2006/relationships/package" Target="../embeddings/Microsoft_Excel_Worksheet.xlsx"/><Relationship Id="rId7" Type="http://schemas.openxmlformats.org/officeDocument/2006/relationships/image" Target="../media/image28.png"/><Relationship Id="rId2" Type="http://schemas.openxmlformats.org/officeDocument/2006/relationships/notesSlide" Target="../notesSlides/notesSlide11.xml"/><Relationship Id="rId1" Type="http://schemas.openxmlformats.org/officeDocument/2006/relationships/slideLayout" Target="../slideLayouts/slideLayout11.xml"/><Relationship Id="rId6" Type="http://schemas.openxmlformats.org/officeDocument/2006/relationships/image" Target="../media/image27.svg"/><Relationship Id="rId5" Type="http://schemas.openxmlformats.org/officeDocument/2006/relationships/image" Target="../media/image26.png"/><Relationship Id="rId4" Type="http://schemas.openxmlformats.org/officeDocument/2006/relationships/image" Target="../media/image25.emf"/></Relationships>
</file>

<file path=ppt/slides/_rels/slide12.xml.rels><?xml version="1.0" encoding="UTF-8" standalone="yes"?>
<Relationships xmlns="http://schemas.openxmlformats.org/package/2006/relationships"><Relationship Id="rId8" Type="http://schemas.openxmlformats.org/officeDocument/2006/relationships/image" Target="../media/image32.svg"/><Relationship Id="rId3" Type="http://schemas.openxmlformats.org/officeDocument/2006/relationships/image" Target="../media/image26.png"/><Relationship Id="rId7" Type="http://schemas.openxmlformats.org/officeDocument/2006/relationships/image" Target="../media/image31.png"/><Relationship Id="rId2" Type="http://schemas.openxmlformats.org/officeDocument/2006/relationships/notesSlide" Target="../notesSlides/notesSlide12.xml"/><Relationship Id="rId1" Type="http://schemas.openxmlformats.org/officeDocument/2006/relationships/slideLayout" Target="../slideLayouts/slideLayout9.xml"/><Relationship Id="rId6" Type="http://schemas.openxmlformats.org/officeDocument/2006/relationships/image" Target="../media/image10.png"/><Relationship Id="rId5" Type="http://schemas.openxmlformats.org/officeDocument/2006/relationships/image" Target="../media/image30.png"/><Relationship Id="rId10" Type="http://schemas.openxmlformats.org/officeDocument/2006/relationships/image" Target="../media/image34.svg"/><Relationship Id="rId4" Type="http://schemas.openxmlformats.org/officeDocument/2006/relationships/image" Target="../media/image27.svg"/><Relationship Id="rId9" Type="http://schemas.openxmlformats.org/officeDocument/2006/relationships/image" Target="../media/image33.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8" Type="http://schemas.openxmlformats.org/officeDocument/2006/relationships/hyperlink" Target="https://recursospython.com/guias-y-manuales/json/" TargetMode="External"/><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hyperlink" Target="https://svgsilh.com/image/2126882.html" TargetMode="External"/><Relationship Id="rId2" Type="http://schemas.openxmlformats.org/officeDocument/2006/relationships/notesSlide" Target="../notesSlides/notesSlide5.xml"/><Relationship Id="rId1" Type="http://schemas.openxmlformats.org/officeDocument/2006/relationships/slideLayout" Target="../slideLayouts/slideLayout8.xml"/><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hyperlink" Target="https://www.den4b.com/wiki/ReNamer:Using_presets" TargetMode="External"/></Relationships>
</file>

<file path=ppt/slides/_rels/slide6.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4.png"/><Relationship Id="rId7" Type="http://schemas.openxmlformats.org/officeDocument/2006/relationships/hyperlink" Target="https://svgsilh.com/image/2126882.html" TargetMode="External"/><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16.svg"/><Relationship Id="rId11" Type="http://schemas.openxmlformats.org/officeDocument/2006/relationships/hyperlink" Target="https://recursospython.com/guias-y-manuales/json/" TargetMode="External"/><Relationship Id="rId5" Type="http://schemas.openxmlformats.org/officeDocument/2006/relationships/image" Target="../media/image15.png"/><Relationship Id="rId10" Type="http://schemas.openxmlformats.org/officeDocument/2006/relationships/image" Target="../media/image13.png"/><Relationship Id="rId4" Type="http://schemas.openxmlformats.org/officeDocument/2006/relationships/hyperlink" Target="https://www.den4b.com/wiki/ReNamer:Using_presets" TargetMode="External"/><Relationship Id="rId9" Type="http://schemas.openxmlformats.org/officeDocument/2006/relationships/hyperlink" Target="https://www.blogforlearning.com/2019/06/learning-nodejs-2-get-to-know-npm-for.html" TargetMode="External"/></Relationships>
</file>

<file path=ppt/slides/_rels/slide7.xml.rels><?xml version="1.0" encoding="UTF-8" standalone="yes"?>
<Relationships xmlns="http://schemas.openxmlformats.org/package/2006/relationships"><Relationship Id="rId8" Type="http://schemas.openxmlformats.org/officeDocument/2006/relationships/hyperlink" Target="https://recursospython.com/guias-y-manuales/json/" TargetMode="External"/><Relationship Id="rId3" Type="http://schemas.openxmlformats.org/officeDocument/2006/relationships/image" Target="../media/image18.png"/><Relationship Id="rId7"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9.xml"/><Relationship Id="rId6" Type="http://schemas.openxmlformats.org/officeDocument/2006/relationships/hyperlink" Target="https://vi.wikipedia.org/wiki/Microsoft_Excel" TargetMode="External"/><Relationship Id="rId5" Type="http://schemas.openxmlformats.org/officeDocument/2006/relationships/image" Target="../media/image20.png"/><Relationship Id="rId10" Type="http://schemas.openxmlformats.org/officeDocument/2006/relationships/hyperlink" Target="https://www.it-business.de/rpa-haelt-einzug-in-unternehmen-a-728726/" TargetMode="External"/><Relationship Id="rId4" Type="http://schemas.openxmlformats.org/officeDocument/2006/relationships/image" Target="../media/image19.svg"/><Relationship Id="rId9" Type="http://schemas.openxmlformats.org/officeDocument/2006/relationships/image" Target="../media/image21.jpg"/></Relationships>
</file>

<file path=ppt/slides/_rels/slide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997874EA-2F67-60CD-631F-5A787057F8CE}"/>
              </a:ext>
            </a:extLst>
          </p:cNvPr>
          <p:cNvSpPr>
            <a:spLocks noGrp="1"/>
          </p:cNvSpPr>
          <p:nvPr>
            <p:ph type="title"/>
          </p:nvPr>
        </p:nvSpPr>
        <p:spPr>
          <a:xfrm>
            <a:off x="0" y="304799"/>
            <a:ext cx="12191998" cy="3215641"/>
          </a:xfrm>
        </p:spPr>
        <p:txBody>
          <a:bodyPr anchor="b"/>
          <a:lstStyle/>
          <a:p>
            <a:r>
              <a:rPr lang="en-US" sz="4000" dirty="0"/>
              <a:t>JSON: Editing tool</a:t>
            </a:r>
          </a:p>
        </p:txBody>
      </p:sp>
      <p:sp>
        <p:nvSpPr>
          <p:cNvPr id="9" name="Subtitle 3">
            <a:extLst>
              <a:ext uri="{FF2B5EF4-FFF2-40B4-BE49-F238E27FC236}">
                <a16:creationId xmlns:a16="http://schemas.microsoft.com/office/drawing/2014/main" id="{2981AB9E-AF0F-CAD0-2DD2-D640FB871E66}"/>
              </a:ext>
            </a:extLst>
          </p:cNvPr>
          <p:cNvSpPr>
            <a:spLocks noGrp="1"/>
          </p:cNvSpPr>
          <p:nvPr>
            <p:ph type="subTitle" idx="1"/>
          </p:nvPr>
        </p:nvSpPr>
        <p:spPr>
          <a:xfrm>
            <a:off x="3" y="3670628"/>
            <a:ext cx="12191997" cy="2577772"/>
          </a:xfrm>
        </p:spPr>
        <p:txBody>
          <a:bodyPr/>
          <a:lstStyle/>
          <a:p>
            <a:r>
              <a:rPr lang="en-US" sz="2800" b="1" dirty="0">
                <a:solidFill>
                  <a:schemeClr val="bg1"/>
                </a:solidFill>
              </a:rPr>
              <a:t>VBA + Python Integrated Tool</a:t>
            </a:r>
          </a:p>
        </p:txBody>
      </p:sp>
      <p:sp>
        <p:nvSpPr>
          <p:cNvPr id="3" name="Footer Placeholder 9">
            <a:extLst>
              <a:ext uri="{FF2B5EF4-FFF2-40B4-BE49-F238E27FC236}">
                <a16:creationId xmlns:a16="http://schemas.microsoft.com/office/drawing/2014/main" id="{03752AE9-D464-1E1B-A26A-FFC0590A2505}"/>
              </a:ext>
            </a:extLst>
          </p:cNvPr>
          <p:cNvSpPr txBox="1">
            <a:spLocks/>
          </p:cNvSpPr>
          <p:nvPr/>
        </p:nvSpPr>
        <p:spPr>
          <a:xfrm>
            <a:off x="3166836" y="6130987"/>
            <a:ext cx="5575300" cy="369332"/>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solidFill>
                  <a:schemeClr val="bg1"/>
                </a:solidFill>
              </a:rPr>
              <a:t>Authored By | Nameera .</a:t>
            </a:r>
            <a:endParaRPr lang="en-US" dirty="0">
              <a:solidFill>
                <a:schemeClr val="bg1"/>
              </a:solidFill>
            </a:endParaRPr>
          </a:p>
        </p:txBody>
      </p:sp>
    </p:spTree>
    <p:extLst>
      <p:ext uri="{BB962C8B-B14F-4D97-AF65-F5344CB8AC3E}">
        <p14:creationId xmlns:p14="http://schemas.microsoft.com/office/powerpoint/2010/main" val="24980314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E810E-8E37-1D8A-245B-020E4E4C0B9F}"/>
              </a:ext>
            </a:extLst>
          </p:cNvPr>
          <p:cNvSpPr>
            <a:spLocks noGrp="1"/>
          </p:cNvSpPr>
          <p:nvPr>
            <p:ph type="title"/>
          </p:nvPr>
        </p:nvSpPr>
        <p:spPr>
          <a:xfrm>
            <a:off x="733562" y="433906"/>
            <a:ext cx="10515601" cy="1327464"/>
          </a:xfrm>
        </p:spPr>
        <p:txBody>
          <a:bodyPr/>
          <a:lstStyle/>
          <a:p>
            <a:r>
              <a:rPr lang="en-US" dirty="0"/>
              <a:t>attribute tab for JSON editing</a:t>
            </a:r>
          </a:p>
        </p:txBody>
      </p:sp>
      <p:sp>
        <p:nvSpPr>
          <p:cNvPr id="4" name="Slide Number Placeholder 3">
            <a:extLst>
              <a:ext uri="{FF2B5EF4-FFF2-40B4-BE49-F238E27FC236}">
                <a16:creationId xmlns:a16="http://schemas.microsoft.com/office/drawing/2014/main" id="{FD1E69EA-A9E8-C521-7C62-DA1F24879918}"/>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10</a:t>
            </a:fld>
            <a:endParaRPr lang="en-US" dirty="0"/>
          </a:p>
        </p:txBody>
      </p:sp>
      <p:pic>
        <p:nvPicPr>
          <p:cNvPr id="11" name="Picture 10">
            <a:extLst>
              <a:ext uri="{FF2B5EF4-FFF2-40B4-BE49-F238E27FC236}">
                <a16:creationId xmlns:a16="http://schemas.microsoft.com/office/drawing/2014/main" id="{6559C8D1-13FC-2A0D-A8E6-713F3BD1E01E}"/>
              </a:ext>
            </a:extLst>
          </p:cNvPr>
          <p:cNvPicPr>
            <a:picLocks noChangeAspect="1"/>
          </p:cNvPicPr>
          <p:nvPr/>
        </p:nvPicPr>
        <p:blipFill>
          <a:blip r:embed="rId3"/>
          <a:stretch>
            <a:fillRect/>
          </a:stretch>
        </p:blipFill>
        <p:spPr>
          <a:xfrm>
            <a:off x="1743075" y="2381250"/>
            <a:ext cx="8705850" cy="2095500"/>
          </a:xfrm>
          <a:prstGeom prst="rect">
            <a:avLst/>
          </a:prstGeom>
        </p:spPr>
      </p:pic>
      <p:cxnSp>
        <p:nvCxnSpPr>
          <p:cNvPr id="12" name="Connector: Elbow 11">
            <a:extLst>
              <a:ext uri="{FF2B5EF4-FFF2-40B4-BE49-F238E27FC236}">
                <a16:creationId xmlns:a16="http://schemas.microsoft.com/office/drawing/2014/main" id="{E9EAE7DF-F883-5329-E26A-C69F5B76D2DC}"/>
              </a:ext>
            </a:extLst>
          </p:cNvPr>
          <p:cNvCxnSpPr>
            <a:cxnSpLocks/>
          </p:cNvCxnSpPr>
          <p:nvPr/>
        </p:nvCxnSpPr>
        <p:spPr>
          <a:xfrm rot="5400000" flipH="1" flipV="1">
            <a:off x="2692179" y="4387024"/>
            <a:ext cx="994670" cy="576941"/>
          </a:xfrm>
          <a:prstGeom prst="bentConnector3">
            <a:avLst>
              <a:gd name="adj1" fmla="val 50000"/>
            </a:avLst>
          </a:prstGeom>
          <a:ln w="38100">
            <a:solidFill>
              <a:schemeClr val="accent6">
                <a:lumMod val="60000"/>
                <a:lumOff val="40000"/>
              </a:schemeClr>
            </a:solidFill>
            <a:miter lim="800000"/>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C8F44DA6-9D63-ABF3-9D0E-0C4161E3C7FD}"/>
              </a:ext>
            </a:extLst>
          </p:cNvPr>
          <p:cNvSpPr txBox="1"/>
          <p:nvPr/>
        </p:nvSpPr>
        <p:spPr>
          <a:xfrm>
            <a:off x="1088571" y="5246915"/>
            <a:ext cx="3624943" cy="369332"/>
          </a:xfrm>
          <a:prstGeom prst="rect">
            <a:avLst/>
          </a:prstGeom>
          <a:noFill/>
        </p:spPr>
        <p:txBody>
          <a:bodyPr wrap="square" rtlCol="0">
            <a:spAutoFit/>
          </a:bodyPr>
          <a:lstStyle/>
          <a:p>
            <a:r>
              <a:rPr lang="en-US" b="1" dirty="0">
                <a:solidFill>
                  <a:schemeClr val="accent3">
                    <a:lumMod val="75000"/>
                  </a:schemeClr>
                </a:solidFill>
              </a:rPr>
              <a:t>Give your JSONs file name here</a:t>
            </a:r>
          </a:p>
        </p:txBody>
      </p:sp>
      <p:cxnSp>
        <p:nvCxnSpPr>
          <p:cNvPr id="18" name="Connector: Elbow 17">
            <a:extLst>
              <a:ext uri="{FF2B5EF4-FFF2-40B4-BE49-F238E27FC236}">
                <a16:creationId xmlns:a16="http://schemas.microsoft.com/office/drawing/2014/main" id="{786CCB1E-9FFF-D976-24D0-CC2C880531F7}"/>
              </a:ext>
            </a:extLst>
          </p:cNvPr>
          <p:cNvCxnSpPr>
            <a:cxnSpLocks/>
          </p:cNvCxnSpPr>
          <p:nvPr/>
        </p:nvCxnSpPr>
        <p:spPr>
          <a:xfrm rot="5400000" flipH="1" flipV="1">
            <a:off x="5782498" y="4353476"/>
            <a:ext cx="994670" cy="576941"/>
          </a:xfrm>
          <a:prstGeom prst="bentConnector3">
            <a:avLst>
              <a:gd name="adj1" fmla="val 50000"/>
            </a:avLst>
          </a:prstGeom>
          <a:ln w="38100">
            <a:solidFill>
              <a:schemeClr val="accent6">
                <a:lumMod val="60000"/>
                <a:lumOff val="40000"/>
              </a:schemeClr>
            </a:solidFill>
            <a:miter lim="800000"/>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C0C35C57-C400-B2A9-D362-9259BB884912}"/>
              </a:ext>
            </a:extLst>
          </p:cNvPr>
          <p:cNvSpPr txBox="1"/>
          <p:nvPr/>
        </p:nvSpPr>
        <p:spPr>
          <a:xfrm>
            <a:off x="4755832" y="5214649"/>
            <a:ext cx="3624943" cy="369332"/>
          </a:xfrm>
          <a:prstGeom prst="rect">
            <a:avLst/>
          </a:prstGeom>
          <a:noFill/>
        </p:spPr>
        <p:txBody>
          <a:bodyPr wrap="square" rtlCol="0">
            <a:spAutoFit/>
          </a:bodyPr>
          <a:lstStyle/>
          <a:p>
            <a:r>
              <a:rPr lang="en-US" b="1" dirty="0">
                <a:solidFill>
                  <a:schemeClr val="accent3">
                    <a:lumMod val="75000"/>
                  </a:schemeClr>
                </a:solidFill>
              </a:rPr>
              <a:t>Path for your attribute/Key</a:t>
            </a:r>
          </a:p>
        </p:txBody>
      </p:sp>
      <p:cxnSp>
        <p:nvCxnSpPr>
          <p:cNvPr id="20" name="Connector: Elbow 19">
            <a:extLst>
              <a:ext uri="{FF2B5EF4-FFF2-40B4-BE49-F238E27FC236}">
                <a16:creationId xmlns:a16="http://schemas.microsoft.com/office/drawing/2014/main" id="{276239C7-6FAD-1BF2-647A-FA288DDDDEE7}"/>
              </a:ext>
            </a:extLst>
          </p:cNvPr>
          <p:cNvCxnSpPr>
            <a:cxnSpLocks/>
          </p:cNvCxnSpPr>
          <p:nvPr/>
        </p:nvCxnSpPr>
        <p:spPr>
          <a:xfrm rot="5400000" flipH="1" flipV="1">
            <a:off x="8655759" y="3996030"/>
            <a:ext cx="1837573" cy="867148"/>
          </a:xfrm>
          <a:prstGeom prst="bentConnector3">
            <a:avLst>
              <a:gd name="adj1" fmla="val 50000"/>
            </a:avLst>
          </a:prstGeom>
          <a:ln w="38100">
            <a:solidFill>
              <a:schemeClr val="accent6">
                <a:lumMod val="60000"/>
                <a:lumOff val="40000"/>
              </a:schemeClr>
            </a:solidFill>
            <a:miter lim="800000"/>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C8283E5D-F45E-6B70-42E4-1D4803555048}"/>
              </a:ext>
            </a:extLst>
          </p:cNvPr>
          <p:cNvSpPr txBox="1"/>
          <p:nvPr/>
        </p:nvSpPr>
        <p:spPr>
          <a:xfrm>
            <a:off x="7762073" y="5474682"/>
            <a:ext cx="3950956" cy="369332"/>
          </a:xfrm>
          <a:prstGeom prst="rect">
            <a:avLst/>
          </a:prstGeom>
          <a:noFill/>
        </p:spPr>
        <p:txBody>
          <a:bodyPr wrap="square" rtlCol="0">
            <a:spAutoFit/>
          </a:bodyPr>
          <a:lstStyle/>
          <a:p>
            <a:r>
              <a:rPr lang="en-US" b="1" dirty="0">
                <a:solidFill>
                  <a:schemeClr val="accent3">
                    <a:lumMod val="75000"/>
                  </a:schemeClr>
                </a:solidFill>
              </a:rPr>
              <a:t>Required value for your path/Key</a:t>
            </a:r>
          </a:p>
        </p:txBody>
      </p:sp>
      <p:sp>
        <p:nvSpPr>
          <p:cNvPr id="26" name="Footer Placeholder 9">
            <a:extLst>
              <a:ext uri="{FF2B5EF4-FFF2-40B4-BE49-F238E27FC236}">
                <a16:creationId xmlns:a16="http://schemas.microsoft.com/office/drawing/2014/main" id="{46BBE2CF-A10A-4250-DEC2-9B8713864B58}"/>
              </a:ext>
            </a:extLst>
          </p:cNvPr>
          <p:cNvSpPr>
            <a:spLocks noGrp="1"/>
          </p:cNvSpPr>
          <p:nvPr>
            <p:ph type="ftr" sz="quarter" idx="11"/>
          </p:nvPr>
        </p:nvSpPr>
        <p:spPr>
          <a:xfrm>
            <a:off x="3166836" y="6130987"/>
            <a:ext cx="5575300" cy="369332"/>
          </a:xfrm>
        </p:spPr>
        <p:txBody>
          <a:bodyPr/>
          <a:lstStyle/>
          <a:p>
            <a:r>
              <a:rPr lang="en-US" dirty="0"/>
              <a:t>Authored By | Nameera .</a:t>
            </a:r>
          </a:p>
        </p:txBody>
      </p:sp>
    </p:spTree>
    <p:extLst>
      <p:ext uri="{BB962C8B-B14F-4D97-AF65-F5344CB8AC3E}">
        <p14:creationId xmlns:p14="http://schemas.microsoft.com/office/powerpoint/2010/main" val="796952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15CCD58E-8FEA-7C84-22DE-D9C032BCCF1B}"/>
              </a:ext>
            </a:extLst>
          </p:cNvPr>
          <p:cNvSpPr/>
          <p:nvPr/>
        </p:nvSpPr>
        <p:spPr>
          <a:xfrm>
            <a:off x="841716" y="354134"/>
            <a:ext cx="9448800" cy="685800"/>
          </a:xfrm>
          <a:prstGeom prst="roundRect">
            <a:avLst/>
          </a:prstGeom>
          <a:gradFill flip="none" rotWithShape="1">
            <a:gsLst>
              <a:gs pos="0">
                <a:schemeClr val="accent6">
                  <a:lumMod val="60000"/>
                  <a:lumOff val="40000"/>
                  <a:shade val="30000"/>
                  <a:satMod val="115000"/>
                </a:schemeClr>
              </a:gs>
              <a:gs pos="50000">
                <a:schemeClr val="accent6">
                  <a:lumMod val="60000"/>
                  <a:lumOff val="40000"/>
                  <a:shade val="67500"/>
                  <a:satMod val="115000"/>
                </a:schemeClr>
              </a:gs>
              <a:gs pos="100000">
                <a:schemeClr val="accent6">
                  <a:lumMod val="60000"/>
                  <a:lumOff val="40000"/>
                  <a:shade val="100000"/>
                  <a:satMod val="115000"/>
                </a:schemeClr>
              </a:gs>
            </a:gsLst>
            <a:path path="circle">
              <a:fillToRect l="100000" t="100000"/>
            </a:path>
            <a:tileRect r="-100000" b="-100000"/>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3600" dirty="0"/>
              <a:t>Pre-requisites and preparation</a:t>
            </a:r>
          </a:p>
        </p:txBody>
      </p:sp>
      <p:sp>
        <p:nvSpPr>
          <p:cNvPr id="11" name="TextBox 10">
            <a:extLst>
              <a:ext uri="{FF2B5EF4-FFF2-40B4-BE49-F238E27FC236}">
                <a16:creationId xmlns:a16="http://schemas.microsoft.com/office/drawing/2014/main" id="{B8B802F6-3AC8-7A11-367F-CBC433F05285}"/>
              </a:ext>
            </a:extLst>
          </p:cNvPr>
          <p:cNvSpPr txBox="1"/>
          <p:nvPr/>
        </p:nvSpPr>
        <p:spPr>
          <a:xfrm>
            <a:off x="901909" y="1218977"/>
            <a:ext cx="10571634" cy="590931"/>
          </a:xfrm>
          <a:prstGeom prst="rect">
            <a:avLst/>
          </a:prstGeom>
          <a:noFill/>
        </p:spPr>
        <p:txBody>
          <a:bodyPr wrap="square">
            <a:spAutoFit/>
          </a:bodyPr>
          <a:lstStyle/>
          <a:p>
            <a:pPr marL="285750" indent="-285750">
              <a:lnSpc>
                <a:spcPct val="90000"/>
              </a:lnSpc>
              <a:buFont typeface="Arial" panose="020B0604020202020204" pitchFamily="34" charset="0"/>
              <a:buChar char="•"/>
            </a:pPr>
            <a:r>
              <a:rPr lang="en-US" sz="1800" b="1" dirty="0">
                <a:solidFill>
                  <a:schemeClr val="accent6">
                    <a:lumMod val="60000"/>
                    <a:lumOff val="40000"/>
                  </a:schemeClr>
                </a:solidFill>
              </a:rPr>
              <a:t>Installation of Python and required libraries, </a:t>
            </a:r>
            <a:r>
              <a:rPr lang="en-US" sz="1800" dirty="0">
                <a:solidFill>
                  <a:schemeClr val="bg1"/>
                </a:solidFill>
              </a:rPr>
              <a:t>that enables the python code to be ran seamlessly.</a:t>
            </a:r>
          </a:p>
          <a:p>
            <a:pPr>
              <a:lnSpc>
                <a:spcPct val="90000"/>
              </a:lnSpc>
            </a:pPr>
            <a:endParaRPr lang="en-US" sz="1800" dirty="0">
              <a:solidFill>
                <a:schemeClr val="bg1"/>
              </a:solidFill>
            </a:endParaRPr>
          </a:p>
        </p:txBody>
      </p:sp>
      <p:graphicFrame>
        <p:nvGraphicFramePr>
          <p:cNvPr id="14" name="Object 13">
            <a:extLst>
              <a:ext uri="{FF2B5EF4-FFF2-40B4-BE49-F238E27FC236}">
                <a16:creationId xmlns:a16="http://schemas.microsoft.com/office/drawing/2014/main" id="{65D2094D-A330-52C2-5347-B8CB407D21D4}"/>
              </a:ext>
            </a:extLst>
          </p:cNvPr>
          <p:cNvGraphicFramePr>
            <a:graphicFrameLocks noChangeAspect="1"/>
          </p:cNvGraphicFramePr>
          <p:nvPr>
            <p:extLst>
              <p:ext uri="{D42A27DB-BD31-4B8C-83A1-F6EECF244321}">
                <p14:modId xmlns:p14="http://schemas.microsoft.com/office/powerpoint/2010/main" val="2946323599"/>
              </p:ext>
            </p:extLst>
          </p:nvPr>
        </p:nvGraphicFramePr>
        <p:xfrm>
          <a:off x="901909" y="1766931"/>
          <a:ext cx="5034718" cy="2859650"/>
        </p:xfrm>
        <a:graphic>
          <a:graphicData uri="http://schemas.openxmlformats.org/presentationml/2006/ole">
            <mc:AlternateContent xmlns:mc="http://schemas.openxmlformats.org/markup-compatibility/2006">
              <mc:Choice xmlns:v="urn:schemas-microsoft-com:vml" Requires="v">
                <p:oleObj name="Worksheet" r:id="rId3" imgW="5534160" imgH="3143434" progId="Excel.Sheet.12">
                  <p:embed/>
                </p:oleObj>
              </mc:Choice>
              <mc:Fallback>
                <p:oleObj name="Worksheet" r:id="rId3" imgW="5534160" imgH="3143434" progId="Excel.Sheet.12">
                  <p:embed/>
                  <p:pic>
                    <p:nvPicPr>
                      <p:cNvPr id="6" name="Object 5">
                        <a:extLst>
                          <a:ext uri="{FF2B5EF4-FFF2-40B4-BE49-F238E27FC236}">
                            <a16:creationId xmlns:a16="http://schemas.microsoft.com/office/drawing/2014/main" id="{61F07667-D50F-5037-C811-3E213A25B2AD}"/>
                          </a:ext>
                        </a:extLst>
                      </p:cNvPr>
                      <p:cNvPicPr/>
                      <p:nvPr/>
                    </p:nvPicPr>
                    <p:blipFill>
                      <a:blip r:embed="rId4"/>
                      <a:stretch>
                        <a:fillRect/>
                      </a:stretch>
                    </p:blipFill>
                    <p:spPr>
                      <a:xfrm>
                        <a:off x="901909" y="1766931"/>
                        <a:ext cx="5034718" cy="2859650"/>
                      </a:xfrm>
                      <a:prstGeom prst="rect">
                        <a:avLst/>
                      </a:prstGeom>
                    </p:spPr>
                  </p:pic>
                </p:oleObj>
              </mc:Fallback>
            </mc:AlternateContent>
          </a:graphicData>
        </a:graphic>
      </p:graphicFrame>
      <p:sp>
        <p:nvSpPr>
          <p:cNvPr id="16" name="TextBox 15">
            <a:extLst>
              <a:ext uri="{FF2B5EF4-FFF2-40B4-BE49-F238E27FC236}">
                <a16:creationId xmlns:a16="http://schemas.microsoft.com/office/drawing/2014/main" id="{C1400FE2-9396-5743-BC54-80B3E716691B}"/>
              </a:ext>
            </a:extLst>
          </p:cNvPr>
          <p:cNvSpPr txBox="1"/>
          <p:nvPr/>
        </p:nvSpPr>
        <p:spPr>
          <a:xfrm>
            <a:off x="371268" y="4627094"/>
            <a:ext cx="11820732" cy="2308324"/>
          </a:xfrm>
          <a:prstGeom prst="rect">
            <a:avLst/>
          </a:prstGeom>
          <a:noFill/>
        </p:spPr>
        <p:txBody>
          <a:bodyPr wrap="square">
            <a:spAutoFit/>
          </a:bodyPr>
          <a:lstStyle/>
          <a:p>
            <a:pPr marL="285750" indent="-285750">
              <a:lnSpc>
                <a:spcPct val="90000"/>
              </a:lnSpc>
              <a:buFont typeface="Arial" panose="020B0604020202020204" pitchFamily="34" charset="0"/>
              <a:buChar char="•"/>
            </a:pPr>
            <a:r>
              <a:rPr lang="en-US" sz="1600" b="1" dirty="0">
                <a:solidFill>
                  <a:schemeClr val="accent6">
                    <a:lumMod val="60000"/>
                    <a:lumOff val="40000"/>
                  </a:schemeClr>
                </a:solidFill>
              </a:rPr>
              <a:t>Home page should be populated with the proper paths as required for the JSON folder path and  python code location and python.exe location </a:t>
            </a:r>
            <a:r>
              <a:rPr lang="en-US" sz="1600" dirty="0">
                <a:solidFill>
                  <a:schemeClr val="bg1"/>
                </a:solidFill>
              </a:rPr>
              <a:t>of the system. This is required for the VBA to call the python code during the time of execution. Any mistakes in these two will bounce back and error .</a:t>
            </a:r>
          </a:p>
          <a:p>
            <a:pPr marL="285750" indent="-285750">
              <a:lnSpc>
                <a:spcPct val="90000"/>
              </a:lnSpc>
              <a:buFont typeface="Arial" panose="020B0604020202020204" pitchFamily="34" charset="0"/>
              <a:buChar char="•"/>
            </a:pPr>
            <a:endParaRPr lang="en-US" sz="1600" dirty="0">
              <a:solidFill>
                <a:schemeClr val="bg1"/>
              </a:solidFill>
            </a:endParaRPr>
          </a:p>
          <a:p>
            <a:pPr marL="285750" indent="-285750">
              <a:lnSpc>
                <a:spcPct val="90000"/>
              </a:lnSpc>
              <a:buFont typeface="Arial" panose="020B0604020202020204" pitchFamily="34" charset="0"/>
              <a:buChar char="•"/>
            </a:pPr>
            <a:r>
              <a:rPr lang="en-US" sz="1600" b="1" dirty="0">
                <a:solidFill>
                  <a:schemeClr val="accent6">
                    <a:lumMod val="60000"/>
                    <a:lumOff val="40000"/>
                  </a:schemeClr>
                </a:solidFill>
              </a:rPr>
              <a:t>Proper JSON file name</a:t>
            </a:r>
            <a:r>
              <a:rPr lang="en-US" sz="1600" dirty="0">
                <a:solidFill>
                  <a:schemeClr val="bg1"/>
                </a:solidFill>
              </a:rPr>
              <a:t>. The name of the files should be proper and matching with the one existing at provided folder.</a:t>
            </a:r>
          </a:p>
          <a:p>
            <a:pPr marL="285750" indent="-285750">
              <a:lnSpc>
                <a:spcPct val="90000"/>
              </a:lnSpc>
              <a:buFont typeface="Arial" panose="020B0604020202020204" pitchFamily="34" charset="0"/>
              <a:buChar char="•"/>
            </a:pPr>
            <a:endParaRPr lang="en-US" sz="1600" dirty="0">
              <a:solidFill>
                <a:schemeClr val="bg1"/>
              </a:solidFill>
            </a:endParaRPr>
          </a:p>
          <a:p>
            <a:pPr marL="285750" indent="-285750">
              <a:lnSpc>
                <a:spcPct val="90000"/>
              </a:lnSpc>
              <a:buFont typeface="Arial" panose="020B0604020202020204" pitchFamily="34" charset="0"/>
              <a:buChar char="•"/>
            </a:pPr>
            <a:r>
              <a:rPr lang="en-US" sz="1600" b="1" dirty="0">
                <a:solidFill>
                  <a:schemeClr val="accent6">
                    <a:lumMod val="60000"/>
                    <a:lumOff val="40000"/>
                  </a:schemeClr>
                </a:solidFill>
              </a:rPr>
              <a:t>Proper attribute path</a:t>
            </a:r>
            <a:r>
              <a:rPr lang="en-US" sz="1600" dirty="0">
                <a:solidFill>
                  <a:schemeClr val="bg1"/>
                </a:solidFill>
              </a:rPr>
              <a:t>. The dot notation path of the  attribute should be correct and matching if already existing in JSON, and if not then the syntax should be as per your need wherever the attribute needs to be added inside JSON.</a:t>
            </a:r>
          </a:p>
          <a:p>
            <a:pPr marL="285750" indent="-285750">
              <a:lnSpc>
                <a:spcPct val="90000"/>
              </a:lnSpc>
              <a:buFont typeface="Arial" panose="020B0604020202020204" pitchFamily="34" charset="0"/>
              <a:buChar char="•"/>
            </a:pPr>
            <a:endParaRPr lang="en-US" sz="1600" dirty="0">
              <a:solidFill>
                <a:schemeClr val="bg1"/>
              </a:solidFill>
            </a:endParaRPr>
          </a:p>
          <a:p>
            <a:pPr marL="285750" indent="-285750">
              <a:lnSpc>
                <a:spcPct val="90000"/>
              </a:lnSpc>
              <a:buFont typeface="Arial" panose="020B0604020202020204" pitchFamily="34" charset="0"/>
              <a:buChar char="•"/>
            </a:pPr>
            <a:endParaRPr lang="en-US" sz="1600" dirty="0">
              <a:solidFill>
                <a:schemeClr val="bg1"/>
              </a:solidFill>
            </a:endParaRPr>
          </a:p>
        </p:txBody>
      </p:sp>
      <p:pic>
        <p:nvPicPr>
          <p:cNvPr id="17" name="Graphic 16" descr="User with solid fill">
            <a:extLst>
              <a:ext uri="{FF2B5EF4-FFF2-40B4-BE49-F238E27FC236}">
                <a16:creationId xmlns:a16="http://schemas.microsoft.com/office/drawing/2014/main" id="{99F8883F-BFFC-8B66-D54E-70F7D69C0317}"/>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flipH="1">
            <a:off x="9391726" y="110044"/>
            <a:ext cx="898790" cy="1019412"/>
          </a:xfrm>
          <a:prstGeom prst="rect">
            <a:avLst/>
          </a:prstGeom>
        </p:spPr>
      </p:pic>
      <p:pic>
        <p:nvPicPr>
          <p:cNvPr id="18" name="Graphic 17" descr="Medieval Armor with solid fill">
            <a:extLst>
              <a:ext uri="{FF2B5EF4-FFF2-40B4-BE49-F238E27FC236}">
                <a16:creationId xmlns:a16="http://schemas.microsoft.com/office/drawing/2014/main" id="{18778B75-27BF-A7AA-A26B-7842B9642035}"/>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9841121" y="263876"/>
            <a:ext cx="685800" cy="685800"/>
          </a:xfrm>
          <a:prstGeom prst="rect">
            <a:avLst/>
          </a:prstGeom>
        </p:spPr>
      </p:pic>
      <p:sp>
        <p:nvSpPr>
          <p:cNvPr id="19" name="Footer Placeholder 9">
            <a:extLst>
              <a:ext uri="{FF2B5EF4-FFF2-40B4-BE49-F238E27FC236}">
                <a16:creationId xmlns:a16="http://schemas.microsoft.com/office/drawing/2014/main" id="{85C75569-CF70-E14F-1BC2-D827FC08FCE7}"/>
              </a:ext>
            </a:extLst>
          </p:cNvPr>
          <p:cNvSpPr>
            <a:spLocks noGrp="1"/>
          </p:cNvSpPr>
          <p:nvPr>
            <p:ph type="ftr" sz="quarter" idx="11"/>
          </p:nvPr>
        </p:nvSpPr>
        <p:spPr>
          <a:xfrm>
            <a:off x="5093608" y="6488668"/>
            <a:ext cx="5575300" cy="369332"/>
          </a:xfrm>
        </p:spPr>
        <p:txBody>
          <a:bodyPr/>
          <a:lstStyle/>
          <a:p>
            <a:r>
              <a:rPr lang="en-US" dirty="0"/>
              <a:t>Authored By | Nameera .</a:t>
            </a:r>
          </a:p>
        </p:txBody>
      </p:sp>
    </p:spTree>
    <p:extLst>
      <p:ext uri="{BB962C8B-B14F-4D97-AF65-F5344CB8AC3E}">
        <p14:creationId xmlns:p14="http://schemas.microsoft.com/office/powerpoint/2010/main" val="21700711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845E94-725D-F4E7-E576-1A7ECA220B7C}"/>
            </a:ext>
          </a:extLst>
        </p:cNvPr>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903565D5-C75A-F7E5-EDF9-6D83F4675369}"/>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12</a:t>
            </a:fld>
            <a:endParaRPr lang="en-US" dirty="0"/>
          </a:p>
        </p:txBody>
      </p:sp>
      <p:sp>
        <p:nvSpPr>
          <p:cNvPr id="3" name="Rectangle 2">
            <a:extLst>
              <a:ext uri="{FF2B5EF4-FFF2-40B4-BE49-F238E27FC236}">
                <a16:creationId xmlns:a16="http://schemas.microsoft.com/office/drawing/2014/main" id="{D24E6111-13A5-8F48-865D-FFF85CF5E8AC}"/>
              </a:ext>
            </a:extLst>
          </p:cNvPr>
          <p:cNvSpPr/>
          <p:nvPr/>
        </p:nvSpPr>
        <p:spPr>
          <a:xfrm>
            <a:off x="1588" y="5372100"/>
            <a:ext cx="6323012" cy="750332"/>
          </a:xfrm>
          <a:prstGeom prst="rect">
            <a:avLst/>
          </a:prstGeom>
          <a:solidFill>
            <a:schemeClr val="accent1">
              <a:alpha val="19000"/>
            </a:schemeClr>
          </a:solidFill>
          <a:ln>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a:extLst>
              <a:ext uri="{FF2B5EF4-FFF2-40B4-BE49-F238E27FC236}">
                <a16:creationId xmlns:a16="http://schemas.microsoft.com/office/drawing/2014/main" id="{D6021DC4-DFE5-E520-A57A-B8C61C379717}"/>
              </a:ext>
            </a:extLst>
          </p:cNvPr>
          <p:cNvSpPr txBox="1"/>
          <p:nvPr/>
        </p:nvSpPr>
        <p:spPr>
          <a:xfrm>
            <a:off x="237438" y="5531020"/>
            <a:ext cx="6096000" cy="830997"/>
          </a:xfrm>
          <a:prstGeom prst="rect">
            <a:avLst/>
          </a:prstGeom>
          <a:solidFill>
            <a:schemeClr val="accent5">
              <a:lumMod val="60000"/>
              <a:lumOff val="40000"/>
              <a:alpha val="56000"/>
            </a:schemeClr>
          </a:solidFill>
        </p:spPr>
        <p:txBody>
          <a:bodyPr wrap="square">
            <a:spAutoFit/>
          </a:bodyPr>
          <a:lstStyle/>
          <a:p>
            <a:r>
              <a:rPr lang="en-US" sz="2400" b="1" dirty="0">
                <a:solidFill>
                  <a:schemeClr val="bg1"/>
                </a:solidFill>
              </a:rPr>
              <a:t>Process of JSON records editing using the Tool</a:t>
            </a:r>
          </a:p>
        </p:txBody>
      </p:sp>
      <p:sp>
        <p:nvSpPr>
          <p:cNvPr id="6" name="Footer Placeholder 9">
            <a:extLst>
              <a:ext uri="{FF2B5EF4-FFF2-40B4-BE49-F238E27FC236}">
                <a16:creationId xmlns:a16="http://schemas.microsoft.com/office/drawing/2014/main" id="{1D02B694-001A-E55C-7F36-C7C4B90B1374}"/>
              </a:ext>
            </a:extLst>
          </p:cNvPr>
          <p:cNvSpPr>
            <a:spLocks noGrp="1"/>
          </p:cNvSpPr>
          <p:nvPr>
            <p:ph type="ftr" sz="quarter" idx="11"/>
          </p:nvPr>
        </p:nvSpPr>
        <p:spPr>
          <a:xfrm>
            <a:off x="3308350" y="6401999"/>
            <a:ext cx="5575300" cy="369332"/>
          </a:xfrm>
        </p:spPr>
        <p:txBody>
          <a:bodyPr/>
          <a:lstStyle/>
          <a:p>
            <a:r>
              <a:rPr lang="en-US" dirty="0"/>
              <a:t>Authored By | Nameera .</a:t>
            </a:r>
          </a:p>
        </p:txBody>
      </p:sp>
      <p:pic>
        <p:nvPicPr>
          <p:cNvPr id="7" name="Graphic 6" descr="User with solid fill">
            <a:extLst>
              <a:ext uri="{FF2B5EF4-FFF2-40B4-BE49-F238E27FC236}">
                <a16:creationId xmlns:a16="http://schemas.microsoft.com/office/drawing/2014/main" id="{7D10CD0F-5084-06AE-4C3E-365D982CE43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29370" y="2374754"/>
            <a:ext cx="831273" cy="831273"/>
          </a:xfrm>
          <a:prstGeom prst="rect">
            <a:avLst/>
          </a:prstGeom>
        </p:spPr>
      </p:pic>
      <p:sp>
        <p:nvSpPr>
          <p:cNvPr id="9" name="TextBox 8">
            <a:extLst>
              <a:ext uri="{FF2B5EF4-FFF2-40B4-BE49-F238E27FC236}">
                <a16:creationId xmlns:a16="http://schemas.microsoft.com/office/drawing/2014/main" id="{1455587B-1B3E-DD32-4696-89A52BBD7815}"/>
              </a:ext>
            </a:extLst>
          </p:cNvPr>
          <p:cNvSpPr txBox="1"/>
          <p:nvPr/>
        </p:nvSpPr>
        <p:spPr>
          <a:xfrm>
            <a:off x="429370" y="3429000"/>
            <a:ext cx="1197892" cy="258532"/>
          </a:xfrm>
          <a:prstGeom prst="rect">
            <a:avLst/>
          </a:prstGeom>
          <a:noFill/>
        </p:spPr>
        <p:txBody>
          <a:bodyPr wrap="square" rtlCol="0">
            <a:spAutoFit/>
          </a:bodyPr>
          <a:lstStyle/>
          <a:p>
            <a:pPr algn="ctr">
              <a:lnSpc>
                <a:spcPct val="90000"/>
              </a:lnSpc>
            </a:pPr>
            <a:r>
              <a:rPr lang="en-US" sz="1200" b="1" dirty="0">
                <a:solidFill>
                  <a:schemeClr val="accent6">
                    <a:lumMod val="60000"/>
                    <a:lumOff val="40000"/>
                  </a:schemeClr>
                </a:solidFill>
              </a:rPr>
              <a:t>End user</a:t>
            </a:r>
          </a:p>
        </p:txBody>
      </p:sp>
      <p:sp>
        <p:nvSpPr>
          <p:cNvPr id="11" name="TextBox 10">
            <a:extLst>
              <a:ext uri="{FF2B5EF4-FFF2-40B4-BE49-F238E27FC236}">
                <a16:creationId xmlns:a16="http://schemas.microsoft.com/office/drawing/2014/main" id="{B1EFC546-FEBA-E59D-422F-B156F5C8998B}"/>
              </a:ext>
            </a:extLst>
          </p:cNvPr>
          <p:cNvSpPr txBox="1"/>
          <p:nvPr/>
        </p:nvSpPr>
        <p:spPr>
          <a:xfrm>
            <a:off x="2321386" y="1994597"/>
            <a:ext cx="592030" cy="307777"/>
          </a:xfrm>
          <a:prstGeom prst="rect">
            <a:avLst/>
          </a:prstGeom>
          <a:noFill/>
        </p:spPr>
        <p:txBody>
          <a:bodyPr wrap="square">
            <a:spAutoFit/>
          </a:bodyPr>
          <a:lstStyle/>
          <a:p>
            <a:r>
              <a:rPr lang="en-US" sz="1400" b="1" dirty="0">
                <a:solidFill>
                  <a:schemeClr val="bg1"/>
                </a:solidFill>
              </a:rPr>
              <a:t>RUN</a:t>
            </a:r>
            <a:endParaRPr lang="en-US" sz="1400" dirty="0">
              <a:solidFill>
                <a:schemeClr val="bg1"/>
              </a:solidFill>
            </a:endParaRPr>
          </a:p>
        </p:txBody>
      </p:sp>
      <p:cxnSp>
        <p:nvCxnSpPr>
          <p:cNvPr id="12" name="Straight Arrow Connector 11">
            <a:extLst>
              <a:ext uri="{FF2B5EF4-FFF2-40B4-BE49-F238E27FC236}">
                <a16:creationId xmlns:a16="http://schemas.microsoft.com/office/drawing/2014/main" id="{6D124027-A06D-B13F-4829-797E749EA1DA}"/>
              </a:ext>
            </a:extLst>
          </p:cNvPr>
          <p:cNvCxnSpPr>
            <a:cxnSpLocks/>
            <a:stCxn id="7" idx="3"/>
            <a:endCxn id="14" idx="1"/>
          </p:cNvCxnSpPr>
          <p:nvPr/>
        </p:nvCxnSpPr>
        <p:spPr>
          <a:xfrm flipV="1">
            <a:off x="1260643" y="2781227"/>
            <a:ext cx="855621" cy="9164"/>
          </a:xfrm>
          <a:prstGeom prst="straightConnector1">
            <a:avLst/>
          </a:prstGeom>
          <a:ln w="25400">
            <a:solidFill>
              <a:schemeClr val="accent5">
                <a:lumMod val="20000"/>
                <a:lumOff val="80000"/>
              </a:schemeClr>
            </a:solidFill>
            <a:miter lim="800000"/>
            <a:tailEnd type="triangle"/>
          </a:ln>
        </p:spPr>
        <p:style>
          <a:lnRef idx="1">
            <a:schemeClr val="accent1"/>
          </a:lnRef>
          <a:fillRef idx="0">
            <a:schemeClr val="accent1"/>
          </a:fillRef>
          <a:effectRef idx="0">
            <a:schemeClr val="accent1"/>
          </a:effectRef>
          <a:fontRef idx="minor">
            <a:schemeClr val="tx1"/>
          </a:fontRef>
        </p:style>
      </p:cxnSp>
      <p:pic>
        <p:nvPicPr>
          <p:cNvPr id="14" name="Picture 13" descr="A picture containing text, sign, clipart&#10;&#10;Description automatically generated">
            <a:extLst>
              <a:ext uri="{FF2B5EF4-FFF2-40B4-BE49-F238E27FC236}">
                <a16:creationId xmlns:a16="http://schemas.microsoft.com/office/drawing/2014/main" id="{8DD8A2C9-1848-AA47-FBB8-0D8C6CCA6AD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16264" y="2324027"/>
            <a:ext cx="1002275" cy="914400"/>
          </a:xfrm>
          <a:prstGeom prst="roundRect">
            <a:avLst>
              <a:gd name="adj" fmla="val 18841"/>
            </a:avLst>
          </a:prstGeom>
          <a:solidFill>
            <a:srgbClr val="FFFFFF">
              <a:shade val="85000"/>
            </a:srgbClr>
          </a:solidFill>
          <a:ln>
            <a:noFill/>
          </a:ln>
          <a:effectLst>
            <a:reflection blurRad="12700" stA="38000" endPos="28000" dist="5000" dir="5400000" sy="-100000" algn="bl" rotWithShape="0"/>
          </a:effectLst>
        </p:spPr>
      </p:pic>
      <p:sp>
        <p:nvSpPr>
          <p:cNvPr id="16" name="TextBox 15">
            <a:extLst>
              <a:ext uri="{FF2B5EF4-FFF2-40B4-BE49-F238E27FC236}">
                <a16:creationId xmlns:a16="http://schemas.microsoft.com/office/drawing/2014/main" id="{26891026-B6A4-5DDE-4F2D-03EB26C11BC8}"/>
              </a:ext>
            </a:extLst>
          </p:cNvPr>
          <p:cNvSpPr txBox="1"/>
          <p:nvPr/>
        </p:nvSpPr>
        <p:spPr>
          <a:xfrm>
            <a:off x="2056239" y="3466457"/>
            <a:ext cx="1402900" cy="383182"/>
          </a:xfrm>
          <a:prstGeom prst="rect">
            <a:avLst/>
          </a:prstGeom>
          <a:noFill/>
        </p:spPr>
        <p:txBody>
          <a:bodyPr wrap="square" rtlCol="0">
            <a:spAutoFit/>
          </a:bodyPr>
          <a:lstStyle/>
          <a:p>
            <a:pPr algn="ctr">
              <a:lnSpc>
                <a:spcPct val="90000"/>
              </a:lnSpc>
            </a:pPr>
            <a:r>
              <a:rPr lang="en-US" sz="1050" b="1" dirty="0">
                <a:solidFill>
                  <a:schemeClr val="accent6">
                    <a:lumMod val="60000"/>
                    <a:lumOff val="40000"/>
                  </a:schemeClr>
                </a:solidFill>
              </a:rPr>
              <a:t>Data editing requirements</a:t>
            </a:r>
          </a:p>
        </p:txBody>
      </p:sp>
      <p:pic>
        <p:nvPicPr>
          <p:cNvPr id="24" name="Picture 23" descr="A picture containing stapler, stationary, light, black&#10;&#10;Description automatically generated">
            <a:extLst>
              <a:ext uri="{FF2B5EF4-FFF2-40B4-BE49-F238E27FC236}">
                <a16:creationId xmlns:a16="http://schemas.microsoft.com/office/drawing/2014/main" id="{FEF0144C-91C2-B1B6-4C00-2C4BDA60896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880219" y="1962533"/>
            <a:ext cx="1286519" cy="1637388"/>
          </a:xfrm>
          <a:prstGeom prst="rect">
            <a:avLst/>
          </a:prstGeom>
        </p:spPr>
      </p:pic>
      <p:cxnSp>
        <p:nvCxnSpPr>
          <p:cNvPr id="31" name="Straight Arrow Connector 30">
            <a:extLst>
              <a:ext uri="{FF2B5EF4-FFF2-40B4-BE49-F238E27FC236}">
                <a16:creationId xmlns:a16="http://schemas.microsoft.com/office/drawing/2014/main" id="{E6212BC2-3BD4-C057-0D39-AD96C8BA2406}"/>
              </a:ext>
            </a:extLst>
          </p:cNvPr>
          <p:cNvCxnSpPr>
            <a:cxnSpLocks/>
            <a:stCxn id="14" idx="3"/>
            <a:endCxn id="24" idx="1"/>
          </p:cNvCxnSpPr>
          <p:nvPr/>
        </p:nvCxnSpPr>
        <p:spPr>
          <a:xfrm>
            <a:off x="3118539" y="2781227"/>
            <a:ext cx="761680" cy="0"/>
          </a:xfrm>
          <a:prstGeom prst="straightConnector1">
            <a:avLst/>
          </a:prstGeom>
          <a:ln w="25400">
            <a:solidFill>
              <a:schemeClr val="accent5">
                <a:lumMod val="20000"/>
                <a:lumOff val="80000"/>
              </a:schemeClr>
            </a:solidFill>
            <a:miter lim="800000"/>
            <a:tailEnd type="triangle"/>
          </a:ln>
        </p:spPr>
        <p:style>
          <a:lnRef idx="1">
            <a:schemeClr val="accent1"/>
          </a:lnRef>
          <a:fillRef idx="0">
            <a:schemeClr val="accent1"/>
          </a:fillRef>
          <a:effectRef idx="0">
            <a:schemeClr val="accent1"/>
          </a:effectRef>
          <a:fontRef idx="minor">
            <a:schemeClr val="tx1"/>
          </a:fontRef>
        </p:style>
      </p:cxnSp>
      <p:pic>
        <p:nvPicPr>
          <p:cNvPr id="33" name="Graphic 32" descr="Arrow: Slight curve with solid fill">
            <a:extLst>
              <a:ext uri="{FF2B5EF4-FFF2-40B4-BE49-F238E27FC236}">
                <a16:creationId xmlns:a16="http://schemas.microsoft.com/office/drawing/2014/main" id="{8031123C-3A1B-5618-6532-70B3CC6B941F}"/>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rot="10800000" flipV="1">
            <a:off x="5836285" y="1949943"/>
            <a:ext cx="914400" cy="799998"/>
          </a:xfrm>
          <a:prstGeom prst="rect">
            <a:avLst/>
          </a:prstGeom>
        </p:spPr>
      </p:pic>
      <p:pic>
        <p:nvPicPr>
          <p:cNvPr id="35" name="Graphic 34" descr="List with solid fill">
            <a:extLst>
              <a:ext uri="{FF2B5EF4-FFF2-40B4-BE49-F238E27FC236}">
                <a16:creationId xmlns:a16="http://schemas.microsoft.com/office/drawing/2014/main" id="{14ABEE1D-ECBA-D928-AAA7-27558118D59F}"/>
              </a:ext>
            </a:extLst>
          </p:cNvPr>
          <p:cNvPicPr>
            <a:picLocks noChangeAspect="1"/>
          </p:cNvPicPr>
          <p:nvPr/>
        </p:nvPicPr>
        <p:blipFill>
          <a:blip r:embed="rId9" cstate="print">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7680153" y="4281649"/>
            <a:ext cx="352588" cy="352588"/>
          </a:xfrm>
          <a:prstGeom prst="rect">
            <a:avLst/>
          </a:prstGeom>
        </p:spPr>
      </p:pic>
      <p:pic>
        <p:nvPicPr>
          <p:cNvPr id="36" name="Graphic 35" descr="List with solid fill">
            <a:extLst>
              <a:ext uri="{FF2B5EF4-FFF2-40B4-BE49-F238E27FC236}">
                <a16:creationId xmlns:a16="http://schemas.microsoft.com/office/drawing/2014/main" id="{455DE699-F363-D3BF-2ACA-CCE1677DEE47}"/>
              </a:ext>
            </a:extLst>
          </p:cNvPr>
          <p:cNvPicPr>
            <a:picLocks noChangeAspect="1"/>
          </p:cNvPicPr>
          <p:nvPr/>
        </p:nvPicPr>
        <p:blipFill>
          <a:blip r:embed="rId9" cstate="print">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8123356" y="4293227"/>
            <a:ext cx="352588" cy="352588"/>
          </a:xfrm>
          <a:prstGeom prst="rect">
            <a:avLst/>
          </a:prstGeom>
        </p:spPr>
      </p:pic>
      <p:pic>
        <p:nvPicPr>
          <p:cNvPr id="37" name="Graphic 36" descr="List with solid fill">
            <a:extLst>
              <a:ext uri="{FF2B5EF4-FFF2-40B4-BE49-F238E27FC236}">
                <a16:creationId xmlns:a16="http://schemas.microsoft.com/office/drawing/2014/main" id="{1CF640D6-9319-A2E7-BE8F-E53B0B82EE1F}"/>
              </a:ext>
            </a:extLst>
          </p:cNvPr>
          <p:cNvPicPr>
            <a:picLocks noChangeAspect="1"/>
          </p:cNvPicPr>
          <p:nvPr/>
        </p:nvPicPr>
        <p:blipFill>
          <a:blip r:embed="rId9" cstate="print">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8573543" y="4290501"/>
            <a:ext cx="352588" cy="352588"/>
          </a:xfrm>
          <a:prstGeom prst="rect">
            <a:avLst/>
          </a:prstGeom>
        </p:spPr>
      </p:pic>
      <p:sp>
        <p:nvSpPr>
          <p:cNvPr id="38" name="Flowchart: Alternate Process 37">
            <a:extLst>
              <a:ext uri="{FF2B5EF4-FFF2-40B4-BE49-F238E27FC236}">
                <a16:creationId xmlns:a16="http://schemas.microsoft.com/office/drawing/2014/main" id="{9973DFA6-71C1-FA1F-2E74-908134DDA36E}"/>
              </a:ext>
            </a:extLst>
          </p:cNvPr>
          <p:cNvSpPr/>
          <p:nvPr/>
        </p:nvSpPr>
        <p:spPr>
          <a:xfrm>
            <a:off x="7767500" y="4441327"/>
            <a:ext cx="2514817" cy="1637387"/>
          </a:xfrm>
          <a:prstGeom prst="flowChartAlternateProcess">
            <a:avLst/>
          </a:prstGeom>
          <a:noFill/>
          <a:ln w="9525" cap="flat" cmpd="sng" algn="ctr">
            <a:solidFill>
              <a:srgbClr val="FFC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endParaRPr lang="en-US" dirty="0"/>
          </a:p>
        </p:txBody>
      </p:sp>
      <p:pic>
        <p:nvPicPr>
          <p:cNvPr id="40" name="Graphic 39" descr="List with solid fill">
            <a:extLst>
              <a:ext uri="{FF2B5EF4-FFF2-40B4-BE49-F238E27FC236}">
                <a16:creationId xmlns:a16="http://schemas.microsoft.com/office/drawing/2014/main" id="{562A2F95-025A-F70D-CEFD-90FCD5015394}"/>
              </a:ext>
            </a:extLst>
          </p:cNvPr>
          <p:cNvPicPr>
            <a:picLocks noChangeAspect="1"/>
          </p:cNvPicPr>
          <p:nvPr/>
        </p:nvPicPr>
        <p:blipFill>
          <a:blip r:embed="rId9" cstate="print">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8995954" y="4293245"/>
            <a:ext cx="352588" cy="352588"/>
          </a:xfrm>
          <a:prstGeom prst="rect">
            <a:avLst/>
          </a:prstGeom>
        </p:spPr>
      </p:pic>
      <p:sp>
        <p:nvSpPr>
          <p:cNvPr id="43" name="TextBox 42">
            <a:extLst>
              <a:ext uri="{FF2B5EF4-FFF2-40B4-BE49-F238E27FC236}">
                <a16:creationId xmlns:a16="http://schemas.microsoft.com/office/drawing/2014/main" id="{64B087A2-579D-4591-D922-8565B9A3D2F7}"/>
              </a:ext>
            </a:extLst>
          </p:cNvPr>
          <p:cNvSpPr txBox="1"/>
          <p:nvPr/>
        </p:nvSpPr>
        <p:spPr>
          <a:xfrm>
            <a:off x="7955593" y="4824329"/>
            <a:ext cx="1856114" cy="701731"/>
          </a:xfrm>
          <a:prstGeom prst="rect">
            <a:avLst/>
          </a:prstGeom>
          <a:noFill/>
        </p:spPr>
        <p:txBody>
          <a:bodyPr wrap="square" rtlCol="0">
            <a:spAutoFit/>
          </a:bodyPr>
          <a:lstStyle/>
          <a:p>
            <a:pPr algn="ctr">
              <a:lnSpc>
                <a:spcPct val="90000"/>
              </a:lnSpc>
            </a:pPr>
            <a:r>
              <a:rPr lang="en-US" sz="1100" b="1" dirty="0">
                <a:solidFill>
                  <a:schemeClr val="accent6">
                    <a:lumMod val="60000"/>
                    <a:lumOff val="40000"/>
                  </a:schemeClr>
                </a:solidFill>
              </a:rPr>
              <a:t>JSON Files are will be updated with  each attributes mentioned in VBA</a:t>
            </a:r>
          </a:p>
        </p:txBody>
      </p:sp>
      <p:sp>
        <p:nvSpPr>
          <p:cNvPr id="49" name="TextBox 48">
            <a:extLst>
              <a:ext uri="{FF2B5EF4-FFF2-40B4-BE49-F238E27FC236}">
                <a16:creationId xmlns:a16="http://schemas.microsoft.com/office/drawing/2014/main" id="{2A3A64CC-98DE-7747-CF88-4CC6C4F4B76B}"/>
              </a:ext>
            </a:extLst>
          </p:cNvPr>
          <p:cNvSpPr txBox="1"/>
          <p:nvPr/>
        </p:nvSpPr>
        <p:spPr>
          <a:xfrm>
            <a:off x="4061923" y="3682816"/>
            <a:ext cx="1114196" cy="237757"/>
          </a:xfrm>
          <a:prstGeom prst="rect">
            <a:avLst/>
          </a:prstGeom>
          <a:noFill/>
        </p:spPr>
        <p:txBody>
          <a:bodyPr wrap="square" rtlCol="0">
            <a:spAutoFit/>
          </a:bodyPr>
          <a:lstStyle/>
          <a:p>
            <a:pPr algn="ctr">
              <a:lnSpc>
                <a:spcPct val="90000"/>
              </a:lnSpc>
            </a:pPr>
            <a:r>
              <a:rPr lang="en-US" sz="1050" b="1" dirty="0">
                <a:solidFill>
                  <a:schemeClr val="accent6">
                    <a:lumMod val="60000"/>
                    <a:lumOff val="40000"/>
                  </a:schemeClr>
                </a:solidFill>
              </a:rPr>
              <a:t>Python code </a:t>
            </a:r>
          </a:p>
        </p:txBody>
      </p:sp>
      <p:cxnSp>
        <p:nvCxnSpPr>
          <p:cNvPr id="50" name="Connector: Elbow 49">
            <a:extLst>
              <a:ext uri="{FF2B5EF4-FFF2-40B4-BE49-F238E27FC236}">
                <a16:creationId xmlns:a16="http://schemas.microsoft.com/office/drawing/2014/main" id="{204024F9-CB2F-8168-5672-FB9903D64135}"/>
              </a:ext>
            </a:extLst>
          </p:cNvPr>
          <p:cNvCxnSpPr>
            <a:cxnSpLocks/>
          </p:cNvCxnSpPr>
          <p:nvPr/>
        </p:nvCxnSpPr>
        <p:spPr>
          <a:xfrm rot="16200000" flipH="1">
            <a:off x="6497010" y="1611076"/>
            <a:ext cx="1467226" cy="4235839"/>
          </a:xfrm>
          <a:prstGeom prst="bentConnector3">
            <a:avLst/>
          </a:prstGeom>
          <a:ln w="25400">
            <a:solidFill>
              <a:schemeClr val="accent5">
                <a:lumMod val="20000"/>
                <a:lumOff val="80000"/>
              </a:schemeClr>
            </a:solidFill>
            <a:miter lim="8000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81095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8EA189C-8A41-5C63-2470-06541519CBCD}"/>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13</a:t>
            </a:fld>
            <a:endParaRPr lang="en-US" dirty="0"/>
          </a:p>
        </p:txBody>
      </p:sp>
      <p:sp>
        <p:nvSpPr>
          <p:cNvPr id="2" name="Footer Placeholder 9">
            <a:extLst>
              <a:ext uri="{FF2B5EF4-FFF2-40B4-BE49-F238E27FC236}">
                <a16:creationId xmlns:a16="http://schemas.microsoft.com/office/drawing/2014/main" id="{D0364742-5418-AF45-6AE7-35EC4160BE53}"/>
              </a:ext>
            </a:extLst>
          </p:cNvPr>
          <p:cNvSpPr>
            <a:spLocks noGrp="1"/>
          </p:cNvSpPr>
          <p:nvPr>
            <p:ph type="ftr" sz="quarter" idx="11"/>
          </p:nvPr>
        </p:nvSpPr>
        <p:spPr>
          <a:xfrm>
            <a:off x="8043636" y="6041532"/>
            <a:ext cx="5575300" cy="369332"/>
          </a:xfrm>
        </p:spPr>
        <p:txBody>
          <a:bodyPr/>
          <a:lstStyle/>
          <a:p>
            <a:r>
              <a:rPr lang="en-US" dirty="0"/>
              <a:t>Authored By | Nameera .</a:t>
            </a:r>
          </a:p>
        </p:txBody>
      </p:sp>
      <p:sp>
        <p:nvSpPr>
          <p:cNvPr id="16" name="TextBox 15">
            <a:extLst>
              <a:ext uri="{FF2B5EF4-FFF2-40B4-BE49-F238E27FC236}">
                <a16:creationId xmlns:a16="http://schemas.microsoft.com/office/drawing/2014/main" id="{75D101B7-0AA3-7E7B-01C9-6AF85442D380}"/>
              </a:ext>
            </a:extLst>
          </p:cNvPr>
          <p:cNvSpPr txBox="1"/>
          <p:nvPr/>
        </p:nvSpPr>
        <p:spPr>
          <a:xfrm>
            <a:off x="716621" y="429365"/>
            <a:ext cx="8096351" cy="369332"/>
          </a:xfrm>
          <a:prstGeom prst="rect">
            <a:avLst/>
          </a:prstGeom>
          <a:noFill/>
        </p:spPr>
        <p:txBody>
          <a:bodyPr wrap="square" rtlCol="0">
            <a:spAutoFit/>
          </a:bodyPr>
          <a:lstStyle/>
          <a:p>
            <a:pPr marL="285750" indent="-285750">
              <a:buFont typeface="Wingdings" panose="05000000000000000000" pitchFamily="2" charset="2"/>
              <a:buChar char="q"/>
            </a:pPr>
            <a:r>
              <a:rPr lang="en-US" dirty="0">
                <a:solidFill>
                  <a:schemeClr val="accent3">
                    <a:lumMod val="75000"/>
                  </a:schemeClr>
                </a:solidFill>
                <a:latin typeface="Georgia"/>
              </a:rPr>
              <a:t>Key benefits of using the JSON editing tool</a:t>
            </a:r>
          </a:p>
        </p:txBody>
      </p:sp>
      <p:sp>
        <p:nvSpPr>
          <p:cNvPr id="17" name="TextBox 16">
            <a:extLst>
              <a:ext uri="{FF2B5EF4-FFF2-40B4-BE49-F238E27FC236}">
                <a16:creationId xmlns:a16="http://schemas.microsoft.com/office/drawing/2014/main" id="{98259623-783F-5E17-45D4-EC17A7438DE5}"/>
              </a:ext>
            </a:extLst>
          </p:cNvPr>
          <p:cNvSpPr txBox="1"/>
          <p:nvPr/>
        </p:nvSpPr>
        <p:spPr>
          <a:xfrm>
            <a:off x="464660" y="1018930"/>
            <a:ext cx="10366626" cy="1200329"/>
          </a:xfrm>
          <a:prstGeom prst="rect">
            <a:avLst/>
          </a:prstGeom>
          <a:noFill/>
        </p:spPr>
        <p:txBody>
          <a:bodyPr wrap="square" rtlCol="0">
            <a:spAutoFit/>
          </a:bodyPr>
          <a:lstStyle/>
          <a:p>
            <a:pPr marL="285750" indent="-285750">
              <a:buFont typeface="Arial" panose="020B0604020202020204" pitchFamily="34" charset="0"/>
              <a:buChar char="•"/>
            </a:pPr>
            <a:r>
              <a:rPr lang="en-US" dirty="0">
                <a:solidFill>
                  <a:prstClr val="white"/>
                </a:solidFill>
                <a:latin typeface="Georgia"/>
              </a:rPr>
              <a:t>While working with  JSON files sometimes it becomes difficult to write data due to its </a:t>
            </a:r>
            <a:r>
              <a:rPr lang="en-US" dirty="0">
                <a:solidFill>
                  <a:schemeClr val="accent3">
                    <a:lumMod val="75000"/>
                  </a:schemeClr>
                </a:solidFill>
                <a:latin typeface="Georgia"/>
              </a:rPr>
              <a:t>nested/complex  </a:t>
            </a:r>
            <a:r>
              <a:rPr lang="en-US" dirty="0">
                <a:solidFill>
                  <a:prstClr val="white"/>
                </a:solidFill>
                <a:latin typeface="Georgia"/>
              </a:rPr>
              <a:t>structure. Using the editing tool the attribute will be added to its correct position with proper syntax and structure of JSON with proper indentation.</a:t>
            </a:r>
          </a:p>
          <a:p>
            <a:pPr marL="285750" indent="-285750">
              <a:buFont typeface="Arial" panose="020B0604020202020204" pitchFamily="34" charset="0"/>
              <a:buChar char="•"/>
            </a:pPr>
            <a:endParaRPr lang="en-US" dirty="0">
              <a:solidFill>
                <a:prstClr val="white"/>
              </a:solidFill>
              <a:latin typeface="Georgia"/>
            </a:endParaRPr>
          </a:p>
        </p:txBody>
      </p:sp>
      <p:sp>
        <p:nvSpPr>
          <p:cNvPr id="18" name="TextBox 17">
            <a:extLst>
              <a:ext uri="{FF2B5EF4-FFF2-40B4-BE49-F238E27FC236}">
                <a16:creationId xmlns:a16="http://schemas.microsoft.com/office/drawing/2014/main" id="{FC372DB0-897C-AB70-A9DC-6BC2E960196C}"/>
              </a:ext>
            </a:extLst>
          </p:cNvPr>
          <p:cNvSpPr txBox="1"/>
          <p:nvPr/>
        </p:nvSpPr>
        <p:spPr>
          <a:xfrm>
            <a:off x="464660" y="4361742"/>
            <a:ext cx="9126022" cy="1477328"/>
          </a:xfrm>
          <a:prstGeom prst="rect">
            <a:avLst/>
          </a:prstGeom>
          <a:noFill/>
        </p:spPr>
        <p:txBody>
          <a:bodyPr wrap="square">
            <a:spAutoFit/>
          </a:bodyPr>
          <a:lstStyle/>
          <a:p>
            <a:pPr marL="285750" indent="-285750">
              <a:buFont typeface="Arial" panose="020B0604020202020204" pitchFamily="34" charset="0"/>
              <a:buChar char="•"/>
            </a:pPr>
            <a:r>
              <a:rPr lang="en-US" dirty="0">
                <a:solidFill>
                  <a:prstClr val="white"/>
                </a:solidFill>
                <a:latin typeface="Georgia"/>
              </a:rPr>
              <a:t>One can get quick and accurate results with updated JSON.</a:t>
            </a:r>
          </a:p>
          <a:p>
            <a:pPr marL="285750" indent="-285750">
              <a:buFont typeface="Arial" panose="020B0604020202020204" pitchFamily="34" charset="0"/>
              <a:buChar char="•"/>
            </a:pPr>
            <a:r>
              <a:rPr lang="en-US" dirty="0">
                <a:solidFill>
                  <a:prstClr val="white"/>
                </a:solidFill>
                <a:latin typeface="Georgia"/>
              </a:rPr>
              <a:t>The JSON syntax will remain proper</a:t>
            </a:r>
          </a:p>
          <a:p>
            <a:pPr marL="285750" indent="-285750">
              <a:buFont typeface="Arial" panose="020B0604020202020204" pitchFamily="34" charset="0"/>
              <a:buChar char="•"/>
            </a:pPr>
            <a:r>
              <a:rPr lang="en-US" dirty="0">
                <a:solidFill>
                  <a:prstClr val="white"/>
                </a:solidFill>
                <a:latin typeface="Georgia"/>
              </a:rPr>
              <a:t>Multiple files can be edited at same time with multiple attributes in a single file.</a:t>
            </a:r>
          </a:p>
          <a:p>
            <a:pPr marL="285750" indent="-285750">
              <a:buFont typeface="Arial" panose="020B0604020202020204" pitchFamily="34" charset="0"/>
              <a:buChar char="•"/>
            </a:pPr>
            <a:endParaRPr lang="en-US" dirty="0">
              <a:solidFill>
                <a:prstClr val="white"/>
              </a:solidFill>
              <a:latin typeface="Georgia"/>
            </a:endParaRPr>
          </a:p>
          <a:p>
            <a:pPr marL="285750" indent="-285750">
              <a:buFont typeface="Arial" panose="020B0604020202020204" pitchFamily="34" charset="0"/>
              <a:buChar char="•"/>
            </a:pPr>
            <a:endParaRPr lang="en-US" dirty="0">
              <a:solidFill>
                <a:prstClr val="white"/>
              </a:solidFill>
              <a:latin typeface="Georgia"/>
            </a:endParaRPr>
          </a:p>
        </p:txBody>
      </p:sp>
      <p:graphicFrame>
        <p:nvGraphicFramePr>
          <p:cNvPr id="20" name="Table 19">
            <a:extLst>
              <a:ext uri="{FF2B5EF4-FFF2-40B4-BE49-F238E27FC236}">
                <a16:creationId xmlns:a16="http://schemas.microsoft.com/office/drawing/2014/main" id="{89F9014A-9114-FED8-A5D0-5BAB1FD21C5A}"/>
              </a:ext>
            </a:extLst>
          </p:cNvPr>
          <p:cNvGraphicFramePr>
            <a:graphicFrameLocks noGrp="1"/>
          </p:cNvGraphicFramePr>
          <p:nvPr>
            <p:extLst>
              <p:ext uri="{D42A27DB-BD31-4B8C-83A1-F6EECF244321}">
                <p14:modId xmlns:p14="http://schemas.microsoft.com/office/powerpoint/2010/main" val="3826373383"/>
              </p:ext>
            </p:extLst>
          </p:nvPr>
        </p:nvGraphicFramePr>
        <p:xfrm>
          <a:off x="716621" y="2302842"/>
          <a:ext cx="10114665" cy="1617918"/>
        </p:xfrm>
        <a:graphic>
          <a:graphicData uri="http://schemas.openxmlformats.org/drawingml/2006/table">
            <a:tbl>
              <a:tblPr/>
              <a:tblGrid>
                <a:gridCol w="2026124">
                  <a:extLst>
                    <a:ext uri="{9D8B030D-6E8A-4147-A177-3AD203B41FA5}">
                      <a16:colId xmlns:a16="http://schemas.microsoft.com/office/drawing/2014/main" val="2558649997"/>
                    </a:ext>
                  </a:extLst>
                </a:gridCol>
                <a:gridCol w="2233522">
                  <a:extLst>
                    <a:ext uri="{9D8B030D-6E8A-4147-A177-3AD203B41FA5}">
                      <a16:colId xmlns:a16="http://schemas.microsoft.com/office/drawing/2014/main" val="2215538593"/>
                    </a:ext>
                  </a:extLst>
                </a:gridCol>
                <a:gridCol w="2233522">
                  <a:extLst>
                    <a:ext uri="{9D8B030D-6E8A-4147-A177-3AD203B41FA5}">
                      <a16:colId xmlns:a16="http://schemas.microsoft.com/office/drawing/2014/main" val="3488301914"/>
                    </a:ext>
                  </a:extLst>
                </a:gridCol>
                <a:gridCol w="3621497">
                  <a:extLst>
                    <a:ext uri="{9D8B030D-6E8A-4147-A177-3AD203B41FA5}">
                      <a16:colId xmlns:a16="http://schemas.microsoft.com/office/drawing/2014/main" val="2405107030"/>
                    </a:ext>
                  </a:extLst>
                </a:gridCol>
              </a:tblGrid>
              <a:tr h="842524">
                <a:tc>
                  <a:txBody>
                    <a:bodyPr/>
                    <a:lstStyle/>
                    <a:p>
                      <a:pPr algn="l" rtl="0" fontAlgn="b"/>
                      <a:r>
                        <a:rPr lang="en-US" sz="1600" b="1" i="0" u="none" strike="noStrike" dirty="0">
                          <a:solidFill>
                            <a:schemeClr val="bg1"/>
                          </a:solidFill>
                          <a:effectLst/>
                          <a:latin typeface="Georgia" panose="02040502050405020303" pitchFamily="18" charset="0"/>
                        </a:rPr>
                        <a:t>No of JSON files</a:t>
                      </a:r>
                    </a:p>
                  </a:txBody>
                  <a:tcPr marL="6350" marR="6350" marT="6350" marB="0" anchor="b">
                    <a:lnL w="12700" cap="flat" cmpd="sng" algn="ctr">
                      <a:solidFill>
                        <a:srgbClr val="07CB98"/>
                      </a:solidFill>
                      <a:prstDash val="solid"/>
                      <a:round/>
                      <a:headEnd type="none" w="med" len="med"/>
                      <a:tailEnd type="none" w="med" len="med"/>
                    </a:lnL>
                    <a:lnR w="12700" cap="flat" cmpd="sng" algn="ctr">
                      <a:solidFill>
                        <a:srgbClr val="07CB98"/>
                      </a:solidFill>
                      <a:prstDash val="solid"/>
                      <a:round/>
                      <a:headEnd type="none" w="med" len="med"/>
                      <a:tailEnd type="none" w="med" len="med"/>
                    </a:lnR>
                    <a:lnT w="12700" cap="flat" cmpd="sng" algn="ctr">
                      <a:solidFill>
                        <a:srgbClr val="07CB98"/>
                      </a:solidFill>
                      <a:prstDash val="solid"/>
                      <a:round/>
                      <a:headEnd type="none" w="med" len="med"/>
                      <a:tailEnd type="none" w="med" len="med"/>
                    </a:lnT>
                    <a:lnB w="12700" cap="flat" cmpd="sng" algn="ctr">
                      <a:solidFill>
                        <a:srgbClr val="07CB98"/>
                      </a:solidFill>
                      <a:prstDash val="solid"/>
                      <a:round/>
                      <a:headEnd type="none" w="med" len="med"/>
                      <a:tailEnd type="none" w="med" len="med"/>
                    </a:lnB>
                    <a:noFill/>
                  </a:tcPr>
                </a:tc>
                <a:tc>
                  <a:txBody>
                    <a:bodyPr/>
                    <a:lstStyle/>
                    <a:p>
                      <a:pPr algn="l" rtl="0" fontAlgn="b"/>
                      <a:r>
                        <a:rPr lang="en-US" sz="1600" b="1" i="0" u="none" strike="noStrike" dirty="0">
                          <a:solidFill>
                            <a:schemeClr val="bg1"/>
                          </a:solidFill>
                          <a:effectLst/>
                          <a:latin typeface="Georgia" panose="02040502050405020303" pitchFamily="18" charset="0"/>
                        </a:rPr>
                        <a:t>Time Taken to update single attribute in  Files</a:t>
                      </a:r>
                    </a:p>
                  </a:txBody>
                  <a:tcPr marL="6350" marR="6350" marT="6350" marB="0" anchor="b">
                    <a:lnL w="12700" cap="flat" cmpd="sng" algn="ctr">
                      <a:solidFill>
                        <a:srgbClr val="07CB98"/>
                      </a:solidFill>
                      <a:prstDash val="solid"/>
                      <a:round/>
                      <a:headEnd type="none" w="med" len="med"/>
                      <a:tailEnd type="none" w="med" len="med"/>
                    </a:lnL>
                    <a:lnR w="12700" cap="flat" cmpd="sng" algn="ctr">
                      <a:solidFill>
                        <a:srgbClr val="07CB98"/>
                      </a:solidFill>
                      <a:prstDash val="solid"/>
                      <a:round/>
                      <a:headEnd type="none" w="med" len="med"/>
                      <a:tailEnd type="none" w="med" len="med"/>
                    </a:lnR>
                    <a:lnT w="12700" cap="flat" cmpd="sng" algn="ctr">
                      <a:solidFill>
                        <a:srgbClr val="07CB98"/>
                      </a:solidFill>
                      <a:prstDash val="solid"/>
                      <a:round/>
                      <a:headEnd type="none" w="med" len="med"/>
                      <a:tailEnd type="none" w="med" len="med"/>
                    </a:lnT>
                    <a:lnB w="12700" cap="flat" cmpd="sng" algn="ctr">
                      <a:solidFill>
                        <a:srgbClr val="07CB98"/>
                      </a:solidFill>
                      <a:prstDash val="solid"/>
                      <a:round/>
                      <a:headEnd type="none" w="med" len="med"/>
                      <a:tailEnd type="none" w="med" len="med"/>
                    </a:lnB>
                    <a:noFill/>
                  </a:tcPr>
                </a:tc>
                <a:tc>
                  <a:txBody>
                    <a:bodyPr/>
                    <a:lstStyle/>
                    <a:p>
                      <a:pPr algn="l" rtl="0" fontAlgn="b"/>
                      <a:r>
                        <a:rPr lang="en-US" sz="1600" b="1" i="0" u="none" strike="noStrike" dirty="0">
                          <a:solidFill>
                            <a:schemeClr val="bg1"/>
                          </a:solidFill>
                          <a:effectLst/>
                          <a:latin typeface="Georgia" panose="02040502050405020303" pitchFamily="18" charset="0"/>
                        </a:rPr>
                        <a:t>Time Taken to update multiple attribute in  Files</a:t>
                      </a:r>
                    </a:p>
                  </a:txBody>
                  <a:tcPr marL="6350" marR="6350" marT="6350" marB="0" anchor="b">
                    <a:lnL w="12700" cap="flat" cmpd="sng" algn="ctr">
                      <a:solidFill>
                        <a:srgbClr val="07CB98"/>
                      </a:solidFill>
                      <a:prstDash val="solid"/>
                      <a:round/>
                      <a:headEnd type="none" w="med" len="med"/>
                      <a:tailEnd type="none" w="med" len="med"/>
                    </a:lnL>
                    <a:lnR w="12700" cap="flat" cmpd="sng" algn="ctr">
                      <a:solidFill>
                        <a:srgbClr val="07CB98"/>
                      </a:solidFill>
                      <a:prstDash val="solid"/>
                      <a:round/>
                      <a:headEnd type="none" w="med" len="med"/>
                      <a:tailEnd type="none" w="med" len="med"/>
                    </a:lnR>
                    <a:lnT w="12700" cap="flat" cmpd="sng" algn="ctr">
                      <a:solidFill>
                        <a:srgbClr val="07CB98"/>
                      </a:solidFill>
                      <a:prstDash val="solid"/>
                      <a:round/>
                      <a:headEnd type="none" w="med" len="med"/>
                      <a:tailEnd type="none" w="med" len="med"/>
                    </a:lnT>
                    <a:lnB w="12700" cap="flat" cmpd="sng" algn="ctr">
                      <a:solidFill>
                        <a:srgbClr val="07CB98"/>
                      </a:solidFill>
                      <a:prstDash val="solid"/>
                      <a:round/>
                      <a:headEnd type="none" w="med" len="med"/>
                      <a:tailEnd type="none" w="med" len="med"/>
                    </a:lnB>
                    <a:noFill/>
                  </a:tcPr>
                </a:tc>
                <a:tc>
                  <a:txBody>
                    <a:bodyPr/>
                    <a:lstStyle/>
                    <a:p>
                      <a:pPr algn="l" rtl="0" fontAlgn="b"/>
                      <a:r>
                        <a:rPr lang="en-US" sz="1600" b="1" i="0" u="none" strike="noStrike" dirty="0">
                          <a:solidFill>
                            <a:schemeClr val="bg1"/>
                          </a:solidFill>
                          <a:effectLst/>
                          <a:latin typeface="Georgia" panose="02040502050405020303" pitchFamily="18" charset="0"/>
                        </a:rPr>
                        <a:t>Time taken to update using tool</a:t>
                      </a:r>
                    </a:p>
                  </a:txBody>
                  <a:tcPr marL="6350" marR="6350" marT="6350" marB="0" anchor="b">
                    <a:lnL w="12700" cap="flat" cmpd="sng" algn="ctr">
                      <a:solidFill>
                        <a:srgbClr val="07CB98"/>
                      </a:solidFill>
                      <a:prstDash val="solid"/>
                      <a:round/>
                      <a:headEnd type="none" w="med" len="med"/>
                      <a:tailEnd type="none" w="med" len="med"/>
                    </a:lnL>
                    <a:lnR w="12700" cap="flat" cmpd="sng" algn="ctr">
                      <a:solidFill>
                        <a:srgbClr val="07CB98"/>
                      </a:solidFill>
                      <a:prstDash val="solid"/>
                      <a:round/>
                      <a:headEnd type="none" w="med" len="med"/>
                      <a:tailEnd type="none" w="med" len="med"/>
                    </a:lnR>
                    <a:lnT w="12700" cap="flat" cmpd="sng" algn="ctr">
                      <a:solidFill>
                        <a:srgbClr val="07CB98"/>
                      </a:solidFill>
                      <a:prstDash val="solid"/>
                      <a:round/>
                      <a:headEnd type="none" w="med" len="med"/>
                      <a:tailEnd type="none" w="med" len="med"/>
                    </a:lnT>
                    <a:lnB w="12700" cap="flat" cmpd="sng" algn="ctr">
                      <a:solidFill>
                        <a:srgbClr val="07CB98"/>
                      </a:solidFill>
                      <a:prstDash val="solid"/>
                      <a:round/>
                      <a:headEnd type="none" w="med" len="med"/>
                      <a:tailEnd type="none" w="med" len="med"/>
                    </a:lnB>
                    <a:noFill/>
                  </a:tcPr>
                </a:tc>
                <a:extLst>
                  <a:ext uri="{0D108BD9-81ED-4DB2-BD59-A6C34878D82A}">
                    <a16:rowId xmlns:a16="http://schemas.microsoft.com/office/drawing/2014/main" val="3469474601"/>
                  </a:ext>
                </a:extLst>
              </a:tr>
              <a:tr h="387697">
                <a:tc>
                  <a:txBody>
                    <a:bodyPr/>
                    <a:lstStyle/>
                    <a:p>
                      <a:pPr algn="l" rtl="0" fontAlgn="b"/>
                      <a:r>
                        <a:rPr lang="en-US" sz="1600" b="0" i="0" u="none" strike="noStrike">
                          <a:solidFill>
                            <a:schemeClr val="bg1"/>
                          </a:solidFill>
                          <a:effectLst/>
                          <a:latin typeface="Georgia" panose="02040502050405020303" pitchFamily="18" charset="0"/>
                        </a:rPr>
                        <a:t>2 to 3</a:t>
                      </a:r>
                    </a:p>
                  </a:txBody>
                  <a:tcPr marL="6350" marR="6350" marT="6350" marB="0" anchor="b">
                    <a:lnL w="12700" cap="flat" cmpd="sng" algn="ctr">
                      <a:solidFill>
                        <a:srgbClr val="07CB98"/>
                      </a:solidFill>
                      <a:prstDash val="solid"/>
                      <a:round/>
                      <a:headEnd type="none" w="med" len="med"/>
                      <a:tailEnd type="none" w="med" len="med"/>
                    </a:lnL>
                    <a:lnR w="12700" cap="flat" cmpd="sng" algn="ctr">
                      <a:solidFill>
                        <a:srgbClr val="07CB98"/>
                      </a:solidFill>
                      <a:prstDash val="solid"/>
                      <a:round/>
                      <a:headEnd type="none" w="med" len="med"/>
                      <a:tailEnd type="none" w="med" len="med"/>
                    </a:lnR>
                    <a:lnT w="12700" cap="flat" cmpd="sng" algn="ctr">
                      <a:solidFill>
                        <a:srgbClr val="07CB98"/>
                      </a:solidFill>
                      <a:prstDash val="solid"/>
                      <a:round/>
                      <a:headEnd type="none" w="med" len="med"/>
                      <a:tailEnd type="none" w="med" len="med"/>
                    </a:lnT>
                    <a:lnB w="12700" cap="flat" cmpd="sng" algn="ctr">
                      <a:solidFill>
                        <a:srgbClr val="07CB98"/>
                      </a:solidFill>
                      <a:prstDash val="solid"/>
                      <a:round/>
                      <a:headEnd type="none" w="med" len="med"/>
                      <a:tailEnd type="none" w="med" len="med"/>
                    </a:lnB>
                    <a:noFill/>
                  </a:tcPr>
                </a:tc>
                <a:tc>
                  <a:txBody>
                    <a:bodyPr/>
                    <a:lstStyle/>
                    <a:p>
                      <a:pPr algn="l" rtl="0" fontAlgn="b"/>
                      <a:r>
                        <a:rPr lang="en-US" sz="1600" b="0" i="0" u="none" strike="noStrike">
                          <a:solidFill>
                            <a:schemeClr val="bg1"/>
                          </a:solidFill>
                          <a:effectLst/>
                          <a:latin typeface="Georgia" panose="02040502050405020303" pitchFamily="18" charset="0"/>
                        </a:rPr>
                        <a:t>5-10 mins</a:t>
                      </a:r>
                    </a:p>
                  </a:txBody>
                  <a:tcPr marL="6350" marR="6350" marT="6350" marB="0" anchor="b">
                    <a:lnL w="12700" cap="flat" cmpd="sng" algn="ctr">
                      <a:solidFill>
                        <a:srgbClr val="07CB98"/>
                      </a:solidFill>
                      <a:prstDash val="solid"/>
                      <a:round/>
                      <a:headEnd type="none" w="med" len="med"/>
                      <a:tailEnd type="none" w="med" len="med"/>
                    </a:lnL>
                    <a:lnR w="12700" cap="flat" cmpd="sng" algn="ctr">
                      <a:solidFill>
                        <a:srgbClr val="07CB98"/>
                      </a:solidFill>
                      <a:prstDash val="solid"/>
                      <a:round/>
                      <a:headEnd type="none" w="med" len="med"/>
                      <a:tailEnd type="none" w="med" len="med"/>
                    </a:lnR>
                    <a:lnT w="12700" cap="flat" cmpd="sng" algn="ctr">
                      <a:solidFill>
                        <a:srgbClr val="07CB98"/>
                      </a:solidFill>
                      <a:prstDash val="solid"/>
                      <a:round/>
                      <a:headEnd type="none" w="med" len="med"/>
                      <a:tailEnd type="none" w="med" len="med"/>
                    </a:lnT>
                    <a:lnB w="12700" cap="flat" cmpd="sng" algn="ctr">
                      <a:solidFill>
                        <a:srgbClr val="07CB98"/>
                      </a:solidFill>
                      <a:prstDash val="solid"/>
                      <a:round/>
                      <a:headEnd type="none" w="med" len="med"/>
                      <a:tailEnd type="none" w="med" len="med"/>
                    </a:lnB>
                    <a:noFill/>
                  </a:tcPr>
                </a:tc>
                <a:tc>
                  <a:txBody>
                    <a:bodyPr/>
                    <a:lstStyle/>
                    <a:p>
                      <a:pPr algn="l" rtl="0" fontAlgn="b"/>
                      <a:r>
                        <a:rPr lang="en-US" sz="1600" b="0" i="0" u="none" strike="noStrike">
                          <a:solidFill>
                            <a:schemeClr val="bg1"/>
                          </a:solidFill>
                          <a:effectLst/>
                          <a:latin typeface="Georgia" panose="02040502050405020303" pitchFamily="18" charset="0"/>
                        </a:rPr>
                        <a:t>10-15 mins</a:t>
                      </a:r>
                    </a:p>
                  </a:txBody>
                  <a:tcPr marL="6350" marR="6350" marT="6350" marB="0" anchor="b">
                    <a:lnL w="12700" cap="flat" cmpd="sng" algn="ctr">
                      <a:solidFill>
                        <a:srgbClr val="07CB98"/>
                      </a:solidFill>
                      <a:prstDash val="solid"/>
                      <a:round/>
                      <a:headEnd type="none" w="med" len="med"/>
                      <a:tailEnd type="none" w="med" len="med"/>
                    </a:lnL>
                    <a:lnR w="12700" cap="flat" cmpd="sng" algn="ctr">
                      <a:solidFill>
                        <a:srgbClr val="07CB98"/>
                      </a:solidFill>
                      <a:prstDash val="solid"/>
                      <a:round/>
                      <a:headEnd type="none" w="med" len="med"/>
                      <a:tailEnd type="none" w="med" len="med"/>
                    </a:lnR>
                    <a:lnT w="12700" cap="flat" cmpd="sng" algn="ctr">
                      <a:solidFill>
                        <a:srgbClr val="07CB98"/>
                      </a:solidFill>
                      <a:prstDash val="solid"/>
                      <a:round/>
                      <a:headEnd type="none" w="med" len="med"/>
                      <a:tailEnd type="none" w="med" len="med"/>
                    </a:lnT>
                    <a:lnB w="12700" cap="flat" cmpd="sng" algn="ctr">
                      <a:solidFill>
                        <a:srgbClr val="07CB98"/>
                      </a:solidFill>
                      <a:prstDash val="solid"/>
                      <a:round/>
                      <a:headEnd type="none" w="med" len="med"/>
                      <a:tailEnd type="none" w="med" len="med"/>
                    </a:lnB>
                    <a:noFill/>
                  </a:tcPr>
                </a:tc>
                <a:tc>
                  <a:txBody>
                    <a:bodyPr/>
                    <a:lstStyle/>
                    <a:p>
                      <a:pPr algn="l" rtl="0" fontAlgn="b"/>
                      <a:r>
                        <a:rPr lang="en-US" sz="1600" b="0" i="0" u="none" strike="noStrike" dirty="0">
                          <a:solidFill>
                            <a:schemeClr val="bg1"/>
                          </a:solidFill>
                          <a:effectLst/>
                          <a:latin typeface="Georgia" panose="02040502050405020303" pitchFamily="18" charset="0"/>
                        </a:rPr>
                        <a:t>2-3 mins</a:t>
                      </a:r>
                    </a:p>
                  </a:txBody>
                  <a:tcPr marL="6350" marR="6350" marT="6350" marB="0" anchor="b">
                    <a:lnL w="12700" cap="flat" cmpd="sng" algn="ctr">
                      <a:solidFill>
                        <a:srgbClr val="07CB98"/>
                      </a:solidFill>
                      <a:prstDash val="solid"/>
                      <a:round/>
                      <a:headEnd type="none" w="med" len="med"/>
                      <a:tailEnd type="none" w="med" len="med"/>
                    </a:lnL>
                    <a:lnR w="12700" cap="flat" cmpd="sng" algn="ctr">
                      <a:solidFill>
                        <a:srgbClr val="07CB98"/>
                      </a:solidFill>
                      <a:prstDash val="solid"/>
                      <a:round/>
                      <a:headEnd type="none" w="med" len="med"/>
                      <a:tailEnd type="none" w="med" len="med"/>
                    </a:lnR>
                    <a:lnT w="12700" cap="flat" cmpd="sng" algn="ctr">
                      <a:solidFill>
                        <a:srgbClr val="07CB98"/>
                      </a:solidFill>
                      <a:prstDash val="solid"/>
                      <a:round/>
                      <a:headEnd type="none" w="med" len="med"/>
                      <a:tailEnd type="none" w="med" len="med"/>
                    </a:lnT>
                    <a:lnB w="12700" cap="flat" cmpd="sng" algn="ctr">
                      <a:solidFill>
                        <a:srgbClr val="07CB98"/>
                      </a:solidFill>
                      <a:prstDash val="solid"/>
                      <a:round/>
                      <a:headEnd type="none" w="med" len="med"/>
                      <a:tailEnd type="none" w="med" len="med"/>
                    </a:lnB>
                    <a:noFill/>
                  </a:tcPr>
                </a:tc>
                <a:extLst>
                  <a:ext uri="{0D108BD9-81ED-4DB2-BD59-A6C34878D82A}">
                    <a16:rowId xmlns:a16="http://schemas.microsoft.com/office/drawing/2014/main" val="3461133705"/>
                  </a:ext>
                </a:extLst>
              </a:tr>
              <a:tr h="387697">
                <a:tc>
                  <a:txBody>
                    <a:bodyPr/>
                    <a:lstStyle/>
                    <a:p>
                      <a:pPr algn="l" rtl="0" fontAlgn="b"/>
                      <a:r>
                        <a:rPr lang="en-US" sz="1600" b="0" i="0" u="none" strike="noStrike">
                          <a:solidFill>
                            <a:schemeClr val="bg1"/>
                          </a:solidFill>
                          <a:effectLst/>
                          <a:latin typeface="Georgia" panose="02040502050405020303" pitchFamily="18" charset="0"/>
                        </a:rPr>
                        <a:t>10 to 15</a:t>
                      </a:r>
                    </a:p>
                  </a:txBody>
                  <a:tcPr marL="6350" marR="6350" marT="6350" marB="0" anchor="b">
                    <a:lnL w="12700" cap="flat" cmpd="sng" algn="ctr">
                      <a:solidFill>
                        <a:srgbClr val="07CB98"/>
                      </a:solidFill>
                      <a:prstDash val="solid"/>
                      <a:round/>
                      <a:headEnd type="none" w="med" len="med"/>
                      <a:tailEnd type="none" w="med" len="med"/>
                    </a:lnL>
                    <a:lnR w="12700" cap="flat" cmpd="sng" algn="ctr">
                      <a:solidFill>
                        <a:srgbClr val="07CB98"/>
                      </a:solidFill>
                      <a:prstDash val="solid"/>
                      <a:round/>
                      <a:headEnd type="none" w="med" len="med"/>
                      <a:tailEnd type="none" w="med" len="med"/>
                    </a:lnR>
                    <a:lnT w="12700" cap="flat" cmpd="sng" algn="ctr">
                      <a:solidFill>
                        <a:srgbClr val="07CB98"/>
                      </a:solidFill>
                      <a:prstDash val="solid"/>
                      <a:round/>
                      <a:headEnd type="none" w="med" len="med"/>
                      <a:tailEnd type="none" w="med" len="med"/>
                    </a:lnT>
                    <a:lnB w="12700" cap="flat" cmpd="sng" algn="ctr">
                      <a:solidFill>
                        <a:srgbClr val="07CB98"/>
                      </a:solidFill>
                      <a:prstDash val="solid"/>
                      <a:round/>
                      <a:headEnd type="none" w="med" len="med"/>
                      <a:tailEnd type="none" w="med" len="med"/>
                    </a:lnB>
                    <a:noFill/>
                  </a:tcPr>
                </a:tc>
                <a:tc>
                  <a:txBody>
                    <a:bodyPr/>
                    <a:lstStyle/>
                    <a:p>
                      <a:pPr algn="l" rtl="0" fontAlgn="b"/>
                      <a:r>
                        <a:rPr lang="en-US" sz="1600" b="0" i="0" u="none" strike="noStrike" dirty="0">
                          <a:solidFill>
                            <a:schemeClr val="bg1"/>
                          </a:solidFill>
                          <a:effectLst/>
                          <a:latin typeface="Georgia" panose="02040502050405020303" pitchFamily="18" charset="0"/>
                        </a:rPr>
                        <a:t>20-50 mins</a:t>
                      </a:r>
                    </a:p>
                  </a:txBody>
                  <a:tcPr marL="6350" marR="6350" marT="6350" marB="0" anchor="b">
                    <a:lnL w="12700" cap="flat" cmpd="sng" algn="ctr">
                      <a:solidFill>
                        <a:srgbClr val="07CB98"/>
                      </a:solidFill>
                      <a:prstDash val="solid"/>
                      <a:round/>
                      <a:headEnd type="none" w="med" len="med"/>
                      <a:tailEnd type="none" w="med" len="med"/>
                    </a:lnL>
                    <a:lnR w="12700" cap="flat" cmpd="sng" algn="ctr">
                      <a:solidFill>
                        <a:srgbClr val="07CB98"/>
                      </a:solidFill>
                      <a:prstDash val="solid"/>
                      <a:round/>
                      <a:headEnd type="none" w="med" len="med"/>
                      <a:tailEnd type="none" w="med" len="med"/>
                    </a:lnR>
                    <a:lnT w="12700" cap="flat" cmpd="sng" algn="ctr">
                      <a:solidFill>
                        <a:srgbClr val="07CB98"/>
                      </a:solidFill>
                      <a:prstDash val="solid"/>
                      <a:round/>
                      <a:headEnd type="none" w="med" len="med"/>
                      <a:tailEnd type="none" w="med" len="med"/>
                    </a:lnT>
                    <a:lnB w="12700" cap="flat" cmpd="sng" algn="ctr">
                      <a:solidFill>
                        <a:srgbClr val="07CB98"/>
                      </a:solidFill>
                      <a:prstDash val="solid"/>
                      <a:round/>
                      <a:headEnd type="none" w="med" len="med"/>
                      <a:tailEnd type="none" w="med" len="med"/>
                    </a:lnB>
                    <a:noFill/>
                  </a:tcPr>
                </a:tc>
                <a:tc>
                  <a:txBody>
                    <a:bodyPr/>
                    <a:lstStyle/>
                    <a:p>
                      <a:pPr algn="l" rtl="0" fontAlgn="b"/>
                      <a:r>
                        <a:rPr lang="en-US" sz="1600" b="0" i="0" u="none" strike="noStrike" dirty="0">
                          <a:solidFill>
                            <a:schemeClr val="bg1"/>
                          </a:solidFill>
                          <a:effectLst/>
                          <a:latin typeface="Georgia" panose="02040502050405020303" pitchFamily="18" charset="0"/>
                        </a:rPr>
                        <a:t>40-60 mins</a:t>
                      </a:r>
                    </a:p>
                  </a:txBody>
                  <a:tcPr marL="6350" marR="6350" marT="6350" marB="0" anchor="b">
                    <a:lnL w="12700" cap="flat" cmpd="sng" algn="ctr">
                      <a:solidFill>
                        <a:srgbClr val="07CB98"/>
                      </a:solidFill>
                      <a:prstDash val="solid"/>
                      <a:round/>
                      <a:headEnd type="none" w="med" len="med"/>
                      <a:tailEnd type="none" w="med" len="med"/>
                    </a:lnL>
                    <a:lnR w="12700" cap="flat" cmpd="sng" algn="ctr">
                      <a:solidFill>
                        <a:srgbClr val="07CB98"/>
                      </a:solidFill>
                      <a:prstDash val="solid"/>
                      <a:round/>
                      <a:headEnd type="none" w="med" len="med"/>
                      <a:tailEnd type="none" w="med" len="med"/>
                    </a:lnR>
                    <a:lnT w="12700" cap="flat" cmpd="sng" algn="ctr">
                      <a:solidFill>
                        <a:srgbClr val="07CB98"/>
                      </a:solidFill>
                      <a:prstDash val="solid"/>
                      <a:round/>
                      <a:headEnd type="none" w="med" len="med"/>
                      <a:tailEnd type="none" w="med" len="med"/>
                    </a:lnT>
                    <a:lnB w="12700" cap="flat" cmpd="sng" algn="ctr">
                      <a:solidFill>
                        <a:srgbClr val="07CB98"/>
                      </a:solidFill>
                      <a:prstDash val="solid"/>
                      <a:round/>
                      <a:headEnd type="none" w="med" len="med"/>
                      <a:tailEnd type="none" w="med" len="med"/>
                    </a:lnB>
                    <a:noFill/>
                  </a:tcPr>
                </a:tc>
                <a:tc>
                  <a:txBody>
                    <a:bodyPr/>
                    <a:lstStyle/>
                    <a:p>
                      <a:pPr algn="l" rtl="0" fontAlgn="b"/>
                      <a:r>
                        <a:rPr lang="en-US" sz="1600" b="0" i="0" u="none" strike="noStrike" dirty="0">
                          <a:solidFill>
                            <a:schemeClr val="bg1"/>
                          </a:solidFill>
                          <a:effectLst/>
                          <a:latin typeface="Georgia" panose="02040502050405020303" pitchFamily="18" charset="0"/>
                        </a:rPr>
                        <a:t>10-15 mins</a:t>
                      </a:r>
                    </a:p>
                  </a:txBody>
                  <a:tcPr marL="6350" marR="6350" marT="6350" marB="0" anchor="b">
                    <a:lnL w="12700" cap="flat" cmpd="sng" algn="ctr">
                      <a:solidFill>
                        <a:srgbClr val="07CB98"/>
                      </a:solidFill>
                      <a:prstDash val="solid"/>
                      <a:round/>
                      <a:headEnd type="none" w="med" len="med"/>
                      <a:tailEnd type="none" w="med" len="med"/>
                    </a:lnL>
                    <a:lnR w="12700" cap="flat" cmpd="sng" algn="ctr">
                      <a:solidFill>
                        <a:srgbClr val="07CB98"/>
                      </a:solidFill>
                      <a:prstDash val="solid"/>
                      <a:round/>
                      <a:headEnd type="none" w="med" len="med"/>
                      <a:tailEnd type="none" w="med" len="med"/>
                    </a:lnR>
                    <a:lnT w="12700" cap="flat" cmpd="sng" algn="ctr">
                      <a:solidFill>
                        <a:srgbClr val="07CB98"/>
                      </a:solidFill>
                      <a:prstDash val="solid"/>
                      <a:round/>
                      <a:headEnd type="none" w="med" len="med"/>
                      <a:tailEnd type="none" w="med" len="med"/>
                    </a:lnT>
                    <a:lnB w="12700" cap="flat" cmpd="sng" algn="ctr">
                      <a:solidFill>
                        <a:srgbClr val="07CB98"/>
                      </a:solidFill>
                      <a:prstDash val="solid"/>
                      <a:round/>
                      <a:headEnd type="none" w="med" len="med"/>
                      <a:tailEnd type="none" w="med" len="med"/>
                    </a:lnB>
                    <a:noFill/>
                  </a:tcPr>
                </a:tc>
                <a:extLst>
                  <a:ext uri="{0D108BD9-81ED-4DB2-BD59-A6C34878D82A}">
                    <a16:rowId xmlns:a16="http://schemas.microsoft.com/office/drawing/2014/main" val="558457446"/>
                  </a:ext>
                </a:extLst>
              </a:tr>
            </a:tbl>
          </a:graphicData>
        </a:graphic>
      </p:graphicFrame>
    </p:spTree>
    <p:extLst>
      <p:ext uri="{BB962C8B-B14F-4D97-AF65-F5344CB8AC3E}">
        <p14:creationId xmlns:p14="http://schemas.microsoft.com/office/powerpoint/2010/main" val="33040680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78000">
              <a:schemeClr val="accent6">
                <a:lumMod val="50000"/>
              </a:schemeClr>
            </a:gs>
            <a:gs pos="35040">
              <a:srgbClr val="020B11"/>
            </a:gs>
            <a:gs pos="11979">
              <a:schemeClr val="accent4">
                <a:lumMod val="50000"/>
              </a:schemeClr>
            </a:gs>
            <a:gs pos="0">
              <a:schemeClr val="accent4"/>
            </a:gs>
            <a:gs pos="99000">
              <a:schemeClr val="tx2">
                <a:lumMod val="50000"/>
              </a:schemeClr>
            </a:gs>
          </a:gsLst>
          <a:lin ang="7800000" scaled="0"/>
        </a:gradFill>
        <a:effectLst/>
      </p:bgPr>
    </p:bg>
    <p:spTree>
      <p:nvGrpSpPr>
        <p:cNvPr id="1" name=""/>
        <p:cNvGrpSpPr/>
        <p:nvPr/>
      </p:nvGrpSpPr>
      <p:grpSpPr>
        <a:xfrm>
          <a:off x="0" y="0"/>
          <a:ext cx="0" cy="0"/>
          <a:chOff x="0" y="0"/>
          <a:chExt cx="0" cy="0"/>
        </a:xfrm>
      </p:grpSpPr>
      <p:sp>
        <p:nvSpPr>
          <p:cNvPr id="24" name="Title 1">
            <a:extLst>
              <a:ext uri="{FF2B5EF4-FFF2-40B4-BE49-F238E27FC236}">
                <a16:creationId xmlns:a16="http://schemas.microsoft.com/office/drawing/2014/main" id="{CE1ABEC8-43FD-4F21-A7D2-70200D86263C}"/>
              </a:ext>
            </a:extLst>
          </p:cNvPr>
          <p:cNvSpPr>
            <a:spLocks noGrp="1"/>
          </p:cNvSpPr>
          <p:nvPr>
            <p:ph type="title"/>
          </p:nvPr>
        </p:nvSpPr>
        <p:spPr>
          <a:xfrm>
            <a:off x="835831" y="173735"/>
            <a:ext cx="4409514" cy="2203704"/>
          </a:xfrm>
        </p:spPr>
        <p:txBody>
          <a:bodyPr/>
          <a:lstStyle/>
          <a:p>
            <a:r>
              <a:rPr lang="en-US" dirty="0"/>
              <a:t>THANK YOU</a:t>
            </a:r>
          </a:p>
        </p:txBody>
      </p:sp>
      <p:sp>
        <p:nvSpPr>
          <p:cNvPr id="2" name="Footer Placeholder 9">
            <a:extLst>
              <a:ext uri="{FF2B5EF4-FFF2-40B4-BE49-F238E27FC236}">
                <a16:creationId xmlns:a16="http://schemas.microsoft.com/office/drawing/2014/main" id="{D03E2611-D78D-03C7-25E5-388807CC7514}"/>
              </a:ext>
            </a:extLst>
          </p:cNvPr>
          <p:cNvSpPr txBox="1">
            <a:spLocks/>
          </p:cNvSpPr>
          <p:nvPr/>
        </p:nvSpPr>
        <p:spPr>
          <a:xfrm>
            <a:off x="3166836" y="6130987"/>
            <a:ext cx="5575300" cy="369332"/>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solidFill>
                  <a:schemeClr val="bg1"/>
                </a:solidFill>
              </a:rPr>
              <a:t>Authored By | Nameera .</a:t>
            </a:r>
            <a:endParaRPr lang="en-US" dirty="0">
              <a:solidFill>
                <a:schemeClr val="bg1"/>
              </a:solidFill>
            </a:endParaRPr>
          </a:p>
        </p:txBody>
      </p:sp>
    </p:spTree>
    <p:extLst>
      <p:ext uri="{BB962C8B-B14F-4D97-AF65-F5344CB8AC3E}">
        <p14:creationId xmlns:p14="http://schemas.microsoft.com/office/powerpoint/2010/main" val="23954649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17F7C5-CBA2-9823-0CBA-5BD773998046}"/>
              </a:ext>
            </a:extLst>
          </p:cNvPr>
          <p:cNvSpPr>
            <a:spLocks noGrp="1"/>
          </p:cNvSpPr>
          <p:nvPr>
            <p:ph type="title"/>
          </p:nvPr>
        </p:nvSpPr>
        <p:spPr>
          <a:xfrm>
            <a:off x="422997" y="470427"/>
            <a:ext cx="5673004" cy="962765"/>
          </a:xfrm>
        </p:spPr>
        <p:txBody>
          <a:bodyPr/>
          <a:lstStyle/>
          <a:p>
            <a:r>
              <a:rPr lang="en-US" dirty="0">
                <a:solidFill>
                  <a:schemeClr val="accent3">
                    <a:lumMod val="75000"/>
                  </a:schemeClr>
                </a:solidFill>
              </a:rPr>
              <a:t>What is a json?</a:t>
            </a:r>
          </a:p>
        </p:txBody>
      </p:sp>
      <p:sp>
        <p:nvSpPr>
          <p:cNvPr id="4" name="Subtitle 3">
            <a:extLst>
              <a:ext uri="{FF2B5EF4-FFF2-40B4-BE49-F238E27FC236}">
                <a16:creationId xmlns:a16="http://schemas.microsoft.com/office/drawing/2014/main" id="{260D053B-A40A-3228-B6D5-3371B9EE2E56}"/>
              </a:ext>
            </a:extLst>
          </p:cNvPr>
          <p:cNvSpPr>
            <a:spLocks noGrp="1"/>
          </p:cNvSpPr>
          <p:nvPr>
            <p:ph type="subTitle" idx="1"/>
          </p:nvPr>
        </p:nvSpPr>
        <p:spPr>
          <a:xfrm>
            <a:off x="307829" y="2113057"/>
            <a:ext cx="11562303" cy="4296258"/>
          </a:xfrm>
        </p:spPr>
        <p:txBody>
          <a:bodyPr/>
          <a:lstStyle/>
          <a:p>
            <a:pPr marL="342900" marR="0" lvl="0" indent="-342900" algn="l" defTabSz="914400" rtl="0" eaLnBrk="1" fontAlgn="auto" latinLnBrk="0" hangingPunct="1">
              <a:lnSpc>
                <a:spcPct val="90000"/>
              </a:lnSpc>
              <a:spcBef>
                <a:spcPts val="1800"/>
              </a:spcBef>
              <a:spcAft>
                <a:spcPts val="0"/>
              </a:spcAft>
              <a:buClr>
                <a:srgbClr val="07CB98"/>
              </a:buClr>
              <a:buSzTx/>
              <a:buFont typeface="Arial" panose="020B0604020202020204" pitchFamily="34" charset="0"/>
              <a:buChar char="•"/>
              <a:tabLst/>
              <a:defRPr/>
            </a:pPr>
            <a:r>
              <a:rPr kumimoji="0" lang="en-US" sz="1900" b="0" i="0" u="none" strike="noStrike" kern="1200" cap="none" spc="0" normalizeH="0" baseline="0" noProof="0" dirty="0">
                <a:ln>
                  <a:noFill/>
                </a:ln>
                <a:effectLst/>
                <a:uLnTx/>
                <a:uFillTx/>
                <a:latin typeface="Georgia"/>
                <a:ea typeface="+mn-ea"/>
                <a:cs typeface="+mn-cs"/>
              </a:rPr>
              <a:t>J</a:t>
            </a:r>
            <a:r>
              <a:rPr kumimoji="0" lang="en-US" sz="1900" b="0" i="0" u="none" strike="noStrike" kern="1200" cap="none" spc="0" normalizeH="0" baseline="0" noProof="0" dirty="0">
                <a:ln>
                  <a:noFill/>
                </a:ln>
                <a:solidFill>
                  <a:prstClr val="white"/>
                </a:solidFill>
                <a:effectLst/>
                <a:uLnTx/>
                <a:uFillTx/>
                <a:latin typeface="Georgia"/>
                <a:ea typeface="+mn-ea"/>
                <a:cs typeface="+mn-cs"/>
              </a:rPr>
              <a:t>ava </a:t>
            </a:r>
            <a:r>
              <a:rPr kumimoji="0" lang="en-US" sz="1900" b="0" i="0" u="none" strike="noStrike" kern="1200" cap="none" spc="0" normalizeH="0" baseline="0" noProof="0" dirty="0">
                <a:ln>
                  <a:noFill/>
                </a:ln>
                <a:effectLst/>
                <a:uLnTx/>
                <a:uFillTx/>
                <a:latin typeface="Georgia"/>
                <a:ea typeface="+mn-ea"/>
                <a:cs typeface="+mn-cs"/>
              </a:rPr>
              <a:t>S</a:t>
            </a:r>
            <a:r>
              <a:rPr kumimoji="0" lang="en-US" sz="1900" b="0" i="0" u="none" strike="noStrike" kern="1200" cap="none" spc="0" normalizeH="0" baseline="0" noProof="0" dirty="0">
                <a:ln>
                  <a:noFill/>
                </a:ln>
                <a:solidFill>
                  <a:prstClr val="white"/>
                </a:solidFill>
                <a:effectLst/>
                <a:uLnTx/>
                <a:uFillTx/>
                <a:latin typeface="Georgia"/>
                <a:ea typeface="+mn-ea"/>
                <a:cs typeface="+mn-cs"/>
              </a:rPr>
              <a:t>cript </a:t>
            </a:r>
            <a:r>
              <a:rPr kumimoji="0" lang="en-US" sz="1900" b="0" i="0" u="none" strike="noStrike" kern="1200" cap="none" spc="0" normalizeH="0" baseline="0" noProof="0" dirty="0">
                <a:ln>
                  <a:noFill/>
                </a:ln>
                <a:effectLst/>
                <a:uLnTx/>
                <a:uFillTx/>
                <a:latin typeface="Georgia"/>
                <a:ea typeface="+mn-ea"/>
                <a:cs typeface="+mn-cs"/>
              </a:rPr>
              <a:t>O</a:t>
            </a:r>
            <a:r>
              <a:rPr kumimoji="0" lang="en-US" sz="1900" b="0" i="0" u="none" strike="noStrike" kern="1200" cap="none" spc="0" normalizeH="0" baseline="0" noProof="0" dirty="0">
                <a:ln>
                  <a:noFill/>
                </a:ln>
                <a:solidFill>
                  <a:prstClr val="white"/>
                </a:solidFill>
                <a:effectLst/>
                <a:uLnTx/>
                <a:uFillTx/>
                <a:latin typeface="Georgia"/>
                <a:ea typeface="+mn-ea"/>
                <a:cs typeface="+mn-cs"/>
              </a:rPr>
              <a:t>bject </a:t>
            </a:r>
            <a:r>
              <a:rPr kumimoji="0" lang="en-US" sz="1900" b="0" i="0" u="none" strike="noStrike" kern="1200" cap="none" spc="0" normalizeH="0" baseline="0" noProof="0" dirty="0">
                <a:ln>
                  <a:noFill/>
                </a:ln>
                <a:effectLst/>
                <a:uLnTx/>
                <a:uFillTx/>
                <a:latin typeface="Georgia"/>
                <a:ea typeface="+mn-ea"/>
                <a:cs typeface="+mn-cs"/>
              </a:rPr>
              <a:t>N</a:t>
            </a:r>
            <a:r>
              <a:rPr kumimoji="0" lang="en-US" sz="1900" b="0" i="0" u="none" strike="noStrike" kern="1200" cap="none" spc="0" normalizeH="0" baseline="0" noProof="0" dirty="0">
                <a:ln>
                  <a:noFill/>
                </a:ln>
                <a:solidFill>
                  <a:prstClr val="white"/>
                </a:solidFill>
                <a:effectLst/>
                <a:uLnTx/>
                <a:uFillTx/>
                <a:latin typeface="Georgia"/>
                <a:ea typeface="+mn-ea"/>
                <a:cs typeface="+mn-cs"/>
              </a:rPr>
              <a:t>otation syntax. JSON is a lightweight data interchange format commonly used for transmitting data between a server and a web application.</a:t>
            </a:r>
          </a:p>
          <a:p>
            <a:pPr marL="342900" marR="0" lvl="0" indent="-342900" algn="l" defTabSz="914400" rtl="0" eaLnBrk="1" fontAlgn="auto" latinLnBrk="0" hangingPunct="1">
              <a:lnSpc>
                <a:spcPct val="90000"/>
              </a:lnSpc>
              <a:spcBef>
                <a:spcPts val="1800"/>
              </a:spcBef>
              <a:spcAft>
                <a:spcPts val="0"/>
              </a:spcAft>
              <a:buClr>
                <a:srgbClr val="07CB98"/>
              </a:buClr>
              <a:buSzTx/>
              <a:buFont typeface="Arial" panose="020B0604020202020204" pitchFamily="34" charset="0"/>
              <a:buChar char="•"/>
              <a:tabLst/>
              <a:defRPr/>
            </a:pPr>
            <a:r>
              <a:rPr kumimoji="0" lang="en-US" sz="1900" b="0" i="0" u="none" strike="noStrike" kern="1200" cap="none" spc="0" normalizeH="0" baseline="0" noProof="0" dirty="0">
                <a:ln>
                  <a:noFill/>
                </a:ln>
                <a:solidFill>
                  <a:prstClr val="white"/>
                </a:solidFill>
                <a:effectLst/>
                <a:uLnTx/>
                <a:uFillTx/>
                <a:latin typeface="Georgia"/>
                <a:ea typeface="+mn-ea"/>
                <a:cs typeface="+mn-cs"/>
              </a:rPr>
              <a:t>These key-value pairs are separated by a colon(:), and different pairs are separated by commas.</a:t>
            </a:r>
          </a:p>
          <a:p>
            <a:pPr marL="342900" marR="0" lvl="0" indent="-342900" algn="l" defTabSz="914400" rtl="0" eaLnBrk="1" fontAlgn="auto" latinLnBrk="0" hangingPunct="1">
              <a:lnSpc>
                <a:spcPct val="90000"/>
              </a:lnSpc>
              <a:spcBef>
                <a:spcPts val="1800"/>
              </a:spcBef>
              <a:spcAft>
                <a:spcPts val="0"/>
              </a:spcAft>
              <a:buClr>
                <a:srgbClr val="07CB98"/>
              </a:buClr>
              <a:buSzTx/>
              <a:buFont typeface="Arial" panose="020B0604020202020204" pitchFamily="34" charset="0"/>
              <a:buChar char="•"/>
              <a:tabLst/>
              <a:defRPr/>
            </a:pPr>
            <a:r>
              <a:rPr kumimoji="0" lang="en-US" sz="1900" b="0" i="0" u="none" strike="noStrike" kern="1200" cap="none" spc="0" normalizeH="0" baseline="0" noProof="0" dirty="0">
                <a:ln>
                  <a:noFill/>
                </a:ln>
                <a:solidFill>
                  <a:prstClr val="white"/>
                </a:solidFill>
                <a:effectLst/>
                <a:uLnTx/>
                <a:uFillTx/>
                <a:latin typeface="Georgia"/>
                <a:ea typeface="+mn-ea"/>
                <a:cs typeface="+mn-cs"/>
              </a:rPr>
              <a:t>These different pairs /objects are encapsulated within curly braces({ }).</a:t>
            </a:r>
          </a:p>
          <a:p>
            <a:pPr marL="342900" marR="0" lvl="0" indent="-342900" algn="l" defTabSz="914400" rtl="0" eaLnBrk="1" fontAlgn="auto" latinLnBrk="0" hangingPunct="1">
              <a:lnSpc>
                <a:spcPct val="90000"/>
              </a:lnSpc>
              <a:spcBef>
                <a:spcPts val="1800"/>
              </a:spcBef>
              <a:spcAft>
                <a:spcPts val="0"/>
              </a:spcAft>
              <a:buClr>
                <a:srgbClr val="07CB98"/>
              </a:buClr>
              <a:buSzTx/>
              <a:buFont typeface="Arial" panose="020B0604020202020204" pitchFamily="34" charset="0"/>
              <a:buChar char="•"/>
              <a:tabLst/>
              <a:defRPr/>
            </a:pPr>
            <a:r>
              <a:rPr kumimoji="0" lang="en-US" sz="1900" b="0" i="0" u="none" strike="noStrike" kern="1200" cap="none" spc="0" normalizeH="0" baseline="0" noProof="0" dirty="0">
                <a:ln>
                  <a:noFill/>
                </a:ln>
                <a:solidFill>
                  <a:prstClr val="white"/>
                </a:solidFill>
                <a:effectLst/>
                <a:uLnTx/>
                <a:uFillTx/>
                <a:latin typeface="Georgia"/>
                <a:ea typeface="+mn-ea"/>
                <a:cs typeface="+mn-cs"/>
              </a:rPr>
              <a:t>Within each object, keys should be unique.</a:t>
            </a:r>
          </a:p>
          <a:p>
            <a:pPr marL="342900" marR="0" lvl="0" indent="-342900" algn="l" defTabSz="914400" rtl="0" eaLnBrk="1" fontAlgn="auto" latinLnBrk="0" hangingPunct="1">
              <a:lnSpc>
                <a:spcPct val="90000"/>
              </a:lnSpc>
              <a:spcBef>
                <a:spcPts val="1800"/>
              </a:spcBef>
              <a:spcAft>
                <a:spcPts val="0"/>
              </a:spcAft>
              <a:buClr>
                <a:srgbClr val="07CB98"/>
              </a:buClr>
              <a:buSzTx/>
              <a:buFont typeface="Arial" panose="020B0604020202020204" pitchFamily="34" charset="0"/>
              <a:buChar char="•"/>
              <a:tabLst/>
              <a:defRPr/>
            </a:pPr>
            <a:r>
              <a:rPr kumimoji="0" lang="en-US" sz="1900" b="0" i="0" u="none" strike="noStrike" kern="1200" cap="none" spc="0" normalizeH="0" baseline="0" noProof="0" dirty="0">
                <a:ln>
                  <a:noFill/>
                </a:ln>
                <a:solidFill>
                  <a:prstClr val="white"/>
                </a:solidFill>
                <a:effectLst/>
                <a:uLnTx/>
                <a:uFillTx/>
                <a:latin typeface="Georgia"/>
                <a:ea typeface="+mn-ea"/>
                <a:cs typeface="+mn-cs"/>
              </a:rPr>
              <a:t>Values can be single or there could be an array of values. Array in JSON can be stored in square brackets ([ ]).</a:t>
            </a:r>
          </a:p>
          <a:p>
            <a:pPr marL="342900" marR="0" lvl="0" indent="-342900" algn="l" defTabSz="914400" rtl="0" eaLnBrk="1" fontAlgn="auto" latinLnBrk="0" hangingPunct="1">
              <a:lnSpc>
                <a:spcPct val="90000"/>
              </a:lnSpc>
              <a:spcBef>
                <a:spcPts val="1800"/>
              </a:spcBef>
              <a:spcAft>
                <a:spcPts val="0"/>
              </a:spcAft>
              <a:buClr>
                <a:srgbClr val="07CB98"/>
              </a:buClr>
              <a:buSzTx/>
              <a:buFont typeface="Arial" panose="020B0604020202020204" pitchFamily="34" charset="0"/>
              <a:buChar char="•"/>
              <a:tabLst/>
              <a:defRPr/>
            </a:pPr>
            <a:r>
              <a:rPr kumimoji="0" lang="en-US" sz="1900" b="0" i="0" u="none" strike="noStrike" kern="1200" cap="none" spc="0" normalizeH="0" baseline="0" noProof="0" dirty="0">
                <a:ln>
                  <a:noFill/>
                </a:ln>
                <a:solidFill>
                  <a:prstClr val="white"/>
                </a:solidFill>
                <a:effectLst/>
                <a:uLnTx/>
                <a:uFillTx/>
                <a:latin typeface="Georgia"/>
                <a:ea typeface="+mn-ea"/>
                <a:cs typeface="+mn-cs"/>
              </a:rPr>
              <a:t>The value in a JSON can be of datatype: a </a:t>
            </a:r>
            <a:r>
              <a:rPr kumimoji="0" lang="en-US" sz="1900" b="0" i="0" u="none" strike="noStrike" kern="1200" cap="none" spc="0" normalizeH="0" baseline="0" noProof="0" dirty="0">
                <a:ln>
                  <a:noFill/>
                </a:ln>
                <a:effectLst/>
                <a:uLnTx/>
                <a:uFillTx/>
                <a:latin typeface="Georgia"/>
                <a:ea typeface="+mn-ea"/>
                <a:cs typeface="+mn-cs"/>
              </a:rPr>
              <a:t>string</a:t>
            </a:r>
            <a:r>
              <a:rPr kumimoji="0" lang="en-US" sz="1900" b="0" i="0" u="none" strike="noStrike" kern="1200" cap="none" spc="0" normalizeH="0" baseline="0" noProof="0" dirty="0">
                <a:ln>
                  <a:noFill/>
                </a:ln>
                <a:solidFill>
                  <a:prstClr val="white"/>
                </a:solidFill>
                <a:effectLst/>
                <a:uLnTx/>
                <a:uFillTx/>
                <a:latin typeface="Georgia"/>
                <a:ea typeface="+mn-ea"/>
                <a:cs typeface="+mn-cs"/>
              </a:rPr>
              <a:t>, a </a:t>
            </a:r>
            <a:r>
              <a:rPr kumimoji="0" lang="en-US" sz="1900" b="0" i="0" u="none" strike="noStrike" kern="1200" cap="none" spc="0" normalizeH="0" baseline="0" noProof="0" dirty="0">
                <a:ln>
                  <a:noFill/>
                </a:ln>
                <a:effectLst/>
                <a:uLnTx/>
                <a:uFillTx/>
                <a:latin typeface="Georgia"/>
                <a:ea typeface="+mn-ea"/>
                <a:cs typeface="+mn-cs"/>
              </a:rPr>
              <a:t>number</a:t>
            </a:r>
            <a:r>
              <a:rPr kumimoji="0" lang="en-US" sz="1900" b="0" i="0" u="none" strike="noStrike" kern="1200" cap="none" spc="0" normalizeH="0" baseline="0" noProof="0" dirty="0">
                <a:ln>
                  <a:noFill/>
                </a:ln>
                <a:solidFill>
                  <a:prstClr val="white"/>
                </a:solidFill>
                <a:effectLst/>
                <a:uLnTx/>
                <a:uFillTx/>
                <a:latin typeface="Georgia"/>
                <a:ea typeface="+mn-ea"/>
                <a:cs typeface="+mn-cs"/>
              </a:rPr>
              <a:t>, an </a:t>
            </a:r>
            <a:r>
              <a:rPr kumimoji="0" lang="en-US" sz="1900" b="0" i="0" u="none" strike="noStrike" kern="1200" cap="none" spc="0" normalizeH="0" baseline="0" noProof="0" dirty="0">
                <a:ln>
                  <a:noFill/>
                </a:ln>
                <a:effectLst/>
                <a:uLnTx/>
                <a:uFillTx/>
                <a:latin typeface="Georgia"/>
                <a:ea typeface="+mn-ea"/>
                <a:cs typeface="+mn-cs"/>
              </a:rPr>
              <a:t>object</a:t>
            </a:r>
            <a:r>
              <a:rPr kumimoji="0" lang="en-US" sz="1900" b="0" i="0" u="none" strike="noStrike" kern="1200" cap="none" spc="0" normalizeH="0" baseline="0" noProof="0" dirty="0">
                <a:ln>
                  <a:noFill/>
                </a:ln>
                <a:solidFill>
                  <a:prstClr val="white"/>
                </a:solidFill>
                <a:effectLst/>
                <a:uLnTx/>
                <a:uFillTx/>
                <a:latin typeface="Georgia"/>
                <a:ea typeface="+mn-ea"/>
                <a:cs typeface="+mn-cs"/>
              </a:rPr>
              <a:t> (JSON object), an </a:t>
            </a:r>
            <a:r>
              <a:rPr kumimoji="0" lang="en-US" sz="1900" b="0" i="0" u="none" strike="noStrike" kern="1200" cap="none" spc="0" normalizeH="0" baseline="0" noProof="0" dirty="0">
                <a:ln>
                  <a:noFill/>
                </a:ln>
                <a:effectLst/>
                <a:uLnTx/>
                <a:uFillTx/>
                <a:latin typeface="Georgia"/>
                <a:ea typeface="+mn-ea"/>
                <a:cs typeface="+mn-cs"/>
              </a:rPr>
              <a:t>array</a:t>
            </a:r>
            <a:r>
              <a:rPr kumimoji="0" lang="en-US" sz="1900" b="0" i="0" u="none" strike="noStrike" kern="1200" cap="none" spc="0" normalizeH="0" baseline="0" noProof="0" dirty="0">
                <a:ln>
                  <a:noFill/>
                </a:ln>
                <a:solidFill>
                  <a:prstClr val="white"/>
                </a:solidFill>
                <a:effectLst/>
                <a:uLnTx/>
                <a:uFillTx/>
                <a:latin typeface="Georgia"/>
                <a:ea typeface="+mn-ea"/>
                <a:cs typeface="+mn-cs"/>
              </a:rPr>
              <a:t>, a </a:t>
            </a:r>
            <a:r>
              <a:rPr kumimoji="0" lang="en-US" sz="1900" b="0" i="0" u="none" strike="noStrike" kern="1200" cap="none" spc="0" normalizeH="0" baseline="0" noProof="0" dirty="0">
                <a:ln>
                  <a:noFill/>
                </a:ln>
                <a:effectLst/>
                <a:uLnTx/>
                <a:uFillTx/>
                <a:latin typeface="Georgia"/>
                <a:ea typeface="+mn-ea"/>
                <a:cs typeface="+mn-cs"/>
              </a:rPr>
              <a:t>Boolean</a:t>
            </a:r>
            <a:r>
              <a:rPr kumimoji="0" lang="en-US" sz="1900" b="0" i="0" u="none" strike="noStrike" kern="1200" cap="none" spc="0" normalizeH="0" baseline="0" noProof="0" dirty="0">
                <a:ln>
                  <a:noFill/>
                </a:ln>
                <a:solidFill>
                  <a:prstClr val="white"/>
                </a:solidFill>
                <a:effectLst/>
                <a:uLnTx/>
                <a:uFillTx/>
                <a:latin typeface="Georgia"/>
                <a:ea typeface="+mn-ea"/>
                <a:cs typeface="+mn-cs"/>
              </a:rPr>
              <a:t>, </a:t>
            </a:r>
            <a:r>
              <a:rPr kumimoji="0" lang="en-US" sz="1900" b="0" i="0" u="none" strike="noStrike" kern="1200" cap="none" spc="0" normalizeH="0" baseline="0" noProof="0" dirty="0">
                <a:ln>
                  <a:noFill/>
                </a:ln>
                <a:effectLst/>
                <a:uLnTx/>
                <a:uFillTx/>
                <a:latin typeface="Georgia"/>
                <a:ea typeface="+mn-ea"/>
                <a:cs typeface="+mn-cs"/>
              </a:rPr>
              <a:t>null</a:t>
            </a:r>
            <a:r>
              <a:rPr kumimoji="0" lang="en-US" sz="1900" b="0" i="0" u="none" strike="noStrike" kern="1200" cap="none" spc="0" normalizeH="0" baseline="0" noProof="0" dirty="0">
                <a:ln>
                  <a:noFill/>
                </a:ln>
                <a:solidFill>
                  <a:prstClr val="white"/>
                </a:solidFill>
                <a:effectLst/>
                <a:uLnTx/>
                <a:uFillTx/>
                <a:latin typeface="Georgia"/>
                <a:ea typeface="+mn-ea"/>
                <a:cs typeface="+mn-cs"/>
              </a:rPr>
              <a:t>.</a:t>
            </a:r>
          </a:p>
          <a:p>
            <a:endParaRPr lang="en-US" sz="7200" cap="none" dirty="0">
              <a:latin typeface="Aldhabi" panose="020F0502020204030204" pitchFamily="2" charset="-78"/>
              <a:cs typeface="Aldhabi" panose="020F0502020204030204" pitchFamily="2" charset="-78"/>
            </a:endParaRPr>
          </a:p>
        </p:txBody>
      </p:sp>
      <p:sp>
        <p:nvSpPr>
          <p:cNvPr id="3" name="Slide Number Placeholder 2">
            <a:extLst>
              <a:ext uri="{FF2B5EF4-FFF2-40B4-BE49-F238E27FC236}">
                <a16:creationId xmlns:a16="http://schemas.microsoft.com/office/drawing/2014/main" id="{A6A971A9-0C5C-DDFC-67F9-2E5A55F12F67}"/>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2</a:t>
            </a:fld>
            <a:endParaRPr lang="en-US" dirty="0"/>
          </a:p>
        </p:txBody>
      </p:sp>
      <p:pic>
        <p:nvPicPr>
          <p:cNvPr id="5" name="Picture 4">
            <a:extLst>
              <a:ext uri="{FF2B5EF4-FFF2-40B4-BE49-F238E27FC236}">
                <a16:creationId xmlns:a16="http://schemas.microsoft.com/office/drawing/2014/main" id="{00D7102E-BF22-9040-0659-E7FDCBD064E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1" y="470427"/>
            <a:ext cx="1360714" cy="1424242"/>
          </a:xfrm>
          <a:prstGeom prst="roundRect">
            <a:avLst>
              <a:gd name="adj" fmla="val 50000"/>
            </a:avLst>
          </a:prstGeom>
          <a:solidFill>
            <a:srgbClr val="FFFFFF">
              <a:shade val="85000"/>
            </a:srgbClr>
          </a:solidFill>
          <a:ln>
            <a:noFill/>
          </a:ln>
          <a:effectLst>
            <a:reflection blurRad="12700" stA="38000" endPos="28000" dist="5000" dir="5400000" sy="-100000" algn="bl" rotWithShape="0"/>
          </a:effectLst>
        </p:spPr>
      </p:pic>
      <p:sp>
        <p:nvSpPr>
          <p:cNvPr id="6" name="Footer Placeholder 9">
            <a:extLst>
              <a:ext uri="{FF2B5EF4-FFF2-40B4-BE49-F238E27FC236}">
                <a16:creationId xmlns:a16="http://schemas.microsoft.com/office/drawing/2014/main" id="{32BBE6D2-6606-5067-544E-B242EB5DA8DF}"/>
              </a:ext>
            </a:extLst>
          </p:cNvPr>
          <p:cNvSpPr>
            <a:spLocks noGrp="1"/>
          </p:cNvSpPr>
          <p:nvPr>
            <p:ph type="ftr" sz="quarter" idx="11"/>
          </p:nvPr>
        </p:nvSpPr>
        <p:spPr>
          <a:xfrm>
            <a:off x="3166836" y="6130987"/>
            <a:ext cx="5575300" cy="369332"/>
          </a:xfrm>
        </p:spPr>
        <p:txBody>
          <a:bodyPr/>
          <a:lstStyle/>
          <a:p>
            <a:r>
              <a:rPr lang="en-US" dirty="0"/>
              <a:t>Authored By | Nameera .</a:t>
            </a:r>
          </a:p>
        </p:txBody>
      </p:sp>
    </p:spTree>
    <p:extLst>
      <p:ext uri="{BB962C8B-B14F-4D97-AF65-F5344CB8AC3E}">
        <p14:creationId xmlns:p14="http://schemas.microsoft.com/office/powerpoint/2010/main" val="13971937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100000">
              <a:schemeClr val="tx2"/>
            </a:gs>
            <a:gs pos="79000">
              <a:schemeClr val="accent6"/>
            </a:gs>
            <a:gs pos="31000">
              <a:srgbClr val="02090E"/>
            </a:gs>
            <a:gs pos="14000">
              <a:schemeClr val="accent4">
                <a:lumMod val="75000"/>
              </a:schemeClr>
            </a:gs>
            <a:gs pos="0">
              <a:schemeClr val="accent4"/>
            </a:gs>
          </a:gsLst>
          <a:lin ang="5400000" scaled="0"/>
        </a:gra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FEFE388-CD0B-9671-4D4E-D6D8004C8851}"/>
              </a:ext>
            </a:extLst>
          </p:cNvPr>
          <p:cNvSpPr>
            <a:spLocks noGrp="1"/>
          </p:cNvSpPr>
          <p:nvPr>
            <p:ph type="title"/>
          </p:nvPr>
        </p:nvSpPr>
        <p:spPr>
          <a:xfrm>
            <a:off x="261257" y="1191084"/>
            <a:ext cx="7935686" cy="506119"/>
          </a:xfrm>
        </p:spPr>
        <p:txBody>
          <a:bodyPr/>
          <a:lstStyle/>
          <a:p>
            <a:r>
              <a:rPr lang="en-US" sz="2800" dirty="0">
                <a:solidFill>
                  <a:schemeClr val="accent6">
                    <a:lumMod val="60000"/>
                    <a:lumOff val="40000"/>
                  </a:schemeClr>
                </a:solidFill>
              </a:rPr>
              <a:t>JSON structure and Syntax</a:t>
            </a:r>
          </a:p>
        </p:txBody>
      </p:sp>
      <p:sp>
        <p:nvSpPr>
          <p:cNvPr id="5" name="Subtitle 4">
            <a:extLst>
              <a:ext uri="{FF2B5EF4-FFF2-40B4-BE49-F238E27FC236}">
                <a16:creationId xmlns:a16="http://schemas.microsoft.com/office/drawing/2014/main" id="{BE4E0F37-0AD5-833C-CBE5-EAE02EC46069}"/>
              </a:ext>
            </a:extLst>
          </p:cNvPr>
          <p:cNvSpPr>
            <a:spLocks noGrp="1"/>
          </p:cNvSpPr>
          <p:nvPr>
            <p:ph type="subTitle" idx="1"/>
          </p:nvPr>
        </p:nvSpPr>
        <p:spPr>
          <a:xfrm>
            <a:off x="0" y="2310134"/>
            <a:ext cx="11294139" cy="4173507"/>
          </a:xfrm>
        </p:spPr>
        <p:txBody>
          <a:bodyPr/>
          <a:lstStyle/>
          <a:p>
            <a:pPr marL="285750" marR="0" lvl="0" indent="-285750" algn="l" defTabSz="914400" rtl="0" eaLnBrk="1" fontAlgn="auto" latinLnBrk="0" hangingPunct="1">
              <a:lnSpc>
                <a:spcPct val="125000"/>
              </a:lnSpc>
              <a:spcBef>
                <a:spcPts val="1000"/>
              </a:spcBef>
              <a:spcAft>
                <a:spcPts val="0"/>
              </a:spcAft>
              <a:buClr>
                <a:srgbClr val="0F6FC6">
                  <a:lumMod val="60000"/>
                  <a:lumOff val="40000"/>
                </a:srgbClr>
              </a:buClr>
              <a:buSzTx/>
              <a:buFont typeface="Arial" panose="020B0604020202020204" pitchFamily="34" charset="0"/>
              <a:buChar char="•"/>
              <a:tabLst/>
              <a:defRPr/>
            </a:pPr>
            <a:r>
              <a:rPr kumimoji="0" lang="en-US" sz="1700" b="1" i="0" u="none" strike="noStrike" kern="1200" cap="none" spc="0" normalizeH="0" baseline="0" noProof="0" dirty="0">
                <a:ln>
                  <a:noFill/>
                </a:ln>
                <a:solidFill>
                  <a:schemeClr val="bg1"/>
                </a:solidFill>
                <a:effectLst/>
                <a:uLnTx/>
                <a:uFillTx/>
                <a:latin typeface="Avenir Next LT Pro Light"/>
                <a:ea typeface="+mn-ea"/>
                <a:cs typeface="+mn-cs"/>
              </a:rPr>
              <a:t>A JSON object is a</a:t>
            </a:r>
            <a:r>
              <a:rPr kumimoji="0" lang="en-US" sz="1700" b="1" i="0" u="none" strike="noStrike" kern="1200" cap="none" spc="0" normalizeH="0" baseline="0" noProof="0" dirty="0">
                <a:ln>
                  <a:noFill/>
                </a:ln>
                <a:solidFill>
                  <a:schemeClr val="accent5">
                    <a:lumMod val="60000"/>
                    <a:lumOff val="40000"/>
                  </a:schemeClr>
                </a:solidFill>
                <a:effectLst/>
                <a:uLnTx/>
                <a:uFillTx/>
                <a:latin typeface="Avenir Next LT Pro Light"/>
                <a:ea typeface="+mn-ea"/>
                <a:cs typeface="+mn-cs"/>
              </a:rPr>
              <a:t> key-value </a:t>
            </a:r>
            <a:r>
              <a:rPr kumimoji="0" lang="en-US" sz="1700" b="1" i="0" u="none" strike="noStrike" kern="1200" cap="none" spc="0" normalizeH="0" baseline="0" noProof="0" dirty="0">
                <a:ln>
                  <a:noFill/>
                </a:ln>
                <a:solidFill>
                  <a:schemeClr val="bg1"/>
                </a:solidFill>
                <a:effectLst/>
                <a:uLnTx/>
                <a:uFillTx/>
                <a:latin typeface="Avenir Next LT Pro Light"/>
                <a:ea typeface="+mn-ea"/>
                <a:cs typeface="+mn-cs"/>
              </a:rPr>
              <a:t>data format that is typically rendered in curly braces.</a:t>
            </a:r>
          </a:p>
          <a:p>
            <a:pPr marL="285750" marR="0" lvl="0" indent="-285750" algn="l" defTabSz="914400" rtl="0" eaLnBrk="1" fontAlgn="auto" latinLnBrk="0" hangingPunct="1">
              <a:lnSpc>
                <a:spcPct val="125000"/>
              </a:lnSpc>
              <a:spcBef>
                <a:spcPts val="1000"/>
              </a:spcBef>
              <a:spcAft>
                <a:spcPts val="0"/>
              </a:spcAft>
              <a:buClr>
                <a:srgbClr val="0F6FC6">
                  <a:lumMod val="60000"/>
                  <a:lumOff val="40000"/>
                </a:srgbClr>
              </a:buClr>
              <a:buSzTx/>
              <a:buFont typeface="Arial" panose="020B0604020202020204" pitchFamily="34" charset="0"/>
              <a:buChar char="•"/>
              <a:tabLst/>
              <a:defRPr/>
            </a:pPr>
            <a:r>
              <a:rPr kumimoji="0" lang="en-US" sz="1700" b="1" i="0" u="none" strike="noStrike" kern="1200" cap="none" spc="0" normalizeH="0" baseline="0" noProof="0" dirty="0">
                <a:ln>
                  <a:noFill/>
                </a:ln>
                <a:solidFill>
                  <a:schemeClr val="bg1"/>
                </a:solidFill>
                <a:effectLst/>
                <a:uLnTx/>
                <a:uFillTx/>
                <a:latin typeface="Avenir Next LT Pro Light"/>
                <a:ea typeface="+mn-ea"/>
                <a:cs typeface="+mn-cs"/>
              </a:rPr>
              <a:t>Most data used in JSON ends up being encapsulated in a JSON object. </a:t>
            </a:r>
            <a:endParaRPr lang="en-US" sz="1700" b="1" cap="none" spc="0" dirty="0">
              <a:solidFill>
                <a:schemeClr val="bg1"/>
              </a:solidFill>
              <a:latin typeface="Avenir Next LT Pro Light"/>
              <a:cs typeface="+mn-cs"/>
            </a:endParaRPr>
          </a:p>
          <a:p>
            <a:pPr marL="285750" indent="-285750">
              <a:lnSpc>
                <a:spcPct val="125000"/>
              </a:lnSpc>
              <a:buClr>
                <a:srgbClr val="0F6FC6">
                  <a:lumMod val="60000"/>
                  <a:lumOff val="40000"/>
                </a:srgbClr>
              </a:buClr>
              <a:buFont typeface="Arial" panose="020B0604020202020204" pitchFamily="34" charset="0"/>
              <a:buChar char="•"/>
              <a:defRPr/>
            </a:pPr>
            <a:r>
              <a:rPr kumimoji="0" lang="en-US" sz="1800" b="0" i="0" u="none" strike="noStrike" kern="1200" cap="none" spc="0" normalizeH="0" baseline="0" noProof="0" dirty="0">
                <a:ln>
                  <a:noFill/>
                </a:ln>
                <a:solidFill>
                  <a:prstClr val="white"/>
                </a:solidFill>
                <a:effectLst/>
                <a:uLnTx/>
                <a:uFillTx/>
                <a:latin typeface="Georgia"/>
                <a:ea typeface="+mn-ea"/>
                <a:cs typeface="+mn-cs"/>
              </a:rPr>
              <a:t>IN JSON, data Stored as key-value pair. Here for ex-</a:t>
            </a:r>
          </a:p>
          <a:p>
            <a:pPr marL="285750" indent="-285750">
              <a:lnSpc>
                <a:spcPct val="125000"/>
              </a:lnSpc>
              <a:buClr>
                <a:srgbClr val="0F6FC6">
                  <a:lumMod val="60000"/>
                  <a:lumOff val="40000"/>
                </a:srgbClr>
              </a:buClr>
              <a:buFont typeface="Arial" panose="020B0604020202020204" pitchFamily="34" charset="0"/>
              <a:buChar char="•"/>
              <a:defRPr/>
            </a:pPr>
            <a:r>
              <a:rPr kumimoji="0" lang="en-US" sz="1800" b="0" i="0" u="none" strike="noStrike" kern="1200" cap="none" spc="0" normalizeH="0" baseline="0" noProof="0" dirty="0">
                <a:ln>
                  <a:noFill/>
                </a:ln>
                <a:solidFill>
                  <a:prstClr val="white"/>
                </a:solidFill>
                <a:effectLst/>
                <a:uLnTx/>
                <a:uFillTx/>
                <a:latin typeface="Georgia"/>
                <a:ea typeface="+mn-ea"/>
                <a:cs typeface="+mn-cs"/>
              </a:rPr>
              <a:t> ‘</a:t>
            </a:r>
            <a:r>
              <a:rPr kumimoji="0" lang="en-US" sz="1800" b="0" i="0" u="none" strike="noStrike" kern="1200" cap="none" spc="0" normalizeH="0" baseline="0" noProof="0" dirty="0">
                <a:ln>
                  <a:noFill/>
                </a:ln>
                <a:solidFill>
                  <a:schemeClr val="accent5">
                    <a:lumMod val="60000"/>
                    <a:lumOff val="40000"/>
                  </a:schemeClr>
                </a:solidFill>
                <a:effectLst/>
                <a:uLnTx/>
                <a:uFillTx/>
                <a:latin typeface="Georgia"/>
                <a:ea typeface="+mn-ea"/>
                <a:cs typeface="+mn-cs"/>
              </a:rPr>
              <a:t>firstName</a:t>
            </a:r>
            <a:r>
              <a:rPr kumimoji="0" lang="en-US" sz="1800" b="0" i="0" u="none" strike="noStrike" kern="1200" cap="none" spc="0" normalizeH="0" baseline="0" noProof="0" dirty="0">
                <a:ln>
                  <a:noFill/>
                </a:ln>
                <a:solidFill>
                  <a:prstClr val="white"/>
                </a:solidFill>
                <a:effectLst/>
                <a:uLnTx/>
                <a:uFillTx/>
                <a:latin typeface="Georgia"/>
                <a:ea typeface="+mn-ea"/>
                <a:cs typeface="+mn-cs"/>
              </a:rPr>
              <a:t>', </a:t>
            </a:r>
            <a:r>
              <a:rPr kumimoji="0" lang="en-US" sz="1800" b="0" i="0" u="none" strike="noStrike" kern="1200" cap="none" spc="0" normalizeH="0" baseline="0" noProof="0" dirty="0">
                <a:ln>
                  <a:noFill/>
                </a:ln>
                <a:solidFill>
                  <a:schemeClr val="accent5">
                    <a:lumMod val="60000"/>
                    <a:lumOff val="40000"/>
                  </a:schemeClr>
                </a:solidFill>
                <a:effectLst/>
                <a:uLnTx/>
                <a:uFillTx/>
                <a:latin typeface="Georgia"/>
                <a:ea typeface="+mn-ea"/>
                <a:cs typeface="+mn-cs"/>
              </a:rPr>
              <a:t>'</a:t>
            </a:r>
            <a:r>
              <a:rPr kumimoji="0" lang="en-US" sz="1800" b="0" i="0" u="none" strike="noStrike" kern="1200" cap="none" spc="0" normalizeH="0" baseline="0" noProof="0" dirty="0" err="1">
                <a:ln>
                  <a:noFill/>
                </a:ln>
                <a:solidFill>
                  <a:schemeClr val="accent5">
                    <a:lumMod val="60000"/>
                    <a:lumOff val="40000"/>
                  </a:schemeClr>
                </a:solidFill>
                <a:effectLst/>
                <a:uLnTx/>
                <a:uFillTx/>
                <a:latin typeface="Georgia"/>
                <a:ea typeface="+mn-ea"/>
                <a:cs typeface="+mn-cs"/>
              </a:rPr>
              <a:t>lastName</a:t>
            </a:r>
            <a:r>
              <a:rPr kumimoji="0" lang="en-US" sz="1800" b="0" i="0" u="none" strike="noStrike" kern="1200" cap="none" spc="0" normalizeH="0" baseline="0" noProof="0" dirty="0">
                <a:ln>
                  <a:noFill/>
                </a:ln>
                <a:solidFill>
                  <a:prstClr val="white"/>
                </a:solidFill>
                <a:effectLst/>
                <a:uLnTx/>
                <a:uFillTx/>
                <a:latin typeface="Georgia"/>
                <a:ea typeface="+mn-ea"/>
                <a:cs typeface="+mn-cs"/>
              </a:rPr>
              <a:t>’ , ‘</a:t>
            </a:r>
            <a:r>
              <a:rPr kumimoji="0" lang="en-US" sz="1800" b="0" i="0" u="none" strike="noStrike" kern="1200" cap="none" spc="0" normalizeH="0" baseline="0" noProof="0" dirty="0">
                <a:ln>
                  <a:noFill/>
                </a:ln>
                <a:solidFill>
                  <a:schemeClr val="accent5">
                    <a:lumMod val="60000"/>
                    <a:lumOff val="40000"/>
                  </a:schemeClr>
                </a:solidFill>
                <a:effectLst/>
                <a:uLnTx/>
                <a:uFillTx/>
                <a:latin typeface="Georgia"/>
                <a:ea typeface="+mn-ea"/>
                <a:cs typeface="+mn-cs"/>
              </a:rPr>
              <a:t>gender</a:t>
            </a:r>
            <a:r>
              <a:rPr kumimoji="0" lang="en-US" sz="1800" b="0" i="0" u="none" strike="noStrike" kern="1200" cap="none" spc="0" normalizeH="0" baseline="0" noProof="0" dirty="0">
                <a:ln>
                  <a:noFill/>
                </a:ln>
                <a:solidFill>
                  <a:prstClr val="white"/>
                </a:solidFill>
                <a:effectLst/>
                <a:uLnTx/>
                <a:uFillTx/>
                <a:latin typeface="Georgia"/>
                <a:ea typeface="+mn-ea"/>
                <a:cs typeface="+mn-cs"/>
              </a:rPr>
              <a:t>’ are the keys  and </a:t>
            </a:r>
            <a:r>
              <a:rPr kumimoji="0" lang="en-US" sz="1800" b="0" i="0" u="none" strike="noStrike" kern="1200" cap="none" spc="0" normalizeH="0" baseline="0" noProof="0" dirty="0">
                <a:ln>
                  <a:noFill/>
                </a:ln>
                <a:solidFill>
                  <a:schemeClr val="accent5">
                    <a:lumMod val="60000"/>
                    <a:lumOff val="40000"/>
                  </a:schemeClr>
                </a:solidFill>
                <a:effectLst/>
                <a:uLnTx/>
                <a:uFillTx/>
                <a:latin typeface="Georgia"/>
                <a:ea typeface="+mn-ea"/>
                <a:cs typeface="+mn-cs"/>
              </a:rPr>
              <a:t>Roy</a:t>
            </a:r>
            <a:r>
              <a:rPr kumimoji="0" lang="en-US" sz="1800" b="0" i="0" u="none" strike="noStrike" kern="1200" cap="none" spc="0" normalizeH="0" baseline="0" noProof="0" dirty="0">
                <a:ln>
                  <a:noFill/>
                </a:ln>
                <a:solidFill>
                  <a:prstClr val="white"/>
                </a:solidFill>
                <a:effectLst/>
                <a:uLnTx/>
                <a:uFillTx/>
                <a:latin typeface="Georgia"/>
                <a:ea typeface="+mn-ea"/>
                <a:cs typeface="+mn-cs"/>
              </a:rPr>
              <a:t>’, </a:t>
            </a:r>
            <a:r>
              <a:rPr kumimoji="0" lang="en-US" sz="1800" b="0" i="0" u="none" strike="noStrike" kern="1200" cap="none" spc="0" normalizeH="0" baseline="0" noProof="0" dirty="0">
                <a:ln>
                  <a:noFill/>
                </a:ln>
                <a:solidFill>
                  <a:schemeClr val="accent5">
                    <a:lumMod val="60000"/>
                    <a:lumOff val="40000"/>
                  </a:schemeClr>
                </a:solidFill>
                <a:effectLst/>
                <a:uLnTx/>
                <a:uFillTx/>
                <a:latin typeface="Georgia"/>
                <a:ea typeface="+mn-ea"/>
                <a:cs typeface="+mn-cs"/>
              </a:rPr>
              <a:t>Sen</a:t>
            </a:r>
            <a:r>
              <a:rPr kumimoji="0" lang="en-US" sz="1800" b="0" i="0" u="none" strike="noStrike" kern="1200" cap="none" spc="0" normalizeH="0" baseline="0" noProof="0" dirty="0">
                <a:ln>
                  <a:noFill/>
                </a:ln>
                <a:solidFill>
                  <a:prstClr val="white"/>
                </a:solidFill>
                <a:effectLst/>
                <a:uLnTx/>
                <a:uFillTx/>
                <a:latin typeface="Georgia"/>
                <a:ea typeface="+mn-ea"/>
                <a:cs typeface="+mn-cs"/>
              </a:rPr>
              <a:t>’, ‘</a:t>
            </a:r>
            <a:r>
              <a:rPr kumimoji="0" lang="en-US" sz="1800" b="0" i="0" u="none" strike="noStrike" kern="1200" cap="none" spc="0" normalizeH="0" baseline="0" noProof="0" dirty="0">
                <a:ln>
                  <a:noFill/>
                </a:ln>
                <a:solidFill>
                  <a:schemeClr val="accent5">
                    <a:lumMod val="60000"/>
                    <a:lumOff val="40000"/>
                  </a:schemeClr>
                </a:solidFill>
                <a:effectLst/>
                <a:uLnTx/>
                <a:uFillTx/>
                <a:latin typeface="Georgia"/>
                <a:ea typeface="+mn-ea"/>
                <a:cs typeface="+mn-cs"/>
              </a:rPr>
              <a:t>male</a:t>
            </a:r>
            <a:r>
              <a:rPr kumimoji="0" lang="en-US" sz="1800" b="0" i="0" u="none" strike="noStrike" kern="1200" cap="none" spc="0" normalizeH="0" baseline="0" noProof="0" dirty="0">
                <a:ln>
                  <a:noFill/>
                </a:ln>
                <a:solidFill>
                  <a:prstClr val="white"/>
                </a:solidFill>
                <a:effectLst/>
                <a:uLnTx/>
                <a:uFillTx/>
                <a:latin typeface="Georgia"/>
                <a:ea typeface="+mn-ea"/>
                <a:cs typeface="+mn-cs"/>
              </a:rPr>
              <a:t>’ are their  values respectively.</a:t>
            </a:r>
            <a:endParaRPr kumimoji="0" lang="en-US" sz="1700" b="1" i="0" u="none" strike="noStrike" kern="1200" cap="none" spc="0" normalizeH="0" baseline="0" noProof="0" dirty="0">
              <a:ln>
                <a:noFill/>
              </a:ln>
              <a:solidFill>
                <a:schemeClr val="bg1"/>
              </a:solidFill>
              <a:effectLst/>
              <a:uLnTx/>
              <a:uFillTx/>
              <a:latin typeface="Avenir Next LT Pro Light"/>
              <a:ea typeface="+mn-ea"/>
              <a:cs typeface="+mn-cs"/>
            </a:endParaRPr>
          </a:p>
          <a:p>
            <a:pPr marL="285750" marR="0" lvl="0" indent="-285750" algn="l" defTabSz="914400" rtl="0" eaLnBrk="1" fontAlgn="auto" latinLnBrk="0" hangingPunct="1">
              <a:lnSpc>
                <a:spcPct val="125000"/>
              </a:lnSpc>
              <a:spcBef>
                <a:spcPts val="1000"/>
              </a:spcBef>
              <a:spcAft>
                <a:spcPts val="0"/>
              </a:spcAft>
              <a:buClr>
                <a:srgbClr val="0F6FC6">
                  <a:lumMod val="60000"/>
                  <a:lumOff val="40000"/>
                </a:srgbClr>
              </a:buClr>
              <a:buSzTx/>
              <a:buFont typeface="Arial" panose="020B0604020202020204" pitchFamily="34" charset="0"/>
              <a:buChar char="•"/>
              <a:tabLst/>
              <a:defRPr/>
            </a:pPr>
            <a:r>
              <a:rPr kumimoji="0" lang="en-US" sz="1700" b="1" i="0" u="none" strike="noStrike" kern="1200" cap="none" spc="0" normalizeH="0" baseline="0" noProof="0" dirty="0">
                <a:ln>
                  <a:noFill/>
                </a:ln>
                <a:solidFill>
                  <a:schemeClr val="bg1"/>
                </a:solidFill>
                <a:effectLst/>
                <a:uLnTx/>
                <a:uFillTx/>
                <a:latin typeface="Avenir Next LT Pro Light"/>
                <a:ea typeface="+mn-ea"/>
                <a:cs typeface="+mn-cs"/>
              </a:rPr>
              <a:t>Within each object, keys need to be unique.</a:t>
            </a:r>
          </a:p>
          <a:p>
            <a:pPr marL="285750" marR="0" lvl="0" indent="-285750" algn="l" defTabSz="914400" rtl="0" eaLnBrk="1" fontAlgn="auto" latinLnBrk="0" hangingPunct="1">
              <a:lnSpc>
                <a:spcPct val="125000"/>
              </a:lnSpc>
              <a:spcBef>
                <a:spcPts val="1000"/>
              </a:spcBef>
              <a:spcAft>
                <a:spcPts val="0"/>
              </a:spcAft>
              <a:buClr>
                <a:srgbClr val="0F6FC6">
                  <a:lumMod val="60000"/>
                  <a:lumOff val="40000"/>
                </a:srgbClr>
              </a:buClr>
              <a:buSzTx/>
              <a:buFont typeface="Arial" panose="020B0604020202020204" pitchFamily="34" charset="0"/>
              <a:buChar char="•"/>
              <a:tabLst/>
              <a:defRPr/>
            </a:pPr>
            <a:r>
              <a:rPr kumimoji="0" lang="en-US" sz="1700" b="1" i="0" u="none" strike="noStrike" kern="1200" cap="none" spc="0" normalizeH="0" baseline="0" noProof="0" dirty="0">
                <a:ln>
                  <a:noFill/>
                </a:ln>
                <a:solidFill>
                  <a:schemeClr val="bg1"/>
                </a:solidFill>
                <a:effectLst/>
                <a:uLnTx/>
                <a:uFillTx/>
                <a:latin typeface="Avenir Next LT Pro Light"/>
                <a:ea typeface="+mn-ea"/>
                <a:cs typeface="+mn-cs"/>
              </a:rPr>
              <a:t>A JSON Path expression specifies a path to an element (or a set of elements) in a JSON structure. Paths can use the dot notation. Ex: </a:t>
            </a:r>
            <a:r>
              <a:rPr kumimoji="0" lang="en-US" sz="1700" b="1" i="0" u="none" strike="noStrike" kern="1200" cap="none" spc="0" normalizeH="0" baseline="0" noProof="0" dirty="0">
                <a:ln>
                  <a:noFill/>
                </a:ln>
                <a:solidFill>
                  <a:schemeClr val="accent5">
                    <a:lumMod val="60000"/>
                    <a:lumOff val="40000"/>
                  </a:schemeClr>
                </a:solidFill>
                <a:effectLst/>
                <a:uLnTx/>
                <a:uFillTx/>
                <a:latin typeface="Avenir Next LT Pro Light"/>
                <a:ea typeface="+mn-ea"/>
                <a:cs typeface="+mn-cs"/>
              </a:rPr>
              <a:t>address.location.[0].country , address.location.[1].country </a:t>
            </a:r>
          </a:p>
          <a:p>
            <a:pPr marL="285750" marR="0" lvl="0" indent="-285750" algn="l" defTabSz="914400" rtl="0" eaLnBrk="1" fontAlgn="auto" latinLnBrk="0" hangingPunct="1">
              <a:lnSpc>
                <a:spcPct val="125000"/>
              </a:lnSpc>
              <a:spcBef>
                <a:spcPts val="1000"/>
              </a:spcBef>
              <a:spcAft>
                <a:spcPts val="0"/>
              </a:spcAft>
              <a:buClr>
                <a:srgbClr val="0F6FC6">
                  <a:lumMod val="60000"/>
                  <a:lumOff val="40000"/>
                </a:srgbClr>
              </a:buClr>
              <a:buSzTx/>
              <a:buFont typeface="Arial" panose="020B0604020202020204" pitchFamily="34" charset="0"/>
              <a:buChar char="•"/>
              <a:tabLst/>
              <a:defRPr/>
            </a:pPr>
            <a:r>
              <a:rPr kumimoji="0" lang="en-US" sz="1700" b="1" i="0" u="none" strike="noStrike" kern="1200" cap="none" spc="0" normalizeH="0" baseline="0" noProof="0" dirty="0">
                <a:ln>
                  <a:noFill/>
                </a:ln>
                <a:solidFill>
                  <a:schemeClr val="bg1"/>
                </a:solidFill>
                <a:effectLst/>
                <a:uLnTx/>
                <a:uFillTx/>
                <a:latin typeface="Avenir Next LT Pro Light"/>
                <a:ea typeface="+mn-ea"/>
                <a:cs typeface="+mn-cs"/>
              </a:rPr>
              <a:t>JSON paths are required in order to query the data or traverse through the data in a JSON file.</a:t>
            </a:r>
          </a:p>
          <a:p>
            <a:pPr marL="285750" marR="0" lvl="0" indent="-285750" algn="l" defTabSz="914400" rtl="0" eaLnBrk="1" fontAlgn="auto" latinLnBrk="0" hangingPunct="1">
              <a:lnSpc>
                <a:spcPct val="125000"/>
              </a:lnSpc>
              <a:spcBef>
                <a:spcPts val="1000"/>
              </a:spcBef>
              <a:spcAft>
                <a:spcPts val="0"/>
              </a:spcAft>
              <a:buClr>
                <a:srgbClr val="0F6FC6">
                  <a:lumMod val="60000"/>
                  <a:lumOff val="40000"/>
                </a:srgbClr>
              </a:buClr>
              <a:buSzTx/>
              <a:buFont typeface="Arial" panose="020B0604020202020204" pitchFamily="34" charset="0"/>
              <a:buChar char="•"/>
              <a:tabLst/>
              <a:defRPr/>
            </a:pPr>
            <a:endParaRPr kumimoji="0" lang="en-US" sz="1600" b="1" i="0" u="none" strike="noStrike" kern="1200" cap="none" spc="0" normalizeH="0" baseline="0" noProof="0" dirty="0">
              <a:ln>
                <a:noFill/>
              </a:ln>
              <a:solidFill>
                <a:schemeClr val="bg1"/>
              </a:solidFill>
              <a:effectLst/>
              <a:uLnTx/>
              <a:uFillTx/>
              <a:latin typeface="Avenir Next LT Pro Light"/>
              <a:ea typeface="+mn-ea"/>
              <a:cs typeface="+mn-cs"/>
            </a:endParaRPr>
          </a:p>
          <a:p>
            <a:endParaRPr lang="en-US" dirty="0">
              <a:solidFill>
                <a:schemeClr val="bg1"/>
              </a:solidFill>
            </a:endParaRPr>
          </a:p>
        </p:txBody>
      </p:sp>
      <p:sp>
        <p:nvSpPr>
          <p:cNvPr id="4" name="Slide Number Placeholder 3">
            <a:extLst>
              <a:ext uri="{FF2B5EF4-FFF2-40B4-BE49-F238E27FC236}">
                <a16:creationId xmlns:a16="http://schemas.microsoft.com/office/drawing/2014/main" id="{67D6EA54-3083-FB0D-9011-2353791B0495}"/>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3</a:t>
            </a:fld>
            <a:endParaRPr lang="en-US" dirty="0"/>
          </a:p>
        </p:txBody>
      </p:sp>
      <p:pic>
        <p:nvPicPr>
          <p:cNvPr id="9" name="Picture 8">
            <a:extLst>
              <a:ext uri="{FF2B5EF4-FFF2-40B4-BE49-F238E27FC236}">
                <a16:creationId xmlns:a16="http://schemas.microsoft.com/office/drawing/2014/main" id="{377FCE67-D5D4-8E93-F771-10FCD0F21836}"/>
              </a:ext>
            </a:extLst>
          </p:cNvPr>
          <p:cNvPicPr>
            <a:picLocks noChangeAspect="1"/>
          </p:cNvPicPr>
          <p:nvPr/>
        </p:nvPicPr>
        <p:blipFill>
          <a:blip r:embed="rId3"/>
          <a:stretch>
            <a:fillRect/>
          </a:stretch>
        </p:blipFill>
        <p:spPr>
          <a:xfrm>
            <a:off x="8376765" y="374359"/>
            <a:ext cx="3507406" cy="3074419"/>
          </a:xfrm>
          <a:prstGeom prst="snip2DiagRect">
            <a:avLst/>
          </a:prstGeom>
          <a:solidFill>
            <a:srgbClr val="FFFFFF">
              <a:shade val="85000"/>
            </a:srgbClr>
          </a:solidFill>
          <a:ln w="88900" cap="sq">
            <a:solidFill>
              <a:schemeClr val="accent5">
                <a:lumMod val="60000"/>
                <a:lumOff val="40000"/>
              </a:schemeClr>
            </a:solidFill>
            <a:miter lim="800000"/>
          </a:ln>
          <a:effectLst>
            <a:outerShdw blurRad="88900" algn="tl" rotWithShape="0">
              <a:srgbClr val="000000">
                <a:alpha val="45000"/>
              </a:srgbClr>
            </a:outerShdw>
            <a:reflection blurRad="6350" stA="50000" endA="300" endPos="55000" dir="5400000" sy="-100000" algn="bl" rotWithShape="0"/>
          </a:effectLst>
          <a:scene3d>
            <a:camera prst="orthographicFront"/>
            <a:lightRig rig="twoPt" dir="t">
              <a:rot lat="0" lon="0" rev="7200000"/>
            </a:lightRig>
          </a:scene3d>
          <a:sp3d>
            <a:bevelT w="25400" h="19050"/>
            <a:contourClr>
              <a:srgbClr val="FFFFFF"/>
            </a:contourClr>
          </a:sp3d>
        </p:spPr>
      </p:pic>
      <p:sp>
        <p:nvSpPr>
          <p:cNvPr id="10" name="Footer Placeholder 9">
            <a:extLst>
              <a:ext uri="{FF2B5EF4-FFF2-40B4-BE49-F238E27FC236}">
                <a16:creationId xmlns:a16="http://schemas.microsoft.com/office/drawing/2014/main" id="{DA071494-3A8B-A35F-71D4-73BBEB9C6849}"/>
              </a:ext>
            </a:extLst>
          </p:cNvPr>
          <p:cNvSpPr>
            <a:spLocks noGrp="1"/>
          </p:cNvSpPr>
          <p:nvPr>
            <p:ph type="ftr" sz="quarter" idx="11"/>
          </p:nvPr>
        </p:nvSpPr>
        <p:spPr>
          <a:xfrm>
            <a:off x="3051030" y="6298975"/>
            <a:ext cx="5575300" cy="369332"/>
          </a:xfrm>
        </p:spPr>
        <p:txBody>
          <a:bodyPr/>
          <a:lstStyle/>
          <a:p>
            <a:r>
              <a:rPr lang="en-US" dirty="0"/>
              <a:t>Authored By | Nameera .</a:t>
            </a:r>
          </a:p>
        </p:txBody>
      </p:sp>
    </p:spTree>
    <p:extLst>
      <p:ext uri="{BB962C8B-B14F-4D97-AF65-F5344CB8AC3E}">
        <p14:creationId xmlns:p14="http://schemas.microsoft.com/office/powerpoint/2010/main" val="5981449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hidden="1">
            <a:extLst>
              <a:ext uri="{FF2B5EF4-FFF2-40B4-BE49-F238E27FC236}">
                <a16:creationId xmlns:a16="http://schemas.microsoft.com/office/drawing/2014/main" id="{8692FC88-DAD7-F5AD-7831-DE54322108F6}"/>
              </a:ext>
              <a:ext uri="{C183D7F6-B498-43B3-948B-1728B52AA6E4}">
                <adec:decorative xmlns:adec="http://schemas.microsoft.com/office/drawing/2017/decorative" val="1"/>
              </a:ext>
            </a:extLst>
          </p:cNvPr>
          <p:cNvSpPr/>
          <p:nvPr/>
        </p:nvSpPr>
        <p:spPr>
          <a:xfrm>
            <a:off x="1" y="2"/>
            <a:ext cx="12227942" cy="6857997"/>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9" name="Title 1">
            <a:extLst>
              <a:ext uri="{FF2B5EF4-FFF2-40B4-BE49-F238E27FC236}">
                <a16:creationId xmlns:a16="http://schemas.microsoft.com/office/drawing/2014/main" id="{0FD6A3FE-1BF6-4C1A-0553-EBD497A69F2D}"/>
              </a:ext>
            </a:extLst>
          </p:cNvPr>
          <p:cNvSpPr>
            <a:spLocks noGrp="1"/>
          </p:cNvSpPr>
          <p:nvPr>
            <p:ph type="title"/>
          </p:nvPr>
        </p:nvSpPr>
        <p:spPr>
          <a:xfrm>
            <a:off x="-249216" y="1709058"/>
            <a:ext cx="12573000" cy="1181974"/>
          </a:xfrm>
        </p:spPr>
        <p:txBody>
          <a:bodyPr anchor="b"/>
          <a:lstStyle/>
          <a:p>
            <a:r>
              <a:rPr lang="en-US" dirty="0"/>
              <a:t>Automate editing of multiple json attributes</a:t>
            </a:r>
          </a:p>
        </p:txBody>
      </p:sp>
      <p:pic>
        <p:nvPicPr>
          <p:cNvPr id="5" name="Picture 4" descr="A picture containing text, sign&#10;&#10;Description automatically generated">
            <a:extLst>
              <a:ext uri="{FF2B5EF4-FFF2-40B4-BE49-F238E27FC236}">
                <a16:creationId xmlns:a16="http://schemas.microsoft.com/office/drawing/2014/main" id="{0384CB5B-A54C-9926-B540-D18E1E3F94C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76401" y="3189481"/>
            <a:ext cx="2306057" cy="2253476"/>
          </a:xfrm>
          <a:prstGeom prst="rect">
            <a:avLst/>
          </a:prstGeom>
        </p:spPr>
      </p:pic>
      <p:sp>
        <p:nvSpPr>
          <p:cNvPr id="10" name="Cross 9">
            <a:extLst>
              <a:ext uri="{FF2B5EF4-FFF2-40B4-BE49-F238E27FC236}">
                <a16:creationId xmlns:a16="http://schemas.microsoft.com/office/drawing/2014/main" id="{46426B18-8B5D-C2EF-E071-EA1989068DD6}"/>
              </a:ext>
            </a:extLst>
          </p:cNvPr>
          <p:cNvSpPr/>
          <p:nvPr/>
        </p:nvSpPr>
        <p:spPr>
          <a:xfrm>
            <a:off x="4343400" y="4076700"/>
            <a:ext cx="533400" cy="479038"/>
          </a:xfrm>
          <a:prstGeom prst="plus">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descr="A picture containing stapler, stationary, light, black&#10;&#10;Description automatically generated">
            <a:extLst>
              <a:ext uri="{FF2B5EF4-FFF2-40B4-BE49-F238E27FC236}">
                <a16:creationId xmlns:a16="http://schemas.microsoft.com/office/drawing/2014/main" id="{D33DF8EB-D3E8-88E4-5CC6-994276217F4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37742" y="3429000"/>
            <a:ext cx="1599085" cy="2035199"/>
          </a:xfrm>
          <a:prstGeom prst="rect">
            <a:avLst/>
          </a:prstGeom>
        </p:spPr>
      </p:pic>
      <p:pic>
        <p:nvPicPr>
          <p:cNvPr id="12" name="Graphic 11" descr="Chevron arrows with solid fill">
            <a:extLst>
              <a:ext uri="{FF2B5EF4-FFF2-40B4-BE49-F238E27FC236}">
                <a16:creationId xmlns:a16="http://schemas.microsoft.com/office/drawing/2014/main" id="{089B3096-CE0C-7855-6A8F-B6995B03724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001825" y="3977854"/>
            <a:ext cx="890318" cy="577884"/>
          </a:xfrm>
          <a:prstGeom prst="rect">
            <a:avLst/>
          </a:prstGeom>
        </p:spPr>
      </p:pic>
      <p:pic>
        <p:nvPicPr>
          <p:cNvPr id="14" name="Picture 13" descr="A red rectangular object with black text&#10;&#10;Description automatically generated">
            <a:extLst>
              <a:ext uri="{FF2B5EF4-FFF2-40B4-BE49-F238E27FC236}">
                <a16:creationId xmlns:a16="http://schemas.microsoft.com/office/drawing/2014/main" id="{C9C97B5D-38A1-BAA8-5707-37D60B970987}"/>
              </a:ext>
            </a:extLst>
          </p:cNvPr>
          <p:cNvPicPr>
            <a:picLocks noChangeAspect="1"/>
          </p:cNvPicPr>
          <p:nvPr/>
        </p:nvPicPr>
        <p:blipFill>
          <a:blip r:embed="rId7">
            <a:extLst>
              <a:ext uri="{837473B0-CC2E-450A-ABE3-18F120FF3D39}">
                <a1611:picAttrSrcUrl xmlns:a1611="http://schemas.microsoft.com/office/drawing/2016/11/main" r:id="rId8"/>
              </a:ext>
            </a:extLst>
          </a:blip>
          <a:stretch>
            <a:fillRect/>
          </a:stretch>
        </p:blipFill>
        <p:spPr>
          <a:xfrm>
            <a:off x="8166001" y="3551951"/>
            <a:ext cx="1599085" cy="1528535"/>
          </a:xfrm>
          <a:prstGeom prst="rect">
            <a:avLst/>
          </a:prstGeom>
        </p:spPr>
      </p:pic>
      <p:sp>
        <p:nvSpPr>
          <p:cNvPr id="16" name="Footer Placeholder 9">
            <a:extLst>
              <a:ext uri="{FF2B5EF4-FFF2-40B4-BE49-F238E27FC236}">
                <a16:creationId xmlns:a16="http://schemas.microsoft.com/office/drawing/2014/main" id="{E031057C-F49F-B8F0-41F4-0CA989BC2E98}"/>
              </a:ext>
            </a:extLst>
          </p:cNvPr>
          <p:cNvSpPr txBox="1">
            <a:spLocks/>
          </p:cNvSpPr>
          <p:nvPr/>
        </p:nvSpPr>
        <p:spPr>
          <a:xfrm>
            <a:off x="3079750" y="6205189"/>
            <a:ext cx="5575300" cy="369332"/>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solidFill>
                  <a:schemeClr val="bg1"/>
                </a:solidFill>
              </a:rPr>
              <a:t>Authored By | Nameera .</a:t>
            </a:r>
            <a:endParaRPr lang="en-US" dirty="0">
              <a:solidFill>
                <a:schemeClr val="bg1"/>
              </a:solidFill>
            </a:endParaRPr>
          </a:p>
        </p:txBody>
      </p:sp>
    </p:spTree>
    <p:extLst>
      <p:ext uri="{BB962C8B-B14F-4D97-AF65-F5344CB8AC3E}">
        <p14:creationId xmlns:p14="http://schemas.microsoft.com/office/powerpoint/2010/main" val="13307339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CA29A4-AAFD-04EE-0732-0671E83D5EF1}"/>
              </a:ext>
            </a:extLst>
          </p:cNvPr>
          <p:cNvSpPr>
            <a:spLocks noGrp="1"/>
          </p:cNvSpPr>
          <p:nvPr>
            <p:ph type="title"/>
          </p:nvPr>
        </p:nvSpPr>
        <p:spPr>
          <a:xfrm>
            <a:off x="2399619" y="162560"/>
            <a:ext cx="9683523" cy="1616904"/>
          </a:xfrm>
        </p:spPr>
        <p:txBody>
          <a:bodyPr/>
          <a:lstStyle/>
          <a:p>
            <a:r>
              <a:rPr lang="en-US" dirty="0"/>
              <a:t>Manual vs automated editing</a:t>
            </a:r>
          </a:p>
        </p:txBody>
      </p:sp>
      <p:sp>
        <p:nvSpPr>
          <p:cNvPr id="5" name="Slide Number Placeholder 4">
            <a:extLst>
              <a:ext uri="{FF2B5EF4-FFF2-40B4-BE49-F238E27FC236}">
                <a16:creationId xmlns:a16="http://schemas.microsoft.com/office/drawing/2014/main" id="{23E23533-91C6-420C-B7D7-4977ACF73ACF}"/>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5</a:t>
            </a:fld>
            <a:endParaRPr lang="en-US" dirty="0"/>
          </a:p>
        </p:txBody>
      </p:sp>
      <p:pic>
        <p:nvPicPr>
          <p:cNvPr id="11" name="Picture 10">
            <a:extLst>
              <a:ext uri="{FF2B5EF4-FFF2-40B4-BE49-F238E27FC236}">
                <a16:creationId xmlns:a16="http://schemas.microsoft.com/office/drawing/2014/main" id="{8132D053-35EE-91E2-CD2C-851628D6CB02}"/>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3124200" y="3126020"/>
            <a:ext cx="1237330" cy="1389730"/>
          </a:xfrm>
          <a:prstGeom prst="rect">
            <a:avLst/>
          </a:prstGeom>
        </p:spPr>
      </p:pic>
      <p:sp>
        <p:nvSpPr>
          <p:cNvPr id="13" name="TextBox 12">
            <a:extLst>
              <a:ext uri="{FF2B5EF4-FFF2-40B4-BE49-F238E27FC236}">
                <a16:creationId xmlns:a16="http://schemas.microsoft.com/office/drawing/2014/main" id="{53E90C5D-8033-C59F-5FED-92ED8FCD7AD4}"/>
              </a:ext>
            </a:extLst>
          </p:cNvPr>
          <p:cNvSpPr txBox="1"/>
          <p:nvPr/>
        </p:nvSpPr>
        <p:spPr>
          <a:xfrm>
            <a:off x="5072743" y="3528498"/>
            <a:ext cx="1741714" cy="584775"/>
          </a:xfrm>
          <a:prstGeom prst="rect">
            <a:avLst/>
          </a:prstGeom>
          <a:noFill/>
        </p:spPr>
        <p:txBody>
          <a:bodyPr wrap="square" rtlCol="0">
            <a:spAutoFit/>
          </a:bodyPr>
          <a:lstStyle/>
          <a:p>
            <a:r>
              <a:rPr lang="en-US" sz="3200" b="1" dirty="0">
                <a:solidFill>
                  <a:schemeClr val="accent3">
                    <a:lumMod val="75000"/>
                  </a:schemeClr>
                </a:solidFill>
              </a:rPr>
              <a:t>V/S</a:t>
            </a:r>
          </a:p>
        </p:txBody>
      </p:sp>
      <p:pic>
        <p:nvPicPr>
          <p:cNvPr id="15" name="Graphic 14">
            <a:extLst>
              <a:ext uri="{FF2B5EF4-FFF2-40B4-BE49-F238E27FC236}">
                <a16:creationId xmlns:a16="http://schemas.microsoft.com/office/drawing/2014/main" id="{06C3CCA5-646F-03E8-677B-F0888653D60C}"/>
              </a:ext>
            </a:extLst>
          </p:cNvPr>
          <p:cNvPicPr>
            <a:picLocks noChangeAspect="1"/>
          </p:cNvPicPr>
          <p:nvPr/>
        </p:nvPicPr>
        <p:blipFill>
          <a:blip r:embed="rId5">
            <a:extLst>
              <a:ext uri="{96DAC541-7B7A-43D3-8B79-37D633B846F1}">
                <asvg:svgBlip xmlns:asvg="http://schemas.microsoft.com/office/drawing/2016/SVG/main" r:embed="rId6"/>
              </a:ext>
              <a:ext uri="{837473B0-CC2E-450A-ABE3-18F120FF3D39}">
                <a1611:picAttrSrcUrl xmlns:a1611="http://schemas.microsoft.com/office/drawing/2016/11/main" r:id="rId7"/>
              </a:ext>
            </a:extLst>
          </a:blip>
          <a:stretch>
            <a:fillRect/>
          </a:stretch>
        </p:blipFill>
        <p:spPr>
          <a:xfrm>
            <a:off x="7097486" y="3012432"/>
            <a:ext cx="1545771" cy="1616905"/>
          </a:xfrm>
          <a:prstGeom prst="rect">
            <a:avLst/>
          </a:prstGeom>
        </p:spPr>
      </p:pic>
      <p:sp>
        <p:nvSpPr>
          <p:cNvPr id="16" name="Footer Placeholder 9">
            <a:extLst>
              <a:ext uri="{FF2B5EF4-FFF2-40B4-BE49-F238E27FC236}">
                <a16:creationId xmlns:a16="http://schemas.microsoft.com/office/drawing/2014/main" id="{26DC15E7-417A-C074-172B-9B6D199680E6}"/>
              </a:ext>
            </a:extLst>
          </p:cNvPr>
          <p:cNvSpPr>
            <a:spLocks noGrp="1"/>
          </p:cNvSpPr>
          <p:nvPr>
            <p:ph type="ftr" sz="quarter" idx="11"/>
          </p:nvPr>
        </p:nvSpPr>
        <p:spPr>
          <a:xfrm>
            <a:off x="3166836" y="6130987"/>
            <a:ext cx="5575300" cy="369332"/>
          </a:xfrm>
        </p:spPr>
        <p:txBody>
          <a:bodyPr/>
          <a:lstStyle/>
          <a:p>
            <a:r>
              <a:rPr lang="en-US" dirty="0"/>
              <a:t>Authored By | Nameera .</a:t>
            </a:r>
          </a:p>
        </p:txBody>
      </p:sp>
    </p:spTree>
    <p:extLst>
      <p:ext uri="{BB962C8B-B14F-4D97-AF65-F5344CB8AC3E}">
        <p14:creationId xmlns:p14="http://schemas.microsoft.com/office/powerpoint/2010/main" val="10736015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C7D808-2387-4F8C-48F5-F2323DF103AA}"/>
            </a:ext>
          </a:extLst>
        </p:cNvPr>
        <p:cNvGrpSpPr/>
        <p:nvPr/>
      </p:nvGrpSpPr>
      <p:grpSpPr>
        <a:xfrm>
          <a:off x="0" y="0"/>
          <a:ext cx="0" cy="0"/>
          <a:chOff x="0" y="0"/>
          <a:chExt cx="0" cy="0"/>
        </a:xfrm>
      </p:grpSpPr>
      <p:sp>
        <p:nvSpPr>
          <p:cNvPr id="3" name="Rectangle 2" hidden="1">
            <a:extLst>
              <a:ext uri="{FF2B5EF4-FFF2-40B4-BE49-F238E27FC236}">
                <a16:creationId xmlns:a16="http://schemas.microsoft.com/office/drawing/2014/main" id="{56AF91DF-191F-A15C-C23F-FA8EDB5E377F}"/>
              </a:ext>
              <a:ext uri="{C183D7F6-B498-43B3-948B-1728B52AA6E4}">
                <adec:decorative xmlns:adec="http://schemas.microsoft.com/office/drawing/2017/decorative" val="1"/>
              </a:ext>
            </a:extLst>
          </p:cNvPr>
          <p:cNvSpPr/>
          <p:nvPr/>
        </p:nvSpPr>
        <p:spPr>
          <a:xfrm>
            <a:off x="1" y="2"/>
            <a:ext cx="12227942" cy="6857997"/>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pic>
        <p:nvPicPr>
          <p:cNvPr id="13" name="Picture 12">
            <a:extLst>
              <a:ext uri="{FF2B5EF4-FFF2-40B4-BE49-F238E27FC236}">
                <a16:creationId xmlns:a16="http://schemas.microsoft.com/office/drawing/2014/main" id="{8A433C68-2897-E372-1A42-4A0358C8FD93}"/>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9387526" y="241869"/>
            <a:ext cx="900708" cy="985725"/>
          </a:xfrm>
          <a:prstGeom prst="rect">
            <a:avLst/>
          </a:prstGeom>
        </p:spPr>
      </p:pic>
      <p:sp>
        <p:nvSpPr>
          <p:cNvPr id="15" name="Content Placeholder 2">
            <a:extLst>
              <a:ext uri="{FF2B5EF4-FFF2-40B4-BE49-F238E27FC236}">
                <a16:creationId xmlns:a16="http://schemas.microsoft.com/office/drawing/2014/main" id="{1CF175D3-F3DC-695F-474B-346EDCA5D60F}"/>
              </a:ext>
            </a:extLst>
          </p:cNvPr>
          <p:cNvSpPr txBox="1">
            <a:spLocks/>
          </p:cNvSpPr>
          <p:nvPr/>
        </p:nvSpPr>
        <p:spPr>
          <a:xfrm>
            <a:off x="-716961" y="1121507"/>
            <a:ext cx="11482933" cy="2384809"/>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accent3"/>
                </a:solidFill>
                <a:latin typeface="+mj-lt"/>
                <a:ea typeface="+mn-ea"/>
                <a:cs typeface="Biome" panose="020B0503030204020804" pitchFamily="34" charset="0"/>
              </a:defRPr>
            </a:lvl1pPr>
            <a:lvl2pPr marL="800100" indent="-342900" algn="l" defTabSz="914400" rtl="0" eaLnBrk="1" latinLnBrk="0" hangingPunct="1">
              <a:lnSpc>
                <a:spcPct val="90000"/>
              </a:lnSpc>
              <a:spcBef>
                <a:spcPts val="500"/>
              </a:spcBef>
              <a:buClr>
                <a:schemeClr val="accent6"/>
              </a:buClr>
              <a:buFont typeface="Arial" panose="020B0604020202020204" pitchFamily="34" charset="0"/>
              <a:buChar char="•"/>
              <a:defRPr sz="2400" kern="1200">
                <a:solidFill>
                  <a:schemeClr val="bg1"/>
                </a:solidFill>
                <a:latin typeface="+mn-lt"/>
                <a:ea typeface="+mn-ea"/>
                <a:cs typeface="+mn-cs"/>
              </a:defRPr>
            </a:lvl2pPr>
            <a:lvl3pPr marL="1257300" indent="-342900" algn="l" defTabSz="914400" rtl="0" eaLnBrk="1" latinLnBrk="0" hangingPunct="1">
              <a:lnSpc>
                <a:spcPct val="90000"/>
              </a:lnSpc>
              <a:spcBef>
                <a:spcPts val="500"/>
              </a:spcBef>
              <a:buClr>
                <a:schemeClr val="accent6"/>
              </a:buClr>
              <a:buFont typeface="Arial" panose="020B0604020202020204" pitchFamily="34" charset="0"/>
              <a:buChar char="•"/>
              <a:defRPr sz="2000" kern="1200">
                <a:solidFill>
                  <a:schemeClr val="bg1"/>
                </a:solidFill>
                <a:latin typeface="+mn-lt"/>
                <a:ea typeface="+mn-ea"/>
                <a:cs typeface="+mn-cs"/>
              </a:defRPr>
            </a:lvl3pPr>
            <a:lvl4pPr marL="1657350" indent="-285750" algn="l" defTabSz="914400" rtl="0" eaLnBrk="1" latinLnBrk="0" hangingPunct="1">
              <a:lnSpc>
                <a:spcPct val="90000"/>
              </a:lnSpc>
              <a:spcBef>
                <a:spcPts val="500"/>
              </a:spcBef>
              <a:buClr>
                <a:schemeClr val="accent6"/>
              </a:buClr>
              <a:buFont typeface="Arial" panose="020B0604020202020204" pitchFamily="34" charset="0"/>
              <a:buChar char="•"/>
              <a:defRPr sz="1800" kern="1200">
                <a:solidFill>
                  <a:schemeClr val="bg1"/>
                </a:solidFill>
                <a:latin typeface="+mn-lt"/>
                <a:ea typeface="+mn-ea"/>
                <a:cs typeface="+mn-cs"/>
              </a:defRPr>
            </a:lvl4pPr>
            <a:lvl5pPr marL="2114550" indent="-285750" algn="l" defTabSz="914400" rtl="0" eaLnBrk="1" latinLnBrk="0" hangingPunct="1">
              <a:lnSpc>
                <a:spcPct val="90000"/>
              </a:lnSpc>
              <a:spcBef>
                <a:spcPts val="500"/>
              </a:spcBef>
              <a:buClr>
                <a:schemeClr val="accent6"/>
              </a:buClr>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2">
              <a:spcBef>
                <a:spcPts val="50"/>
              </a:spcBef>
            </a:pPr>
            <a:r>
              <a:rPr lang="en-US" sz="1800" b="1" dirty="0">
                <a:solidFill>
                  <a:schemeClr val="accent3">
                    <a:lumMod val="75000"/>
                  </a:schemeClr>
                </a:solidFill>
              </a:rPr>
              <a:t>Time-Consuming Process:  </a:t>
            </a:r>
            <a:r>
              <a:rPr lang="en-US" sz="1800" dirty="0"/>
              <a:t>If we want to edit/update multiple attributes inside a JSON or need to edit multiple JSONs, then this process will be time consuming- to open each JSON, edit and then save.</a:t>
            </a:r>
          </a:p>
          <a:p>
            <a:pPr lvl="2">
              <a:spcBef>
                <a:spcPts val="50"/>
              </a:spcBef>
            </a:pPr>
            <a:r>
              <a:rPr lang="en-US" sz="1800" b="1" dirty="0">
                <a:solidFill>
                  <a:schemeClr val="accent3">
                    <a:lumMod val="75000"/>
                  </a:schemeClr>
                </a:solidFill>
              </a:rPr>
              <a:t>Poor JSON Formatting: </a:t>
            </a:r>
            <a:r>
              <a:rPr lang="en-US" sz="1800" dirty="0"/>
              <a:t>The structure and beautification of JSON files will disturb if we are making updates or adding attributes in a JSON without following proper syntax and structure of a </a:t>
            </a:r>
          </a:p>
          <a:p>
            <a:pPr marL="914400" lvl="2" indent="0">
              <a:spcBef>
                <a:spcPts val="50"/>
              </a:spcBef>
              <a:buNone/>
            </a:pPr>
            <a:r>
              <a:rPr lang="en-US" sz="1800" dirty="0"/>
              <a:t>     JSON.</a:t>
            </a:r>
          </a:p>
          <a:p>
            <a:pPr lvl="2">
              <a:spcBef>
                <a:spcPts val="50"/>
              </a:spcBef>
            </a:pPr>
            <a:r>
              <a:rPr lang="en-US" sz="1800" b="1" dirty="0">
                <a:solidFill>
                  <a:schemeClr val="accent3">
                    <a:lumMod val="75000"/>
                  </a:schemeClr>
                </a:solidFill>
              </a:rPr>
              <a:t>Need to understand complex structure of JSON : </a:t>
            </a:r>
            <a:r>
              <a:rPr lang="en-US" sz="1800" dirty="0"/>
              <a:t>If we are manually editing any JSON must make sure that syntax or structure is intact and not disturbed after editing.</a:t>
            </a:r>
          </a:p>
        </p:txBody>
      </p:sp>
      <p:sp>
        <p:nvSpPr>
          <p:cNvPr id="16" name="Title 1">
            <a:extLst>
              <a:ext uri="{FF2B5EF4-FFF2-40B4-BE49-F238E27FC236}">
                <a16:creationId xmlns:a16="http://schemas.microsoft.com/office/drawing/2014/main" id="{198E7DA8-CF03-3270-59BB-D5918C4C223B}"/>
              </a:ext>
            </a:extLst>
          </p:cNvPr>
          <p:cNvSpPr txBox="1">
            <a:spLocks/>
          </p:cNvSpPr>
          <p:nvPr/>
        </p:nvSpPr>
        <p:spPr>
          <a:xfrm>
            <a:off x="596483" y="3594661"/>
            <a:ext cx="9935935" cy="575324"/>
          </a:xfrm>
          <a:prstGeom prst="rect">
            <a:avLst/>
          </a:prstGeom>
          <a:solidFill>
            <a:schemeClr val="accent5">
              <a:lumMod val="75000"/>
            </a:schemeClr>
          </a:solidFill>
          <a:effectLst>
            <a:glow rad="63500">
              <a:schemeClr val="accent5">
                <a:satMod val="175000"/>
                <a:alpha val="40000"/>
              </a:schemeClr>
            </a:glow>
          </a:effectLst>
        </p:spPr>
        <p:txBody>
          <a:bodyPr vert="horz" lIns="91440" tIns="45720" rIns="91440" bIns="45720" rtlCol="0" anchor="b">
            <a:noAutofit/>
          </a:bodyPr>
          <a:lstStyle>
            <a:lvl1pPr algn="ctr" defTabSz="914400" rtl="0" eaLnBrk="1" latinLnBrk="0" hangingPunct="1">
              <a:lnSpc>
                <a:spcPct val="90000"/>
              </a:lnSpc>
              <a:spcBef>
                <a:spcPct val="0"/>
              </a:spcBef>
              <a:buNone/>
              <a:defRPr sz="3200" kern="1200" cap="all" spc="600" baseline="0">
                <a:solidFill>
                  <a:schemeClr val="accent3">
                    <a:lumMod val="75000"/>
                  </a:schemeClr>
                </a:solidFill>
                <a:latin typeface="+mj-lt"/>
                <a:ea typeface="+mj-ea"/>
                <a:cs typeface="Biome" panose="020B0503030204020804" pitchFamily="34" charset="0"/>
              </a:defRPr>
            </a:lvl1pPr>
          </a:lstStyle>
          <a:p>
            <a:r>
              <a:rPr lang="en-US" sz="2400" dirty="0"/>
              <a:t>Automated process of json editing</a:t>
            </a:r>
          </a:p>
        </p:txBody>
      </p:sp>
      <p:pic>
        <p:nvPicPr>
          <p:cNvPr id="17" name="Graphic 16">
            <a:extLst>
              <a:ext uri="{FF2B5EF4-FFF2-40B4-BE49-F238E27FC236}">
                <a16:creationId xmlns:a16="http://schemas.microsoft.com/office/drawing/2014/main" id="{1FE89589-8664-5A1A-2722-317829A13B67}"/>
              </a:ext>
            </a:extLst>
          </p:cNvPr>
          <p:cNvPicPr>
            <a:picLocks noChangeAspect="1"/>
          </p:cNvPicPr>
          <p:nvPr/>
        </p:nvPicPr>
        <p:blipFill>
          <a:blip r:embed="rId5">
            <a:extLst>
              <a:ext uri="{96DAC541-7B7A-43D3-8B79-37D633B846F1}">
                <asvg:svgBlip xmlns:asvg="http://schemas.microsoft.com/office/drawing/2016/SVG/main" r:embed="rId6"/>
              </a:ext>
              <a:ext uri="{837473B0-CC2E-450A-ABE3-18F120FF3D39}">
                <a1611:picAttrSrcUrl xmlns:a1611="http://schemas.microsoft.com/office/drawing/2016/11/main" r:id="rId7"/>
              </a:ext>
            </a:extLst>
          </a:blip>
          <a:stretch>
            <a:fillRect/>
          </a:stretch>
        </p:blipFill>
        <p:spPr>
          <a:xfrm>
            <a:off x="10436086" y="3025412"/>
            <a:ext cx="1077684" cy="1200337"/>
          </a:xfrm>
          <a:prstGeom prst="rect">
            <a:avLst/>
          </a:prstGeom>
        </p:spPr>
      </p:pic>
      <p:sp>
        <p:nvSpPr>
          <p:cNvPr id="18" name="Freeform: Shape 17">
            <a:extLst>
              <a:ext uri="{FF2B5EF4-FFF2-40B4-BE49-F238E27FC236}">
                <a16:creationId xmlns:a16="http://schemas.microsoft.com/office/drawing/2014/main" id="{43A28881-8246-BE2F-C75C-3670144960D3}"/>
              </a:ext>
            </a:extLst>
          </p:cNvPr>
          <p:cNvSpPr/>
          <p:nvPr/>
        </p:nvSpPr>
        <p:spPr>
          <a:xfrm>
            <a:off x="1698171" y="4505407"/>
            <a:ext cx="1260617" cy="1351107"/>
          </a:xfrm>
          <a:custGeom>
            <a:avLst/>
            <a:gdLst>
              <a:gd name="connsiteX0" fmla="*/ 175261 w 351144"/>
              <a:gd name="connsiteY0" fmla="*/ 371475 h 402149"/>
              <a:gd name="connsiteX1" fmla="*/ 30799 w 351144"/>
              <a:gd name="connsiteY1" fmla="*/ 227013 h 402149"/>
              <a:gd name="connsiteX2" fmla="*/ 175261 w 351144"/>
              <a:gd name="connsiteY2" fmla="*/ 82550 h 402149"/>
              <a:gd name="connsiteX3" fmla="*/ 319724 w 351144"/>
              <a:gd name="connsiteY3" fmla="*/ 227013 h 402149"/>
              <a:gd name="connsiteX4" fmla="*/ 175261 w 351144"/>
              <a:gd name="connsiteY4" fmla="*/ 371475 h 402149"/>
              <a:gd name="connsiteX5" fmla="*/ 175261 w 351144"/>
              <a:gd name="connsiteY5" fmla="*/ 371475 h 402149"/>
              <a:gd name="connsiteX6" fmla="*/ 297538 w 351144"/>
              <a:gd name="connsiteY6" fmla="*/ 101124 h 402149"/>
              <a:gd name="connsiteX7" fmla="*/ 313016 w 351144"/>
              <a:gd name="connsiteY7" fmla="*/ 85646 h 402149"/>
              <a:gd name="connsiteX8" fmla="*/ 312500 w 351144"/>
              <a:gd name="connsiteY8" fmla="*/ 63976 h 402149"/>
              <a:gd name="connsiteX9" fmla="*/ 290831 w 351144"/>
              <a:gd name="connsiteY9" fmla="*/ 63460 h 402149"/>
              <a:gd name="connsiteX10" fmla="*/ 273289 w 351144"/>
              <a:gd name="connsiteY10" fmla="*/ 81518 h 402149"/>
              <a:gd name="connsiteX11" fmla="*/ 190739 w 351144"/>
              <a:gd name="connsiteY11" fmla="*/ 52626 h 402149"/>
              <a:gd name="connsiteX12" fmla="*/ 190739 w 351144"/>
              <a:gd name="connsiteY12" fmla="*/ 30956 h 402149"/>
              <a:gd name="connsiteX13" fmla="*/ 237174 w 351144"/>
              <a:gd name="connsiteY13" fmla="*/ 30956 h 402149"/>
              <a:gd name="connsiteX14" fmla="*/ 237174 w 351144"/>
              <a:gd name="connsiteY14" fmla="*/ 0 h 402149"/>
              <a:gd name="connsiteX15" fmla="*/ 113349 w 351144"/>
              <a:gd name="connsiteY15" fmla="*/ 0 h 402149"/>
              <a:gd name="connsiteX16" fmla="*/ 113349 w 351144"/>
              <a:gd name="connsiteY16" fmla="*/ 30956 h 402149"/>
              <a:gd name="connsiteX17" fmla="*/ 159783 w 351144"/>
              <a:gd name="connsiteY17" fmla="*/ 30956 h 402149"/>
              <a:gd name="connsiteX18" fmla="*/ 159783 w 351144"/>
              <a:gd name="connsiteY18" fmla="*/ 52110 h 402149"/>
              <a:gd name="connsiteX19" fmla="*/ 1390 w 351144"/>
              <a:gd name="connsiteY19" fmla="*/ 204827 h 402149"/>
              <a:gd name="connsiteX20" fmla="*/ 116960 w 351144"/>
              <a:gd name="connsiteY20" fmla="*/ 392113 h 402149"/>
              <a:gd name="connsiteX21" fmla="*/ 324883 w 351144"/>
              <a:gd name="connsiteY21" fmla="*/ 319365 h 402149"/>
              <a:gd name="connsiteX22" fmla="*/ 297538 w 351144"/>
              <a:gd name="connsiteY22" fmla="*/ 101124 h 402149"/>
              <a:gd name="connsiteX23" fmla="*/ 297538 w 351144"/>
              <a:gd name="connsiteY23" fmla="*/ 101124 h 402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51144" h="402149">
                <a:moveTo>
                  <a:pt x="175261" y="371475"/>
                </a:moveTo>
                <a:cubicBezTo>
                  <a:pt x="95291" y="371475"/>
                  <a:pt x="30799" y="306983"/>
                  <a:pt x="30799" y="227013"/>
                </a:cubicBezTo>
                <a:cubicBezTo>
                  <a:pt x="30799" y="147042"/>
                  <a:pt x="95291" y="82550"/>
                  <a:pt x="175261" y="82550"/>
                </a:cubicBezTo>
                <a:cubicBezTo>
                  <a:pt x="255231" y="82550"/>
                  <a:pt x="319724" y="147042"/>
                  <a:pt x="319724" y="227013"/>
                </a:cubicBezTo>
                <a:cubicBezTo>
                  <a:pt x="319724" y="306983"/>
                  <a:pt x="255231" y="371475"/>
                  <a:pt x="175261" y="371475"/>
                </a:cubicBezTo>
                <a:lnTo>
                  <a:pt x="175261" y="371475"/>
                </a:lnTo>
                <a:close/>
                <a:moveTo>
                  <a:pt x="297538" y="101124"/>
                </a:moveTo>
                <a:lnTo>
                  <a:pt x="313016" y="85646"/>
                </a:lnTo>
                <a:cubicBezTo>
                  <a:pt x="318692" y="79454"/>
                  <a:pt x="318692" y="70168"/>
                  <a:pt x="312500" y="63976"/>
                </a:cubicBezTo>
                <a:cubicBezTo>
                  <a:pt x="306825" y="58301"/>
                  <a:pt x="297022" y="57785"/>
                  <a:pt x="290831" y="63460"/>
                </a:cubicBezTo>
                <a:lnTo>
                  <a:pt x="273289" y="81518"/>
                </a:lnTo>
                <a:cubicBezTo>
                  <a:pt x="248524" y="65008"/>
                  <a:pt x="220148" y="54689"/>
                  <a:pt x="190739" y="52626"/>
                </a:cubicBezTo>
                <a:lnTo>
                  <a:pt x="190739" y="30956"/>
                </a:lnTo>
                <a:lnTo>
                  <a:pt x="237174" y="30956"/>
                </a:lnTo>
                <a:lnTo>
                  <a:pt x="237174" y="0"/>
                </a:lnTo>
                <a:lnTo>
                  <a:pt x="113349" y="0"/>
                </a:lnTo>
                <a:lnTo>
                  <a:pt x="113349" y="30956"/>
                </a:lnTo>
                <a:lnTo>
                  <a:pt x="159783" y="30956"/>
                </a:lnTo>
                <a:lnTo>
                  <a:pt x="159783" y="52110"/>
                </a:lnTo>
                <a:cubicBezTo>
                  <a:pt x="77749" y="59333"/>
                  <a:pt x="11709" y="122793"/>
                  <a:pt x="1390" y="204827"/>
                </a:cubicBezTo>
                <a:cubicBezTo>
                  <a:pt x="-8929" y="286861"/>
                  <a:pt x="39054" y="364768"/>
                  <a:pt x="116960" y="392113"/>
                </a:cubicBezTo>
                <a:cubicBezTo>
                  <a:pt x="194867" y="419457"/>
                  <a:pt x="281028" y="389533"/>
                  <a:pt x="324883" y="319365"/>
                </a:cubicBezTo>
                <a:cubicBezTo>
                  <a:pt x="368738" y="249198"/>
                  <a:pt x="356355" y="158393"/>
                  <a:pt x="297538" y="101124"/>
                </a:cubicBezTo>
                <a:lnTo>
                  <a:pt x="297538" y="101124"/>
                </a:lnTo>
                <a:close/>
              </a:path>
            </a:pathLst>
          </a:custGeom>
          <a:solidFill>
            <a:schemeClr val="accent6">
              <a:lumMod val="60000"/>
              <a:lumOff val="40000"/>
            </a:schemeClr>
          </a:solidFill>
          <a:ln w="5159" cap="flat">
            <a:noFill/>
            <a:prstDash val="solid"/>
            <a:miter/>
          </a:ln>
        </p:spPr>
        <p:txBody>
          <a:bodyPr rtlCol="0" anchor="ctr"/>
          <a:lstStyle/>
          <a:p>
            <a:endParaRPr lang="en-US" dirty="0"/>
          </a:p>
        </p:txBody>
      </p:sp>
      <p:sp>
        <p:nvSpPr>
          <p:cNvPr id="19" name="Freeform: Shape 18">
            <a:extLst>
              <a:ext uri="{FF2B5EF4-FFF2-40B4-BE49-F238E27FC236}">
                <a16:creationId xmlns:a16="http://schemas.microsoft.com/office/drawing/2014/main" id="{8E8BC3D8-9C87-E50A-89DC-D89A9EA40758}"/>
              </a:ext>
            </a:extLst>
          </p:cNvPr>
          <p:cNvSpPr/>
          <p:nvPr/>
        </p:nvSpPr>
        <p:spPr>
          <a:xfrm rot="235271">
            <a:off x="2236989" y="5098533"/>
            <a:ext cx="349407" cy="410463"/>
          </a:xfrm>
          <a:custGeom>
            <a:avLst/>
            <a:gdLst>
              <a:gd name="connsiteX0" fmla="*/ 20638 w 68619"/>
              <a:gd name="connsiteY0" fmla="*/ 0 h 130532"/>
              <a:gd name="connsiteX1" fmla="*/ 0 w 68619"/>
              <a:gd name="connsiteY1" fmla="*/ 0 h 130532"/>
              <a:gd name="connsiteX2" fmla="*/ 0 w 68619"/>
              <a:gd name="connsiteY2" fmla="*/ 72231 h 130532"/>
              <a:gd name="connsiteX3" fmla="*/ 3096 w 68619"/>
              <a:gd name="connsiteY3" fmla="*/ 79454 h 130532"/>
              <a:gd name="connsiteX4" fmla="*/ 54173 w 68619"/>
              <a:gd name="connsiteY4" fmla="*/ 130532 h 130532"/>
              <a:gd name="connsiteX5" fmla="*/ 68620 w 68619"/>
              <a:gd name="connsiteY5" fmla="*/ 116086 h 130532"/>
              <a:gd name="connsiteX6" fmla="*/ 20638 w 68619"/>
              <a:gd name="connsiteY6" fmla="*/ 68104 h 130532"/>
              <a:gd name="connsiteX7" fmla="*/ 20638 w 68619"/>
              <a:gd name="connsiteY7" fmla="*/ 0 h 1305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619" h="130532">
                <a:moveTo>
                  <a:pt x="20638" y="0"/>
                </a:moveTo>
                <a:lnTo>
                  <a:pt x="0" y="0"/>
                </a:lnTo>
                <a:lnTo>
                  <a:pt x="0" y="72231"/>
                </a:lnTo>
                <a:cubicBezTo>
                  <a:pt x="0" y="74811"/>
                  <a:pt x="1032" y="77391"/>
                  <a:pt x="3096" y="79454"/>
                </a:cubicBezTo>
                <a:lnTo>
                  <a:pt x="54173" y="130532"/>
                </a:lnTo>
                <a:lnTo>
                  <a:pt x="68620" y="116086"/>
                </a:lnTo>
                <a:lnTo>
                  <a:pt x="20638" y="68104"/>
                </a:lnTo>
                <a:lnTo>
                  <a:pt x="20638" y="0"/>
                </a:lnTo>
                <a:close/>
              </a:path>
            </a:pathLst>
          </a:custGeom>
          <a:solidFill>
            <a:schemeClr val="bg1"/>
          </a:solidFill>
          <a:ln w="5159" cap="flat">
            <a:noFill/>
            <a:prstDash val="solid"/>
            <a:miter/>
          </a:ln>
        </p:spPr>
        <p:txBody>
          <a:bodyPr rtlCol="0" anchor="ctr"/>
          <a:lstStyle/>
          <a:p>
            <a:endParaRPr lang="en-US" dirty="0"/>
          </a:p>
        </p:txBody>
      </p:sp>
      <p:sp>
        <p:nvSpPr>
          <p:cNvPr id="20" name="Freeform: Shape 19">
            <a:extLst>
              <a:ext uri="{FF2B5EF4-FFF2-40B4-BE49-F238E27FC236}">
                <a16:creationId xmlns:a16="http://schemas.microsoft.com/office/drawing/2014/main" id="{024FF0D2-60D9-5861-C2EF-34872AB785DF}"/>
              </a:ext>
            </a:extLst>
          </p:cNvPr>
          <p:cNvSpPr/>
          <p:nvPr/>
        </p:nvSpPr>
        <p:spPr>
          <a:xfrm>
            <a:off x="2668278" y="5294459"/>
            <a:ext cx="102775" cy="115741"/>
          </a:xfrm>
          <a:custGeom>
            <a:avLst/>
            <a:gdLst>
              <a:gd name="connsiteX0" fmla="*/ 20638 w 20637"/>
              <a:gd name="connsiteY0" fmla="*/ 10319 h 20637"/>
              <a:gd name="connsiteX1" fmla="*/ 10319 w 20637"/>
              <a:gd name="connsiteY1" fmla="*/ 20638 h 20637"/>
              <a:gd name="connsiteX2" fmla="*/ 0 w 20637"/>
              <a:gd name="connsiteY2" fmla="*/ 10319 h 20637"/>
              <a:gd name="connsiteX3" fmla="*/ 10319 w 20637"/>
              <a:gd name="connsiteY3" fmla="*/ 0 h 20637"/>
              <a:gd name="connsiteX4" fmla="*/ 20638 w 20637"/>
              <a:gd name="connsiteY4" fmla="*/ 10319 h 206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637" h="20637">
                <a:moveTo>
                  <a:pt x="20638" y="10319"/>
                </a:moveTo>
                <a:cubicBezTo>
                  <a:pt x="20638" y="16018"/>
                  <a:pt x="16018" y="20638"/>
                  <a:pt x="10319" y="20638"/>
                </a:cubicBezTo>
                <a:cubicBezTo>
                  <a:pt x="4620" y="20638"/>
                  <a:pt x="0" y="16018"/>
                  <a:pt x="0" y="10319"/>
                </a:cubicBezTo>
                <a:cubicBezTo>
                  <a:pt x="0" y="4620"/>
                  <a:pt x="4620" y="0"/>
                  <a:pt x="10319" y="0"/>
                </a:cubicBezTo>
                <a:cubicBezTo>
                  <a:pt x="16018" y="0"/>
                  <a:pt x="20638" y="4620"/>
                  <a:pt x="20638" y="10319"/>
                </a:cubicBezTo>
                <a:close/>
              </a:path>
            </a:pathLst>
          </a:custGeom>
          <a:solidFill>
            <a:schemeClr val="bg1"/>
          </a:solidFill>
          <a:ln w="5159" cap="flat">
            <a:noFill/>
            <a:prstDash val="solid"/>
            <a:miter/>
          </a:ln>
        </p:spPr>
        <p:txBody>
          <a:bodyPr rtlCol="0" anchor="ctr"/>
          <a:lstStyle/>
          <a:p>
            <a:endParaRPr lang="en-US" dirty="0"/>
          </a:p>
        </p:txBody>
      </p:sp>
      <p:sp>
        <p:nvSpPr>
          <p:cNvPr id="21" name="Freeform: Shape 20">
            <a:extLst>
              <a:ext uri="{FF2B5EF4-FFF2-40B4-BE49-F238E27FC236}">
                <a16:creationId xmlns:a16="http://schemas.microsoft.com/office/drawing/2014/main" id="{308A77C8-C7E2-E6D2-9E29-71649A1C701A}"/>
              </a:ext>
            </a:extLst>
          </p:cNvPr>
          <p:cNvSpPr/>
          <p:nvPr/>
        </p:nvSpPr>
        <p:spPr>
          <a:xfrm>
            <a:off x="1909379" y="5331118"/>
            <a:ext cx="102775" cy="115741"/>
          </a:xfrm>
          <a:custGeom>
            <a:avLst/>
            <a:gdLst>
              <a:gd name="connsiteX0" fmla="*/ 20638 w 20637"/>
              <a:gd name="connsiteY0" fmla="*/ 10319 h 20637"/>
              <a:gd name="connsiteX1" fmla="*/ 10319 w 20637"/>
              <a:gd name="connsiteY1" fmla="*/ 20638 h 20637"/>
              <a:gd name="connsiteX2" fmla="*/ 0 w 20637"/>
              <a:gd name="connsiteY2" fmla="*/ 10319 h 20637"/>
              <a:gd name="connsiteX3" fmla="*/ 10319 w 20637"/>
              <a:gd name="connsiteY3" fmla="*/ 0 h 20637"/>
              <a:gd name="connsiteX4" fmla="*/ 20638 w 20637"/>
              <a:gd name="connsiteY4" fmla="*/ 10319 h 206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637" h="20637">
                <a:moveTo>
                  <a:pt x="20638" y="10319"/>
                </a:moveTo>
                <a:cubicBezTo>
                  <a:pt x="20638" y="16018"/>
                  <a:pt x="16018" y="20638"/>
                  <a:pt x="10319" y="20638"/>
                </a:cubicBezTo>
                <a:cubicBezTo>
                  <a:pt x="4620" y="20638"/>
                  <a:pt x="0" y="16018"/>
                  <a:pt x="0" y="10319"/>
                </a:cubicBezTo>
                <a:cubicBezTo>
                  <a:pt x="0" y="4620"/>
                  <a:pt x="4620" y="0"/>
                  <a:pt x="10319" y="0"/>
                </a:cubicBezTo>
                <a:cubicBezTo>
                  <a:pt x="16018" y="0"/>
                  <a:pt x="20638" y="4620"/>
                  <a:pt x="20638" y="10319"/>
                </a:cubicBezTo>
                <a:close/>
              </a:path>
            </a:pathLst>
          </a:custGeom>
          <a:solidFill>
            <a:schemeClr val="bg1"/>
          </a:solidFill>
          <a:ln w="5159" cap="flat">
            <a:noFill/>
            <a:prstDash val="solid"/>
            <a:miter/>
          </a:ln>
        </p:spPr>
        <p:txBody>
          <a:bodyPr rtlCol="0" anchor="ctr"/>
          <a:lstStyle/>
          <a:p>
            <a:endParaRPr lang="en-US" dirty="0"/>
          </a:p>
        </p:txBody>
      </p:sp>
      <p:sp>
        <p:nvSpPr>
          <p:cNvPr id="22" name="Freeform: Shape 21">
            <a:extLst>
              <a:ext uri="{FF2B5EF4-FFF2-40B4-BE49-F238E27FC236}">
                <a16:creationId xmlns:a16="http://schemas.microsoft.com/office/drawing/2014/main" id="{346B2023-E4A6-E32D-4913-7CA19025ED1B}"/>
              </a:ext>
            </a:extLst>
          </p:cNvPr>
          <p:cNvSpPr/>
          <p:nvPr/>
        </p:nvSpPr>
        <p:spPr>
          <a:xfrm>
            <a:off x="2277091" y="4896987"/>
            <a:ext cx="102775" cy="115741"/>
          </a:xfrm>
          <a:custGeom>
            <a:avLst/>
            <a:gdLst>
              <a:gd name="connsiteX0" fmla="*/ 20638 w 20637"/>
              <a:gd name="connsiteY0" fmla="*/ 10319 h 20637"/>
              <a:gd name="connsiteX1" fmla="*/ 10319 w 20637"/>
              <a:gd name="connsiteY1" fmla="*/ 20638 h 20637"/>
              <a:gd name="connsiteX2" fmla="*/ 0 w 20637"/>
              <a:gd name="connsiteY2" fmla="*/ 10319 h 20637"/>
              <a:gd name="connsiteX3" fmla="*/ 10319 w 20637"/>
              <a:gd name="connsiteY3" fmla="*/ 0 h 20637"/>
              <a:gd name="connsiteX4" fmla="*/ 20638 w 20637"/>
              <a:gd name="connsiteY4" fmla="*/ 10319 h 206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637" h="20637">
                <a:moveTo>
                  <a:pt x="20638" y="10319"/>
                </a:moveTo>
                <a:cubicBezTo>
                  <a:pt x="20638" y="16018"/>
                  <a:pt x="16018" y="20638"/>
                  <a:pt x="10319" y="20638"/>
                </a:cubicBezTo>
                <a:cubicBezTo>
                  <a:pt x="4620" y="20638"/>
                  <a:pt x="0" y="16018"/>
                  <a:pt x="0" y="10319"/>
                </a:cubicBezTo>
                <a:cubicBezTo>
                  <a:pt x="0" y="4620"/>
                  <a:pt x="4620" y="0"/>
                  <a:pt x="10319" y="0"/>
                </a:cubicBezTo>
                <a:cubicBezTo>
                  <a:pt x="16018" y="0"/>
                  <a:pt x="20638" y="4620"/>
                  <a:pt x="20638" y="10319"/>
                </a:cubicBezTo>
                <a:close/>
              </a:path>
            </a:pathLst>
          </a:custGeom>
          <a:solidFill>
            <a:schemeClr val="bg1"/>
          </a:solidFill>
          <a:ln w="5159" cap="flat">
            <a:noFill/>
            <a:prstDash val="solid"/>
            <a:miter/>
          </a:ln>
        </p:spPr>
        <p:txBody>
          <a:bodyPr rtlCol="0" anchor="ctr"/>
          <a:lstStyle/>
          <a:p>
            <a:endParaRPr lang="en-US" dirty="0"/>
          </a:p>
        </p:txBody>
      </p:sp>
      <p:sp>
        <p:nvSpPr>
          <p:cNvPr id="23" name="Freeform: Shape 22">
            <a:extLst>
              <a:ext uri="{FF2B5EF4-FFF2-40B4-BE49-F238E27FC236}">
                <a16:creationId xmlns:a16="http://schemas.microsoft.com/office/drawing/2014/main" id="{CC43C2AC-6B67-8C7B-6081-AD101068DA66}"/>
              </a:ext>
            </a:extLst>
          </p:cNvPr>
          <p:cNvSpPr/>
          <p:nvPr/>
        </p:nvSpPr>
        <p:spPr>
          <a:xfrm>
            <a:off x="2267351" y="5594801"/>
            <a:ext cx="102775" cy="115741"/>
          </a:xfrm>
          <a:custGeom>
            <a:avLst/>
            <a:gdLst>
              <a:gd name="connsiteX0" fmla="*/ 20638 w 20637"/>
              <a:gd name="connsiteY0" fmla="*/ 10319 h 20637"/>
              <a:gd name="connsiteX1" fmla="*/ 10319 w 20637"/>
              <a:gd name="connsiteY1" fmla="*/ 20638 h 20637"/>
              <a:gd name="connsiteX2" fmla="*/ 0 w 20637"/>
              <a:gd name="connsiteY2" fmla="*/ 10319 h 20637"/>
              <a:gd name="connsiteX3" fmla="*/ 10319 w 20637"/>
              <a:gd name="connsiteY3" fmla="*/ 0 h 20637"/>
              <a:gd name="connsiteX4" fmla="*/ 20638 w 20637"/>
              <a:gd name="connsiteY4" fmla="*/ 10319 h 206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637" h="20637">
                <a:moveTo>
                  <a:pt x="20638" y="10319"/>
                </a:moveTo>
                <a:cubicBezTo>
                  <a:pt x="20638" y="16018"/>
                  <a:pt x="16018" y="20638"/>
                  <a:pt x="10319" y="20638"/>
                </a:cubicBezTo>
                <a:cubicBezTo>
                  <a:pt x="4620" y="20638"/>
                  <a:pt x="0" y="16018"/>
                  <a:pt x="0" y="10319"/>
                </a:cubicBezTo>
                <a:cubicBezTo>
                  <a:pt x="0" y="4620"/>
                  <a:pt x="4620" y="0"/>
                  <a:pt x="10319" y="0"/>
                </a:cubicBezTo>
                <a:cubicBezTo>
                  <a:pt x="16018" y="0"/>
                  <a:pt x="20638" y="4620"/>
                  <a:pt x="20638" y="10319"/>
                </a:cubicBezTo>
                <a:close/>
              </a:path>
            </a:pathLst>
          </a:custGeom>
          <a:solidFill>
            <a:schemeClr val="bg1"/>
          </a:solidFill>
          <a:ln w="5159" cap="flat">
            <a:noFill/>
            <a:prstDash val="solid"/>
            <a:miter/>
          </a:ln>
        </p:spPr>
        <p:txBody>
          <a:bodyPr rtlCol="0" anchor="ctr"/>
          <a:lstStyle/>
          <a:p>
            <a:endParaRPr lang="en-US" dirty="0"/>
          </a:p>
        </p:txBody>
      </p:sp>
      <p:sp>
        <p:nvSpPr>
          <p:cNvPr id="24" name="TextBox 23">
            <a:extLst>
              <a:ext uri="{FF2B5EF4-FFF2-40B4-BE49-F238E27FC236}">
                <a16:creationId xmlns:a16="http://schemas.microsoft.com/office/drawing/2014/main" id="{75C593E4-95A6-3762-1A84-F5449E981DDA}"/>
              </a:ext>
            </a:extLst>
          </p:cNvPr>
          <p:cNvSpPr txBox="1"/>
          <p:nvPr/>
        </p:nvSpPr>
        <p:spPr>
          <a:xfrm>
            <a:off x="1698171" y="6051245"/>
            <a:ext cx="2307771" cy="369332"/>
          </a:xfrm>
          <a:prstGeom prst="rect">
            <a:avLst/>
          </a:prstGeom>
          <a:noFill/>
        </p:spPr>
        <p:txBody>
          <a:bodyPr wrap="square" rtlCol="0">
            <a:spAutoFit/>
          </a:bodyPr>
          <a:lstStyle/>
          <a:p>
            <a:r>
              <a:rPr lang="en-US" b="1" dirty="0">
                <a:solidFill>
                  <a:schemeClr val="bg1"/>
                </a:solidFill>
              </a:rPr>
              <a:t>Saves time  </a:t>
            </a:r>
          </a:p>
        </p:txBody>
      </p:sp>
      <p:sp>
        <p:nvSpPr>
          <p:cNvPr id="25" name="Rectangle 24">
            <a:extLst>
              <a:ext uri="{FF2B5EF4-FFF2-40B4-BE49-F238E27FC236}">
                <a16:creationId xmlns:a16="http://schemas.microsoft.com/office/drawing/2014/main" id="{FA41881A-B0E2-D3D0-50EA-01106E06625B}"/>
              </a:ext>
            </a:extLst>
          </p:cNvPr>
          <p:cNvSpPr/>
          <p:nvPr/>
        </p:nvSpPr>
        <p:spPr>
          <a:xfrm>
            <a:off x="1545771" y="5930852"/>
            <a:ext cx="1763486" cy="575324"/>
          </a:xfrm>
          <a:prstGeom prst="rect">
            <a:avLst/>
          </a:prstGeom>
          <a:noFill/>
          <a:ln w="38100">
            <a:solidFill>
              <a:schemeClr val="accent6">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7" name="Picture 26" descr="A screenshot of a computer program&#10;&#10;Description automatically generated">
            <a:extLst>
              <a:ext uri="{FF2B5EF4-FFF2-40B4-BE49-F238E27FC236}">
                <a16:creationId xmlns:a16="http://schemas.microsoft.com/office/drawing/2014/main" id="{1798F930-300E-8164-88D3-96D8919DF925}"/>
              </a:ext>
            </a:extLst>
          </p:cNvPr>
          <p:cNvPicPr>
            <a:picLocks noChangeAspect="1"/>
          </p:cNvPicPr>
          <p:nvPr/>
        </p:nvPicPr>
        <p:blipFill>
          <a:blip r:embed="rId8">
            <a:extLst>
              <a:ext uri="{837473B0-CC2E-450A-ABE3-18F120FF3D39}">
                <a1611:picAttrSrcUrl xmlns:a1611="http://schemas.microsoft.com/office/drawing/2016/11/main" r:id="rId9"/>
              </a:ext>
            </a:extLst>
          </a:blip>
          <a:stretch>
            <a:fillRect/>
          </a:stretch>
        </p:blipFill>
        <p:spPr>
          <a:xfrm>
            <a:off x="4746171" y="4355105"/>
            <a:ext cx="2547257" cy="1524595"/>
          </a:xfrm>
          <a:prstGeom prst="roundRect">
            <a:avLst>
              <a:gd name="adj" fmla="val 11111"/>
            </a:avLst>
          </a:prstGeom>
          <a:ln w="38100" cap="rnd">
            <a:solidFill>
              <a:schemeClr val="accent6">
                <a:lumMod val="60000"/>
                <a:lumOff val="40000"/>
              </a:schemeClr>
            </a:solidFill>
            <a:prstDash val="solid"/>
          </a:ln>
          <a:effectLst>
            <a:outerShdw blurRad="101600" dist="50800" dir="7200000" algn="tl" rotWithShape="0">
              <a:srgbClr val="000000">
                <a:alpha val="45000"/>
              </a:srgbClr>
            </a:outerShdw>
          </a:effectLst>
          <a:scene3d>
            <a:camera prst="perspectiveFront" fov="5400000"/>
            <a:lightRig rig="threePt" dir="t">
              <a:rot lat="0" lon="0" rev="19200000"/>
            </a:lightRig>
          </a:scene3d>
          <a:sp3d extrusionH="25400">
            <a:bevelT w="304800" h="152400" prst="hardEdge"/>
            <a:extrusionClr>
              <a:srgbClr val="FFFFFF"/>
            </a:extrusionClr>
          </a:sp3d>
        </p:spPr>
      </p:pic>
      <p:sp>
        <p:nvSpPr>
          <p:cNvPr id="29" name="Rectangle 28">
            <a:extLst>
              <a:ext uri="{FF2B5EF4-FFF2-40B4-BE49-F238E27FC236}">
                <a16:creationId xmlns:a16="http://schemas.microsoft.com/office/drawing/2014/main" id="{336B22BE-5F9C-41C2-5B2E-3CB1331EFEE2}"/>
              </a:ext>
            </a:extLst>
          </p:cNvPr>
          <p:cNvSpPr/>
          <p:nvPr/>
        </p:nvSpPr>
        <p:spPr>
          <a:xfrm>
            <a:off x="4898571" y="6089374"/>
            <a:ext cx="2906486" cy="759990"/>
          </a:xfrm>
          <a:prstGeom prst="rect">
            <a:avLst/>
          </a:prstGeom>
          <a:noFill/>
          <a:ln w="38100">
            <a:solidFill>
              <a:schemeClr val="accent6">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60B12D44-2D91-BAE8-9594-728AAA522C1D}"/>
              </a:ext>
            </a:extLst>
          </p:cNvPr>
          <p:cNvSpPr txBox="1"/>
          <p:nvPr/>
        </p:nvSpPr>
        <p:spPr>
          <a:xfrm>
            <a:off x="4920341" y="6128189"/>
            <a:ext cx="3064819" cy="584775"/>
          </a:xfrm>
          <a:prstGeom prst="rect">
            <a:avLst/>
          </a:prstGeom>
          <a:noFill/>
        </p:spPr>
        <p:txBody>
          <a:bodyPr wrap="square" rtlCol="0">
            <a:spAutoFit/>
          </a:bodyPr>
          <a:lstStyle/>
          <a:p>
            <a:r>
              <a:rPr lang="en-US" sz="1600" b="1" dirty="0">
                <a:solidFill>
                  <a:schemeClr val="bg1"/>
                </a:solidFill>
              </a:rPr>
              <a:t>Keeps JSON syntax correct, with proper indentation</a:t>
            </a:r>
          </a:p>
        </p:txBody>
      </p:sp>
      <p:pic>
        <p:nvPicPr>
          <p:cNvPr id="31" name="Picture 30" descr="A red rectangular object with black text&#10;&#10;Description automatically generated">
            <a:extLst>
              <a:ext uri="{FF2B5EF4-FFF2-40B4-BE49-F238E27FC236}">
                <a16:creationId xmlns:a16="http://schemas.microsoft.com/office/drawing/2014/main" id="{040693D8-EE5B-5F61-A282-9DB123417FC7}"/>
              </a:ext>
            </a:extLst>
          </p:cNvPr>
          <p:cNvPicPr>
            <a:picLocks noChangeAspect="1"/>
          </p:cNvPicPr>
          <p:nvPr/>
        </p:nvPicPr>
        <p:blipFill>
          <a:blip r:embed="rId10">
            <a:extLst>
              <a:ext uri="{837473B0-CC2E-450A-ABE3-18F120FF3D39}">
                <a1611:picAttrSrcUrl xmlns:a1611="http://schemas.microsoft.com/office/drawing/2016/11/main" r:id="rId11"/>
              </a:ext>
            </a:extLst>
          </a:blip>
          <a:stretch>
            <a:fillRect/>
          </a:stretch>
        </p:blipFill>
        <p:spPr>
          <a:xfrm>
            <a:off x="8072249" y="4505407"/>
            <a:ext cx="864923" cy="789052"/>
          </a:xfrm>
          <a:prstGeom prst="rect">
            <a:avLst/>
          </a:prstGeom>
        </p:spPr>
      </p:pic>
      <p:pic>
        <p:nvPicPr>
          <p:cNvPr id="34" name="Picture 33" descr="A red rectangular object with black text&#10;&#10;Description automatically generated">
            <a:extLst>
              <a:ext uri="{FF2B5EF4-FFF2-40B4-BE49-F238E27FC236}">
                <a16:creationId xmlns:a16="http://schemas.microsoft.com/office/drawing/2014/main" id="{F35486F0-9128-B816-D22B-DC07DE3267B7}"/>
              </a:ext>
            </a:extLst>
          </p:cNvPr>
          <p:cNvPicPr>
            <a:picLocks noChangeAspect="1"/>
          </p:cNvPicPr>
          <p:nvPr/>
        </p:nvPicPr>
        <p:blipFill>
          <a:blip r:embed="rId10">
            <a:extLst>
              <a:ext uri="{837473B0-CC2E-450A-ABE3-18F120FF3D39}">
                <a1611:picAttrSrcUrl xmlns:a1611="http://schemas.microsoft.com/office/drawing/2016/11/main" r:id="rId11"/>
              </a:ext>
            </a:extLst>
          </a:blip>
          <a:stretch>
            <a:fillRect/>
          </a:stretch>
        </p:blipFill>
        <p:spPr>
          <a:xfrm>
            <a:off x="8885360" y="4489907"/>
            <a:ext cx="864923" cy="789052"/>
          </a:xfrm>
          <a:prstGeom prst="rect">
            <a:avLst/>
          </a:prstGeom>
        </p:spPr>
      </p:pic>
      <p:pic>
        <p:nvPicPr>
          <p:cNvPr id="35" name="Picture 34" descr="A red rectangular object with black text&#10;&#10;Description automatically generated">
            <a:extLst>
              <a:ext uri="{FF2B5EF4-FFF2-40B4-BE49-F238E27FC236}">
                <a16:creationId xmlns:a16="http://schemas.microsoft.com/office/drawing/2014/main" id="{469AB002-7A67-24AB-26CC-BA12BA27F0DA}"/>
              </a:ext>
            </a:extLst>
          </p:cNvPr>
          <p:cNvPicPr>
            <a:picLocks noChangeAspect="1"/>
          </p:cNvPicPr>
          <p:nvPr/>
        </p:nvPicPr>
        <p:blipFill>
          <a:blip r:embed="rId10">
            <a:extLst>
              <a:ext uri="{837473B0-CC2E-450A-ABE3-18F120FF3D39}">
                <a1611:picAttrSrcUrl xmlns:a1611="http://schemas.microsoft.com/office/drawing/2016/11/main" r:id="rId11"/>
              </a:ext>
            </a:extLst>
          </a:blip>
          <a:stretch>
            <a:fillRect/>
          </a:stretch>
        </p:blipFill>
        <p:spPr>
          <a:xfrm>
            <a:off x="9628906" y="4514712"/>
            <a:ext cx="864923" cy="789052"/>
          </a:xfrm>
          <a:prstGeom prst="rect">
            <a:avLst/>
          </a:prstGeom>
        </p:spPr>
      </p:pic>
      <p:sp>
        <p:nvSpPr>
          <p:cNvPr id="36" name="Rectangle 35">
            <a:extLst>
              <a:ext uri="{FF2B5EF4-FFF2-40B4-BE49-F238E27FC236}">
                <a16:creationId xmlns:a16="http://schemas.microsoft.com/office/drawing/2014/main" id="{D0E1AF2E-C098-FF13-D736-69F7A06ACA91}"/>
              </a:ext>
            </a:extLst>
          </p:cNvPr>
          <p:cNvSpPr/>
          <p:nvPr/>
        </p:nvSpPr>
        <p:spPr>
          <a:xfrm>
            <a:off x="7985161" y="4381702"/>
            <a:ext cx="2547257" cy="1028497"/>
          </a:xfrm>
          <a:prstGeom prst="rect">
            <a:avLst/>
          </a:prstGeom>
          <a:noFill/>
          <a:ln w="38100">
            <a:solidFill>
              <a:schemeClr val="accent6">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C955D3AF-D149-CBCD-8BEF-6919021CB12F}"/>
              </a:ext>
            </a:extLst>
          </p:cNvPr>
          <p:cNvSpPr/>
          <p:nvPr/>
        </p:nvSpPr>
        <p:spPr>
          <a:xfrm>
            <a:off x="8297880" y="5948249"/>
            <a:ext cx="2468091" cy="575324"/>
          </a:xfrm>
          <a:prstGeom prst="rect">
            <a:avLst/>
          </a:prstGeom>
          <a:noFill/>
          <a:ln w="38100">
            <a:solidFill>
              <a:schemeClr val="accent6">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a:extLst>
              <a:ext uri="{FF2B5EF4-FFF2-40B4-BE49-F238E27FC236}">
                <a16:creationId xmlns:a16="http://schemas.microsoft.com/office/drawing/2014/main" id="{6A5EE842-FA73-4C03-05E7-6B3B67645374}"/>
              </a:ext>
            </a:extLst>
          </p:cNvPr>
          <p:cNvSpPr txBox="1"/>
          <p:nvPr/>
        </p:nvSpPr>
        <p:spPr>
          <a:xfrm>
            <a:off x="8345382" y="5948249"/>
            <a:ext cx="2373086" cy="584775"/>
          </a:xfrm>
          <a:prstGeom prst="rect">
            <a:avLst/>
          </a:prstGeom>
          <a:noFill/>
        </p:spPr>
        <p:txBody>
          <a:bodyPr wrap="square" rtlCol="0">
            <a:spAutoFit/>
          </a:bodyPr>
          <a:lstStyle/>
          <a:p>
            <a:r>
              <a:rPr lang="en-US" sz="1600" b="1" dirty="0">
                <a:solidFill>
                  <a:schemeClr val="bg1"/>
                </a:solidFill>
              </a:rPr>
              <a:t>Can edit multiple JSON at a time</a:t>
            </a:r>
          </a:p>
        </p:txBody>
      </p:sp>
      <p:sp>
        <p:nvSpPr>
          <p:cNvPr id="40" name="Footer Placeholder 9">
            <a:extLst>
              <a:ext uri="{FF2B5EF4-FFF2-40B4-BE49-F238E27FC236}">
                <a16:creationId xmlns:a16="http://schemas.microsoft.com/office/drawing/2014/main" id="{8226D42E-5069-1821-6A53-8389DB744A46}"/>
              </a:ext>
            </a:extLst>
          </p:cNvPr>
          <p:cNvSpPr txBox="1">
            <a:spLocks/>
          </p:cNvSpPr>
          <p:nvPr/>
        </p:nvSpPr>
        <p:spPr>
          <a:xfrm>
            <a:off x="171138" y="6480032"/>
            <a:ext cx="5575300" cy="369332"/>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solidFill>
                  <a:schemeClr val="bg1"/>
                </a:solidFill>
              </a:rPr>
              <a:t>Authored By | Nameera .</a:t>
            </a:r>
            <a:endParaRPr lang="en-US" dirty="0">
              <a:solidFill>
                <a:schemeClr val="bg1"/>
              </a:solidFill>
            </a:endParaRPr>
          </a:p>
        </p:txBody>
      </p:sp>
      <p:sp>
        <p:nvSpPr>
          <p:cNvPr id="5" name="Title 1">
            <a:extLst>
              <a:ext uri="{FF2B5EF4-FFF2-40B4-BE49-F238E27FC236}">
                <a16:creationId xmlns:a16="http://schemas.microsoft.com/office/drawing/2014/main" id="{5F48006D-BB3D-5AA0-FC91-0B16C36B7FC0}"/>
              </a:ext>
            </a:extLst>
          </p:cNvPr>
          <p:cNvSpPr txBox="1">
            <a:spLocks/>
          </p:cNvSpPr>
          <p:nvPr/>
        </p:nvSpPr>
        <p:spPr>
          <a:xfrm>
            <a:off x="512431" y="319004"/>
            <a:ext cx="8746358" cy="575324"/>
          </a:xfrm>
          <a:prstGeom prst="rect">
            <a:avLst/>
          </a:prstGeom>
          <a:solidFill>
            <a:schemeClr val="accent5">
              <a:lumMod val="75000"/>
            </a:schemeClr>
          </a:solidFill>
          <a:effectLst>
            <a:glow rad="63500">
              <a:schemeClr val="accent5">
                <a:satMod val="175000"/>
                <a:alpha val="40000"/>
              </a:schemeClr>
            </a:glow>
          </a:effectLst>
        </p:spPr>
        <p:txBody>
          <a:bodyPr vert="horz" lIns="91440" tIns="45720" rIns="91440" bIns="45720" rtlCol="0" anchor="b">
            <a:noAutofit/>
          </a:bodyPr>
          <a:lstStyle>
            <a:lvl1pPr algn="ctr" defTabSz="914400" rtl="0" eaLnBrk="1" latinLnBrk="0" hangingPunct="1">
              <a:lnSpc>
                <a:spcPct val="90000"/>
              </a:lnSpc>
              <a:spcBef>
                <a:spcPct val="0"/>
              </a:spcBef>
              <a:buNone/>
              <a:defRPr sz="3200" kern="1200" cap="all" spc="600" baseline="0">
                <a:solidFill>
                  <a:schemeClr val="accent3">
                    <a:lumMod val="75000"/>
                  </a:schemeClr>
                </a:solidFill>
                <a:latin typeface="+mj-lt"/>
                <a:ea typeface="+mj-ea"/>
                <a:cs typeface="Biome" panose="020B0503030204020804" pitchFamily="34" charset="0"/>
              </a:defRPr>
            </a:lvl1pPr>
          </a:lstStyle>
          <a:p>
            <a:r>
              <a:rPr lang="en-US" sz="2400" dirty="0"/>
              <a:t>Manual process of json editing</a:t>
            </a:r>
          </a:p>
        </p:txBody>
      </p:sp>
    </p:spTree>
    <p:extLst>
      <p:ext uri="{BB962C8B-B14F-4D97-AF65-F5344CB8AC3E}">
        <p14:creationId xmlns:p14="http://schemas.microsoft.com/office/powerpoint/2010/main" val="6565985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E87B8B6A-2B28-5C38-80E7-0EBE705FFBBF}"/>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7</a:t>
            </a:fld>
            <a:endParaRPr lang="en-US" dirty="0"/>
          </a:p>
        </p:txBody>
      </p:sp>
      <p:sp>
        <p:nvSpPr>
          <p:cNvPr id="8" name="Title 7">
            <a:extLst>
              <a:ext uri="{FF2B5EF4-FFF2-40B4-BE49-F238E27FC236}">
                <a16:creationId xmlns:a16="http://schemas.microsoft.com/office/drawing/2014/main" id="{8A8009B8-FC28-3359-3AA5-EB7DC9DA9728}"/>
              </a:ext>
            </a:extLst>
          </p:cNvPr>
          <p:cNvSpPr>
            <a:spLocks noGrp="1"/>
          </p:cNvSpPr>
          <p:nvPr>
            <p:ph type="title"/>
          </p:nvPr>
        </p:nvSpPr>
        <p:spPr/>
        <p:txBody>
          <a:bodyPr/>
          <a:lstStyle/>
          <a:p>
            <a:r>
              <a:rPr lang="en-US" dirty="0"/>
              <a:t>JSON EDITING TOOL</a:t>
            </a:r>
          </a:p>
        </p:txBody>
      </p:sp>
      <p:pic>
        <p:nvPicPr>
          <p:cNvPr id="13" name="Graphic 12" descr="Chevron arrows with solid fill">
            <a:extLst>
              <a:ext uri="{FF2B5EF4-FFF2-40B4-BE49-F238E27FC236}">
                <a16:creationId xmlns:a16="http://schemas.microsoft.com/office/drawing/2014/main" id="{D2ABF025-7DBF-E76E-17B6-D8E9E36926B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826043" y="3757456"/>
            <a:ext cx="469232" cy="469232"/>
          </a:xfrm>
          <a:prstGeom prst="rect">
            <a:avLst/>
          </a:prstGeom>
        </p:spPr>
      </p:pic>
      <p:pic>
        <p:nvPicPr>
          <p:cNvPr id="15" name="Picture 14" descr="A green square with a white x on it&#10;&#10;Description automatically generated">
            <a:extLst>
              <a:ext uri="{FF2B5EF4-FFF2-40B4-BE49-F238E27FC236}">
                <a16:creationId xmlns:a16="http://schemas.microsoft.com/office/drawing/2014/main" id="{2BE19238-7B7B-4F75-7810-4D4FBF8F7C24}"/>
              </a:ext>
            </a:extLst>
          </p:cNvPr>
          <p:cNvPicPr>
            <a:picLocks noChangeAspect="1"/>
          </p:cNvPicPr>
          <p:nvPr/>
        </p:nvPicPr>
        <p:blipFill>
          <a:blip r:embed="rId5">
            <a:extLst>
              <a:ext uri="{837473B0-CC2E-450A-ABE3-18F120FF3D39}">
                <a1611:picAttrSrcUrl xmlns:a1611="http://schemas.microsoft.com/office/drawing/2016/11/main" r:id="rId6"/>
              </a:ext>
            </a:extLst>
          </a:blip>
          <a:stretch>
            <a:fillRect/>
          </a:stretch>
        </p:blipFill>
        <p:spPr>
          <a:xfrm>
            <a:off x="1203890" y="3362930"/>
            <a:ext cx="1767910" cy="1327464"/>
          </a:xfrm>
          <a:prstGeom prst="rect">
            <a:avLst/>
          </a:prstGeom>
        </p:spPr>
      </p:pic>
      <p:pic>
        <p:nvPicPr>
          <p:cNvPr id="17" name="Picture 16" descr="A red rectangular object with black text&#10;&#10;Description automatically generated">
            <a:extLst>
              <a:ext uri="{FF2B5EF4-FFF2-40B4-BE49-F238E27FC236}">
                <a16:creationId xmlns:a16="http://schemas.microsoft.com/office/drawing/2014/main" id="{F53FB58B-62AE-0A23-E7BE-68621851CBF1}"/>
              </a:ext>
            </a:extLst>
          </p:cNvPr>
          <p:cNvPicPr>
            <a:picLocks noChangeAspect="1"/>
          </p:cNvPicPr>
          <p:nvPr/>
        </p:nvPicPr>
        <p:blipFill>
          <a:blip r:embed="rId7">
            <a:extLst>
              <a:ext uri="{837473B0-CC2E-450A-ABE3-18F120FF3D39}">
                <a1611:picAttrSrcUrl xmlns:a1611="http://schemas.microsoft.com/office/drawing/2016/11/main" r:id="rId8"/>
              </a:ext>
            </a:extLst>
          </a:blip>
          <a:stretch>
            <a:fillRect/>
          </a:stretch>
        </p:blipFill>
        <p:spPr>
          <a:xfrm>
            <a:off x="9401068" y="3632136"/>
            <a:ext cx="864923" cy="789052"/>
          </a:xfrm>
          <a:prstGeom prst="rect">
            <a:avLst/>
          </a:prstGeom>
        </p:spPr>
      </p:pic>
      <p:pic>
        <p:nvPicPr>
          <p:cNvPr id="18" name="Picture 17" descr="A red rectangular object with black text&#10;&#10;Description automatically generated">
            <a:extLst>
              <a:ext uri="{FF2B5EF4-FFF2-40B4-BE49-F238E27FC236}">
                <a16:creationId xmlns:a16="http://schemas.microsoft.com/office/drawing/2014/main" id="{62ACD239-C44D-C581-3B94-2B34125781EF}"/>
              </a:ext>
            </a:extLst>
          </p:cNvPr>
          <p:cNvPicPr>
            <a:picLocks noChangeAspect="1"/>
          </p:cNvPicPr>
          <p:nvPr/>
        </p:nvPicPr>
        <p:blipFill>
          <a:blip r:embed="rId7">
            <a:extLst>
              <a:ext uri="{837473B0-CC2E-450A-ABE3-18F120FF3D39}">
                <a1611:picAttrSrcUrl xmlns:a1611="http://schemas.microsoft.com/office/drawing/2016/11/main" r:id="rId8"/>
              </a:ext>
            </a:extLst>
          </a:blip>
          <a:stretch>
            <a:fillRect/>
          </a:stretch>
        </p:blipFill>
        <p:spPr>
          <a:xfrm>
            <a:off x="8169652" y="3331614"/>
            <a:ext cx="864923" cy="789052"/>
          </a:xfrm>
          <a:prstGeom prst="rect">
            <a:avLst/>
          </a:prstGeom>
        </p:spPr>
      </p:pic>
      <p:pic>
        <p:nvPicPr>
          <p:cNvPr id="19" name="Picture 18" descr="A red rectangular object with black text&#10;&#10;Description automatically generated">
            <a:extLst>
              <a:ext uri="{FF2B5EF4-FFF2-40B4-BE49-F238E27FC236}">
                <a16:creationId xmlns:a16="http://schemas.microsoft.com/office/drawing/2014/main" id="{270456A5-596B-1676-B95E-A78D3BC6B310}"/>
              </a:ext>
            </a:extLst>
          </p:cNvPr>
          <p:cNvPicPr>
            <a:picLocks noChangeAspect="1"/>
          </p:cNvPicPr>
          <p:nvPr/>
        </p:nvPicPr>
        <p:blipFill>
          <a:blip r:embed="rId7">
            <a:extLst>
              <a:ext uri="{837473B0-CC2E-450A-ABE3-18F120FF3D39}">
                <a1611:picAttrSrcUrl xmlns:a1611="http://schemas.microsoft.com/office/drawing/2016/11/main" r:id="rId8"/>
              </a:ext>
            </a:extLst>
          </a:blip>
          <a:stretch>
            <a:fillRect/>
          </a:stretch>
        </p:blipFill>
        <p:spPr>
          <a:xfrm>
            <a:off x="9140971" y="3362930"/>
            <a:ext cx="864923" cy="789052"/>
          </a:xfrm>
          <a:prstGeom prst="rect">
            <a:avLst/>
          </a:prstGeom>
        </p:spPr>
      </p:pic>
      <p:pic>
        <p:nvPicPr>
          <p:cNvPr id="20" name="Picture 19" descr="A red rectangular object with black text&#10;&#10;Description automatically generated">
            <a:extLst>
              <a:ext uri="{FF2B5EF4-FFF2-40B4-BE49-F238E27FC236}">
                <a16:creationId xmlns:a16="http://schemas.microsoft.com/office/drawing/2014/main" id="{0FA5DEC0-AB3E-7683-F945-13619906C8B9}"/>
              </a:ext>
            </a:extLst>
          </p:cNvPr>
          <p:cNvPicPr>
            <a:picLocks noChangeAspect="1"/>
          </p:cNvPicPr>
          <p:nvPr/>
        </p:nvPicPr>
        <p:blipFill>
          <a:blip r:embed="rId7">
            <a:extLst>
              <a:ext uri="{837473B0-CC2E-450A-ABE3-18F120FF3D39}">
                <a1611:picAttrSrcUrl xmlns:a1611="http://schemas.microsoft.com/office/drawing/2016/11/main" r:id="rId8"/>
              </a:ext>
            </a:extLst>
          </a:blip>
          <a:stretch>
            <a:fillRect/>
          </a:stretch>
        </p:blipFill>
        <p:spPr>
          <a:xfrm>
            <a:off x="8429749" y="3588282"/>
            <a:ext cx="864923" cy="789052"/>
          </a:xfrm>
          <a:prstGeom prst="rect">
            <a:avLst/>
          </a:prstGeom>
        </p:spPr>
      </p:pic>
      <p:pic>
        <p:nvPicPr>
          <p:cNvPr id="22" name="Picture 21" descr="A finger touching a button&#10;&#10;Description automatically generated">
            <a:extLst>
              <a:ext uri="{FF2B5EF4-FFF2-40B4-BE49-F238E27FC236}">
                <a16:creationId xmlns:a16="http://schemas.microsoft.com/office/drawing/2014/main" id="{3780EC60-C8BB-B620-38E0-C63B4868E182}"/>
              </a:ext>
            </a:extLst>
          </p:cNvPr>
          <p:cNvPicPr>
            <a:picLocks noChangeAspect="1"/>
          </p:cNvPicPr>
          <p:nvPr/>
        </p:nvPicPr>
        <p:blipFill>
          <a:blip r:embed="rId9">
            <a:extLst>
              <a:ext uri="{837473B0-CC2E-450A-ABE3-18F120FF3D39}">
                <a1611:picAttrSrcUrl xmlns:a1611="http://schemas.microsoft.com/office/drawing/2016/11/main" r:id="rId10"/>
              </a:ext>
            </a:extLst>
          </a:blip>
          <a:stretch>
            <a:fillRect/>
          </a:stretch>
        </p:blipFill>
        <p:spPr>
          <a:xfrm>
            <a:off x="4594602" y="3236185"/>
            <a:ext cx="1882398" cy="1597072"/>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23" name="Graphic 22" descr="Chevron arrows with solid fill">
            <a:extLst>
              <a:ext uri="{FF2B5EF4-FFF2-40B4-BE49-F238E27FC236}">
                <a16:creationId xmlns:a16="http://schemas.microsoft.com/office/drawing/2014/main" id="{90E200A4-8B0F-AEF8-F233-D271A23DE1F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017273" y="3682750"/>
            <a:ext cx="469232" cy="469232"/>
          </a:xfrm>
          <a:prstGeom prst="rect">
            <a:avLst/>
          </a:prstGeom>
        </p:spPr>
      </p:pic>
      <p:sp>
        <p:nvSpPr>
          <p:cNvPr id="24" name="Footer Placeholder 9">
            <a:extLst>
              <a:ext uri="{FF2B5EF4-FFF2-40B4-BE49-F238E27FC236}">
                <a16:creationId xmlns:a16="http://schemas.microsoft.com/office/drawing/2014/main" id="{DBC10188-6575-B6D2-E515-27D0FDE08FE8}"/>
              </a:ext>
            </a:extLst>
          </p:cNvPr>
          <p:cNvSpPr>
            <a:spLocks noGrp="1"/>
          </p:cNvSpPr>
          <p:nvPr>
            <p:ph type="ftr" sz="quarter" idx="11"/>
          </p:nvPr>
        </p:nvSpPr>
        <p:spPr>
          <a:xfrm>
            <a:off x="3166836" y="6100887"/>
            <a:ext cx="5575300" cy="369332"/>
          </a:xfrm>
        </p:spPr>
        <p:txBody>
          <a:bodyPr/>
          <a:lstStyle/>
          <a:p>
            <a:r>
              <a:rPr lang="en-US" dirty="0"/>
              <a:t>Authored By | Nameera .</a:t>
            </a:r>
          </a:p>
        </p:txBody>
      </p:sp>
    </p:spTree>
    <p:extLst>
      <p:ext uri="{BB962C8B-B14F-4D97-AF65-F5344CB8AC3E}">
        <p14:creationId xmlns:p14="http://schemas.microsoft.com/office/powerpoint/2010/main" val="27280596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64347AE7-D6A2-42FB-3D58-6297742FC352}"/>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8</a:t>
            </a:fld>
            <a:endParaRPr lang="en-US" dirty="0"/>
          </a:p>
        </p:txBody>
      </p:sp>
      <p:pic>
        <p:nvPicPr>
          <p:cNvPr id="10" name="Picture 9">
            <a:extLst>
              <a:ext uri="{FF2B5EF4-FFF2-40B4-BE49-F238E27FC236}">
                <a16:creationId xmlns:a16="http://schemas.microsoft.com/office/drawing/2014/main" id="{16BB97F3-B5A4-F6E0-2578-9B3FFEC28A19}"/>
              </a:ext>
            </a:extLst>
          </p:cNvPr>
          <p:cNvPicPr>
            <a:picLocks noChangeAspect="1"/>
          </p:cNvPicPr>
          <p:nvPr/>
        </p:nvPicPr>
        <p:blipFill>
          <a:blip r:embed="rId3"/>
          <a:stretch>
            <a:fillRect/>
          </a:stretch>
        </p:blipFill>
        <p:spPr>
          <a:xfrm>
            <a:off x="1415142" y="2296886"/>
            <a:ext cx="10776857" cy="3168437"/>
          </a:xfrm>
          <a:prstGeom prst="rect">
            <a:avLst/>
          </a:prstGeom>
        </p:spPr>
      </p:pic>
      <p:cxnSp>
        <p:nvCxnSpPr>
          <p:cNvPr id="11" name="Connector: Elbow 10">
            <a:extLst>
              <a:ext uri="{FF2B5EF4-FFF2-40B4-BE49-F238E27FC236}">
                <a16:creationId xmlns:a16="http://schemas.microsoft.com/office/drawing/2014/main" id="{E95E28D4-4289-0689-3E24-12EB198F4513}"/>
              </a:ext>
            </a:extLst>
          </p:cNvPr>
          <p:cNvCxnSpPr>
            <a:cxnSpLocks/>
          </p:cNvCxnSpPr>
          <p:nvPr/>
        </p:nvCxnSpPr>
        <p:spPr>
          <a:xfrm>
            <a:off x="4601030" y="1396770"/>
            <a:ext cx="1494970" cy="1610413"/>
          </a:xfrm>
          <a:prstGeom prst="bentConnector2">
            <a:avLst/>
          </a:prstGeom>
          <a:ln w="38100">
            <a:solidFill>
              <a:schemeClr val="accent6">
                <a:lumMod val="60000"/>
                <a:lumOff val="40000"/>
              </a:schemeClr>
            </a:solidFill>
            <a:miter lim="800000"/>
            <a:tailEnd type="triangle"/>
          </a:ln>
        </p:spPr>
        <p:style>
          <a:lnRef idx="1">
            <a:schemeClr val="accent1"/>
          </a:lnRef>
          <a:fillRef idx="0">
            <a:schemeClr val="accent1"/>
          </a:fillRef>
          <a:effectRef idx="0">
            <a:schemeClr val="accent1"/>
          </a:effectRef>
          <a:fontRef idx="minor">
            <a:schemeClr val="tx1"/>
          </a:fontRef>
        </p:style>
      </p:cxnSp>
      <p:cxnSp>
        <p:nvCxnSpPr>
          <p:cNvPr id="12" name="Connector: Elbow 11">
            <a:extLst>
              <a:ext uri="{FF2B5EF4-FFF2-40B4-BE49-F238E27FC236}">
                <a16:creationId xmlns:a16="http://schemas.microsoft.com/office/drawing/2014/main" id="{DCF464B3-219C-0F3A-3452-FBFD0EDBB7FB}"/>
              </a:ext>
            </a:extLst>
          </p:cNvPr>
          <p:cNvCxnSpPr>
            <a:cxnSpLocks/>
          </p:cNvCxnSpPr>
          <p:nvPr/>
        </p:nvCxnSpPr>
        <p:spPr>
          <a:xfrm rot="5400000">
            <a:off x="9410964" y="2112886"/>
            <a:ext cx="1111612" cy="1091601"/>
          </a:xfrm>
          <a:prstGeom prst="bentConnector3">
            <a:avLst>
              <a:gd name="adj1" fmla="val 50000"/>
            </a:avLst>
          </a:prstGeom>
          <a:ln w="38100">
            <a:solidFill>
              <a:schemeClr val="accent6">
                <a:lumMod val="60000"/>
                <a:lumOff val="40000"/>
              </a:schemeClr>
            </a:solidFill>
            <a:miter lim="800000"/>
            <a:tailEnd type="triangle"/>
          </a:ln>
        </p:spPr>
        <p:style>
          <a:lnRef idx="1">
            <a:schemeClr val="accent1"/>
          </a:lnRef>
          <a:fillRef idx="0">
            <a:schemeClr val="accent1"/>
          </a:fillRef>
          <a:effectRef idx="0">
            <a:schemeClr val="accent1"/>
          </a:effectRef>
          <a:fontRef idx="minor">
            <a:schemeClr val="tx1"/>
          </a:fontRef>
        </p:style>
      </p:cxnSp>
      <p:cxnSp>
        <p:nvCxnSpPr>
          <p:cNvPr id="14" name="Connector: Elbow 13">
            <a:extLst>
              <a:ext uri="{FF2B5EF4-FFF2-40B4-BE49-F238E27FC236}">
                <a16:creationId xmlns:a16="http://schemas.microsoft.com/office/drawing/2014/main" id="{84CED065-5B3B-52AD-9164-A6351E9000B3}"/>
              </a:ext>
            </a:extLst>
          </p:cNvPr>
          <p:cNvCxnSpPr>
            <a:cxnSpLocks/>
          </p:cNvCxnSpPr>
          <p:nvPr/>
        </p:nvCxnSpPr>
        <p:spPr>
          <a:xfrm rot="5400000" flipH="1" flipV="1">
            <a:off x="6351604" y="3764431"/>
            <a:ext cx="1390166" cy="899886"/>
          </a:xfrm>
          <a:prstGeom prst="bentConnector3">
            <a:avLst>
              <a:gd name="adj1" fmla="val 50000"/>
            </a:avLst>
          </a:prstGeom>
          <a:ln w="38100">
            <a:solidFill>
              <a:schemeClr val="accent6">
                <a:lumMod val="60000"/>
                <a:lumOff val="40000"/>
              </a:schemeClr>
            </a:solidFill>
            <a:miter lim="800000"/>
            <a:tailEnd type="triangle"/>
          </a:ln>
        </p:spPr>
        <p:style>
          <a:lnRef idx="1">
            <a:schemeClr val="accent1"/>
          </a:lnRef>
          <a:fillRef idx="0">
            <a:schemeClr val="accent1"/>
          </a:fillRef>
          <a:effectRef idx="0">
            <a:schemeClr val="accent1"/>
          </a:effectRef>
          <a:fontRef idx="minor">
            <a:schemeClr val="tx1"/>
          </a:fontRef>
        </p:style>
      </p:cxnSp>
      <p:sp>
        <p:nvSpPr>
          <p:cNvPr id="22" name="Title 1">
            <a:extLst>
              <a:ext uri="{FF2B5EF4-FFF2-40B4-BE49-F238E27FC236}">
                <a16:creationId xmlns:a16="http://schemas.microsoft.com/office/drawing/2014/main" id="{61776077-3794-E634-B12E-4CFB7967A33E}"/>
              </a:ext>
            </a:extLst>
          </p:cNvPr>
          <p:cNvSpPr>
            <a:spLocks noGrp="1"/>
          </p:cNvSpPr>
          <p:nvPr>
            <p:ph type="title"/>
          </p:nvPr>
        </p:nvSpPr>
        <p:spPr>
          <a:xfrm>
            <a:off x="315685" y="458549"/>
            <a:ext cx="10776857" cy="595802"/>
          </a:xfrm>
        </p:spPr>
        <p:txBody>
          <a:bodyPr anchor="b">
            <a:normAutofit/>
          </a:bodyPr>
          <a:lstStyle/>
          <a:p>
            <a:pPr algn="ctr"/>
            <a:r>
              <a:rPr lang="en-US" b="1" i="1" dirty="0">
                <a:solidFill>
                  <a:schemeClr val="accent6">
                    <a:lumMod val="60000"/>
                    <a:lumOff val="40000"/>
                  </a:schemeClr>
                </a:solidFill>
                <a:latin typeface="Abadi" panose="020B0604020104020204" pitchFamily="34" charset="0"/>
              </a:rPr>
              <a:t>User Interface of the JSON editing tool– Home Tab</a:t>
            </a:r>
          </a:p>
        </p:txBody>
      </p:sp>
      <p:cxnSp>
        <p:nvCxnSpPr>
          <p:cNvPr id="23" name="Connector: Elbow 22">
            <a:extLst>
              <a:ext uri="{FF2B5EF4-FFF2-40B4-BE49-F238E27FC236}">
                <a16:creationId xmlns:a16="http://schemas.microsoft.com/office/drawing/2014/main" id="{8F5B474A-DAEE-009F-835F-06AFE5B53C0B}"/>
              </a:ext>
            </a:extLst>
          </p:cNvPr>
          <p:cNvCxnSpPr>
            <a:cxnSpLocks/>
          </p:cNvCxnSpPr>
          <p:nvPr/>
        </p:nvCxnSpPr>
        <p:spPr>
          <a:xfrm>
            <a:off x="2460171" y="4162368"/>
            <a:ext cx="1730829" cy="420518"/>
          </a:xfrm>
          <a:prstGeom prst="bentConnector3">
            <a:avLst>
              <a:gd name="adj1" fmla="val 50000"/>
            </a:avLst>
          </a:prstGeom>
          <a:ln w="38100">
            <a:solidFill>
              <a:schemeClr val="accent6">
                <a:lumMod val="60000"/>
                <a:lumOff val="40000"/>
              </a:schemeClr>
            </a:solidFill>
            <a:miter lim="800000"/>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5844F70F-79FF-50DF-13AA-7E907B5003D9}"/>
              </a:ext>
            </a:extLst>
          </p:cNvPr>
          <p:cNvSpPr txBox="1"/>
          <p:nvPr/>
        </p:nvSpPr>
        <p:spPr>
          <a:xfrm>
            <a:off x="1415142" y="3696033"/>
            <a:ext cx="1574804" cy="369332"/>
          </a:xfrm>
          <a:prstGeom prst="rect">
            <a:avLst/>
          </a:prstGeom>
          <a:noFill/>
        </p:spPr>
        <p:txBody>
          <a:bodyPr wrap="square" rtlCol="0">
            <a:spAutoFit/>
          </a:bodyPr>
          <a:lstStyle/>
          <a:p>
            <a:r>
              <a:rPr lang="en-US" b="1" dirty="0">
                <a:solidFill>
                  <a:schemeClr val="accent6">
                    <a:lumMod val="40000"/>
                    <a:lumOff val="60000"/>
                  </a:schemeClr>
                </a:solidFill>
              </a:rPr>
              <a:t>Run Button</a:t>
            </a:r>
          </a:p>
        </p:txBody>
      </p:sp>
      <p:sp>
        <p:nvSpPr>
          <p:cNvPr id="27" name="TextBox 26">
            <a:extLst>
              <a:ext uri="{FF2B5EF4-FFF2-40B4-BE49-F238E27FC236}">
                <a16:creationId xmlns:a16="http://schemas.microsoft.com/office/drawing/2014/main" id="{E0A73A5A-EF63-5AE8-1C38-DBAF09EAF4F7}"/>
              </a:ext>
            </a:extLst>
          </p:cNvPr>
          <p:cNvSpPr txBox="1"/>
          <p:nvPr/>
        </p:nvSpPr>
        <p:spPr>
          <a:xfrm>
            <a:off x="1503444" y="1091283"/>
            <a:ext cx="3644282" cy="646331"/>
          </a:xfrm>
          <a:prstGeom prst="rect">
            <a:avLst/>
          </a:prstGeom>
          <a:noFill/>
        </p:spPr>
        <p:txBody>
          <a:bodyPr wrap="square" rtlCol="0">
            <a:spAutoFit/>
          </a:bodyPr>
          <a:lstStyle/>
          <a:p>
            <a:r>
              <a:rPr lang="en-US" dirty="0">
                <a:solidFill>
                  <a:schemeClr val="accent6">
                    <a:lumMod val="40000"/>
                    <a:lumOff val="60000"/>
                  </a:schemeClr>
                </a:solidFill>
              </a:rPr>
              <a:t>Folder path where JSONs are placed</a:t>
            </a:r>
          </a:p>
        </p:txBody>
      </p:sp>
      <p:sp>
        <p:nvSpPr>
          <p:cNvPr id="28" name="TextBox 27">
            <a:extLst>
              <a:ext uri="{FF2B5EF4-FFF2-40B4-BE49-F238E27FC236}">
                <a16:creationId xmlns:a16="http://schemas.microsoft.com/office/drawing/2014/main" id="{E6836EC0-6FCB-89C0-00F5-941B2B76CA33}"/>
              </a:ext>
            </a:extLst>
          </p:cNvPr>
          <p:cNvSpPr txBox="1"/>
          <p:nvPr/>
        </p:nvSpPr>
        <p:spPr>
          <a:xfrm>
            <a:off x="5704113" y="4953000"/>
            <a:ext cx="2046514" cy="369332"/>
          </a:xfrm>
          <a:prstGeom prst="rect">
            <a:avLst/>
          </a:prstGeom>
          <a:noFill/>
        </p:spPr>
        <p:txBody>
          <a:bodyPr wrap="square" rtlCol="0">
            <a:spAutoFit/>
          </a:bodyPr>
          <a:lstStyle/>
          <a:p>
            <a:r>
              <a:rPr lang="en-US" b="1" dirty="0">
                <a:solidFill>
                  <a:schemeClr val="accent6">
                    <a:lumMod val="40000"/>
                    <a:lumOff val="60000"/>
                  </a:schemeClr>
                </a:solidFill>
              </a:rPr>
              <a:t>Python Exe path</a:t>
            </a:r>
          </a:p>
        </p:txBody>
      </p:sp>
      <p:sp>
        <p:nvSpPr>
          <p:cNvPr id="29" name="TextBox 28">
            <a:extLst>
              <a:ext uri="{FF2B5EF4-FFF2-40B4-BE49-F238E27FC236}">
                <a16:creationId xmlns:a16="http://schemas.microsoft.com/office/drawing/2014/main" id="{FE2956B6-77E9-43B9-42AE-0C025907BBAF}"/>
              </a:ext>
            </a:extLst>
          </p:cNvPr>
          <p:cNvSpPr txBox="1"/>
          <p:nvPr/>
        </p:nvSpPr>
        <p:spPr>
          <a:xfrm>
            <a:off x="7750627" y="1314076"/>
            <a:ext cx="3644282" cy="369332"/>
          </a:xfrm>
          <a:prstGeom prst="rect">
            <a:avLst/>
          </a:prstGeom>
          <a:noFill/>
        </p:spPr>
        <p:txBody>
          <a:bodyPr wrap="square" rtlCol="0">
            <a:spAutoFit/>
          </a:bodyPr>
          <a:lstStyle/>
          <a:p>
            <a:r>
              <a:rPr lang="en-US" dirty="0">
                <a:solidFill>
                  <a:schemeClr val="accent6">
                    <a:lumMod val="40000"/>
                    <a:lumOff val="60000"/>
                  </a:schemeClr>
                </a:solidFill>
              </a:rPr>
              <a:t>python code  path</a:t>
            </a:r>
          </a:p>
        </p:txBody>
      </p:sp>
      <p:sp>
        <p:nvSpPr>
          <p:cNvPr id="30" name="Footer Placeholder 9">
            <a:extLst>
              <a:ext uri="{FF2B5EF4-FFF2-40B4-BE49-F238E27FC236}">
                <a16:creationId xmlns:a16="http://schemas.microsoft.com/office/drawing/2014/main" id="{1DDFDF0F-6014-757C-0B3C-66012147E0EE}"/>
              </a:ext>
            </a:extLst>
          </p:cNvPr>
          <p:cNvSpPr>
            <a:spLocks noGrp="1"/>
          </p:cNvSpPr>
          <p:nvPr>
            <p:ph type="ftr" sz="quarter" idx="11"/>
          </p:nvPr>
        </p:nvSpPr>
        <p:spPr>
          <a:xfrm>
            <a:off x="3166836" y="6130987"/>
            <a:ext cx="5575300" cy="369332"/>
          </a:xfrm>
        </p:spPr>
        <p:txBody>
          <a:bodyPr/>
          <a:lstStyle/>
          <a:p>
            <a:r>
              <a:rPr lang="en-US" dirty="0"/>
              <a:t>Authored By | Nameera .</a:t>
            </a:r>
          </a:p>
        </p:txBody>
      </p:sp>
    </p:spTree>
    <p:extLst>
      <p:ext uri="{BB962C8B-B14F-4D97-AF65-F5344CB8AC3E}">
        <p14:creationId xmlns:p14="http://schemas.microsoft.com/office/powerpoint/2010/main" val="19626372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flip="none" rotWithShape="1">
          <a:gsLst>
            <a:gs pos="100000">
              <a:schemeClr val="tx2"/>
            </a:gs>
            <a:gs pos="81000">
              <a:schemeClr val="accent6"/>
            </a:gs>
            <a:gs pos="55000">
              <a:srgbClr val="02090E"/>
            </a:gs>
            <a:gs pos="14000">
              <a:schemeClr val="accent4">
                <a:lumMod val="75000"/>
              </a:schemeClr>
            </a:gs>
            <a:gs pos="0">
              <a:schemeClr val="accent4"/>
            </a:gs>
          </a:gsLst>
          <a:lin ang="2700000" scaled="1"/>
          <a:tileRect/>
        </a:gra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1A2458FF-0D0C-4ACC-C6FB-103BC0BADCCD}"/>
              </a:ext>
            </a:extLst>
          </p:cNvPr>
          <p:cNvSpPr>
            <a:spLocks noGrp="1"/>
          </p:cNvSpPr>
          <p:nvPr>
            <p:ph type="title"/>
          </p:nvPr>
        </p:nvSpPr>
        <p:spPr>
          <a:xfrm>
            <a:off x="442043" y="2950030"/>
            <a:ext cx="6209128" cy="2088586"/>
          </a:xfrm>
        </p:spPr>
        <p:txBody>
          <a:bodyPr/>
          <a:lstStyle/>
          <a:p>
            <a:r>
              <a:rPr lang="en-US" sz="2800" dirty="0"/>
              <a:t>User Interface of the </a:t>
            </a:r>
            <a:r>
              <a:rPr lang="en-US" sz="2800" b="1" dirty="0">
                <a:latin typeface="+mn-lt"/>
              </a:rPr>
              <a:t>JSON Editing tool</a:t>
            </a:r>
            <a:br>
              <a:rPr lang="en-US" sz="2800" dirty="0"/>
            </a:br>
            <a:endParaRPr lang="en-US" sz="2800" dirty="0"/>
          </a:p>
        </p:txBody>
      </p:sp>
      <p:pic>
        <p:nvPicPr>
          <p:cNvPr id="5" name="Picture 4">
            <a:extLst>
              <a:ext uri="{FF2B5EF4-FFF2-40B4-BE49-F238E27FC236}">
                <a16:creationId xmlns:a16="http://schemas.microsoft.com/office/drawing/2014/main" id="{C611B55B-E7AA-AE31-26A8-E77734DF00D0}"/>
              </a:ext>
            </a:extLst>
          </p:cNvPr>
          <p:cNvPicPr>
            <a:picLocks noChangeAspect="1"/>
          </p:cNvPicPr>
          <p:nvPr/>
        </p:nvPicPr>
        <p:blipFill>
          <a:blip r:embed="rId3"/>
          <a:stretch>
            <a:fillRect/>
          </a:stretch>
        </p:blipFill>
        <p:spPr>
          <a:xfrm>
            <a:off x="6542314" y="348344"/>
            <a:ext cx="5497286" cy="5987141"/>
          </a:xfrm>
          <a:prstGeom prst="rect">
            <a:avLst/>
          </a:prstGeom>
        </p:spPr>
      </p:pic>
      <p:sp>
        <p:nvSpPr>
          <p:cNvPr id="6" name="Footer Placeholder 9">
            <a:extLst>
              <a:ext uri="{FF2B5EF4-FFF2-40B4-BE49-F238E27FC236}">
                <a16:creationId xmlns:a16="http://schemas.microsoft.com/office/drawing/2014/main" id="{9BD5C12A-ED6A-548A-03E7-A48AC43E0A4B}"/>
              </a:ext>
            </a:extLst>
          </p:cNvPr>
          <p:cNvSpPr txBox="1">
            <a:spLocks/>
          </p:cNvSpPr>
          <p:nvPr/>
        </p:nvSpPr>
        <p:spPr>
          <a:xfrm>
            <a:off x="3166836" y="6130987"/>
            <a:ext cx="5575300" cy="369332"/>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solidFill>
                  <a:schemeClr val="bg1"/>
                </a:solidFill>
              </a:rPr>
              <a:t>Authored By | Nameera .</a:t>
            </a:r>
            <a:endParaRPr lang="en-US" dirty="0">
              <a:solidFill>
                <a:schemeClr val="bg1"/>
              </a:solidFill>
            </a:endParaRPr>
          </a:p>
        </p:txBody>
      </p:sp>
    </p:spTree>
    <p:extLst>
      <p:ext uri="{BB962C8B-B14F-4D97-AF65-F5344CB8AC3E}">
        <p14:creationId xmlns:p14="http://schemas.microsoft.com/office/powerpoint/2010/main" val="1460159330"/>
      </p:ext>
    </p:extLst>
  </p:cSld>
  <p:clrMapOvr>
    <a:masterClrMapping/>
  </p:clrMapOvr>
</p:sld>
</file>

<file path=ppt/theme/theme1.xml><?xml version="1.0" encoding="utf-8"?>
<a:theme xmlns:a="http://schemas.openxmlformats.org/drawingml/2006/main" name="Custom">
  <a:themeElements>
    <a:clrScheme name="Custom 17">
      <a:dk1>
        <a:srgbClr val="000000"/>
      </a:dk1>
      <a:lt1>
        <a:srgbClr val="FFFFFF"/>
      </a:lt1>
      <a:dk2>
        <a:srgbClr val="FC4EFB"/>
      </a:dk2>
      <a:lt2>
        <a:srgbClr val="E7E6E6"/>
      </a:lt2>
      <a:accent1>
        <a:srgbClr val="FAF24C"/>
      </a:accent1>
      <a:accent2>
        <a:srgbClr val="5EFCAC"/>
      </a:accent2>
      <a:accent3>
        <a:srgbClr val="73EBF9"/>
      </a:accent3>
      <a:accent4>
        <a:srgbClr val="316CFC"/>
      </a:accent4>
      <a:accent5>
        <a:srgbClr val="B059FD"/>
      </a:accent5>
      <a:accent6>
        <a:srgbClr val="9405FC"/>
      </a:accent6>
      <a:hlink>
        <a:srgbClr val="FFFFFF"/>
      </a:hlink>
      <a:folHlink>
        <a:srgbClr val="FFFFFF"/>
      </a:folHlink>
    </a:clrScheme>
    <a:fontScheme name="Custom 15">
      <a:majorFont>
        <a:latin typeface="Biome"/>
        <a:ea typeface=""/>
        <a:cs typeface=""/>
      </a:majorFont>
      <a:minorFont>
        <a:latin typeface="Arial Nov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11936837_win32_SL_V11" id="{EAD6EF7B-6F25-4469-AF6A-07D6EB1461DD}" vid="{30FEA78B-2F89-4FF0-8415-E3920802C58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305301E-11B3-4B9D-A588-21F3C9809371}">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44137456-21FC-4AE2-8A94-BF06CAF2EB9B}">
  <ds:schemaRefs>
    <ds:schemaRef ds:uri="http://schemas.microsoft.com/sharepoint/v3/contenttype/forms"/>
  </ds:schemaRefs>
</ds:datastoreItem>
</file>

<file path=customXml/itemProps3.xml><?xml version="1.0" encoding="utf-8"?>
<ds:datastoreItem xmlns:ds="http://schemas.openxmlformats.org/officeDocument/2006/customXml" ds:itemID="{C77B561B-3A65-4A22-9691-EB838E7F9B8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{E175E357-E244-4750-B46D-81744EFEC0A2}tf11936837_win32</Template>
  <TotalTime>187</TotalTime>
  <Words>878</Words>
  <Application>Microsoft Office PowerPoint</Application>
  <PresentationFormat>Widescreen</PresentationFormat>
  <Paragraphs>107</Paragraphs>
  <Slides>14</Slides>
  <Notes>14</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14</vt:i4>
      </vt:variant>
    </vt:vector>
  </HeadingPairs>
  <TitlesOfParts>
    <vt:vector size="25" baseType="lpstr">
      <vt:lpstr>Abadi</vt:lpstr>
      <vt:lpstr>Aldhabi</vt:lpstr>
      <vt:lpstr>Arial</vt:lpstr>
      <vt:lpstr>Arial Nova</vt:lpstr>
      <vt:lpstr>Avenir Next LT Pro Light</vt:lpstr>
      <vt:lpstr>Biome</vt:lpstr>
      <vt:lpstr>Calibri</vt:lpstr>
      <vt:lpstr>Georgia</vt:lpstr>
      <vt:lpstr>Wingdings</vt:lpstr>
      <vt:lpstr>Custom</vt:lpstr>
      <vt:lpstr>Worksheet</vt:lpstr>
      <vt:lpstr>JSON: Editing tool</vt:lpstr>
      <vt:lpstr>What is a json?</vt:lpstr>
      <vt:lpstr>JSON structure and Syntax</vt:lpstr>
      <vt:lpstr>Automate editing of multiple json attributes</vt:lpstr>
      <vt:lpstr>Manual vs automated editing</vt:lpstr>
      <vt:lpstr>PowerPoint Presentation</vt:lpstr>
      <vt:lpstr>JSON EDITING TOOL</vt:lpstr>
      <vt:lpstr>User Interface of the JSON editing tool– Home Tab</vt:lpstr>
      <vt:lpstr>User Interface of the JSON Editing tool </vt:lpstr>
      <vt:lpstr>attribute tab for JSON editing</vt:lpstr>
      <vt:lpstr>PowerPoint Presentation</vt:lpstr>
      <vt:lpstr>PowerPoint Presentation</vt:lpstr>
      <vt:lpstr>PowerPoint Presentation</vt:lpstr>
      <vt:lpstr>THANK YOU</vt:lpstr>
    </vt:vector>
  </TitlesOfParts>
  <Company>Infosys Limited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Nameera .</dc:creator>
  <cp:lastModifiedBy>Nameera .</cp:lastModifiedBy>
  <cp:revision>6</cp:revision>
  <dcterms:created xsi:type="dcterms:W3CDTF">2024-12-19T11:42:53Z</dcterms:created>
  <dcterms:modified xsi:type="dcterms:W3CDTF">2024-12-19T19:40:59Z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SIP_Label_a0819fa7-4367-4500-ba88-dd630d977609_Enabled">
    <vt:lpwstr>true</vt:lpwstr>
  </property>
  <property fmtid="{D5CDD505-2E9C-101B-9397-08002B2CF9AE}" pid="4" name="MSIP_Label_a0819fa7-4367-4500-ba88-dd630d977609_SetDate">
    <vt:lpwstr>2024-12-19T12:06:05Z</vt:lpwstr>
  </property>
  <property fmtid="{D5CDD505-2E9C-101B-9397-08002B2CF9AE}" pid="5" name="MSIP_Label_a0819fa7-4367-4500-ba88-dd630d977609_Method">
    <vt:lpwstr>Standard</vt:lpwstr>
  </property>
  <property fmtid="{D5CDD505-2E9C-101B-9397-08002B2CF9AE}" pid="6" name="MSIP_Label_a0819fa7-4367-4500-ba88-dd630d977609_Name">
    <vt:lpwstr>a0819fa7-4367-4500-ba88-dd630d977609</vt:lpwstr>
  </property>
  <property fmtid="{D5CDD505-2E9C-101B-9397-08002B2CF9AE}" pid="7" name="MSIP_Label_a0819fa7-4367-4500-ba88-dd630d977609_SiteId">
    <vt:lpwstr>63ce7d59-2f3e-42cd-a8cc-be764cff5eb6</vt:lpwstr>
  </property>
  <property fmtid="{D5CDD505-2E9C-101B-9397-08002B2CF9AE}" pid="8" name="MSIP_Label_a0819fa7-4367-4500-ba88-dd630d977609_ActionId">
    <vt:lpwstr>aab52ece-b103-41a8-a9be-2a828a8f3742</vt:lpwstr>
  </property>
  <property fmtid="{D5CDD505-2E9C-101B-9397-08002B2CF9AE}" pid="9" name="MSIP_Label_a0819fa7-4367-4500-ba88-dd630d977609_ContentBits">
    <vt:lpwstr>0</vt:lpwstr>
  </property>
</Properties>
</file>