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6" r:id="rId4"/>
    <p:sldId id="267" r:id="rId5"/>
    <p:sldId id="273" r:id="rId6"/>
    <p:sldId id="268" r:id="rId7"/>
    <p:sldId id="271" r:id="rId8"/>
    <p:sldId id="272" r:id="rId9"/>
    <p:sldId id="269" r:id="rId10"/>
    <p:sldId id="270" r:id="rId11"/>
    <p:sldId id="260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64" d="100"/>
          <a:sy n="164" d="100"/>
        </p:scale>
        <p:origin x="80" y="3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>
              <a:ext uri="{FF2B5EF4-FFF2-40B4-BE49-F238E27FC236}">
                <a16:creationId xmlns:a16="http://schemas.microsoft.com/office/drawing/2014/main" id="{C4F9F9C3-AC46-49CE-87EE-8BA793A4295C}"/>
              </a:ext>
            </a:extLst>
          </p:cNvPr>
          <p:cNvGrpSpPr/>
          <p:nvPr userDrawn="1"/>
        </p:nvGrpSpPr>
        <p:grpSpPr>
          <a:xfrm>
            <a:off x="51080" y="23813"/>
            <a:ext cx="1930120" cy="302586"/>
            <a:chOff x="2860955" y="103499"/>
            <a:chExt cx="1930120" cy="302586"/>
          </a:xfrm>
        </p:grpSpPr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02E47991-B8B0-4D36-A473-5C8BBE4E0EE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60955" y="103499"/>
              <a:ext cx="955535" cy="302586"/>
            </a:xfrm>
            <a:prstGeom prst="rect">
              <a:avLst/>
            </a:prstGeom>
          </p:spPr>
        </p:pic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9439D219-582B-4A5A-87D3-69D12DF0052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940" t="22941" r="10940" b="22363"/>
            <a:stretch/>
          </p:blipFill>
          <p:spPr>
            <a:xfrm>
              <a:off x="3835540" y="135900"/>
              <a:ext cx="955535" cy="236535"/>
            </a:xfrm>
            <a:prstGeom prst="rect">
              <a:avLst/>
            </a:prstGeom>
          </p:spPr>
        </p:pic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1840BE26-87D2-453E-9E15-4B4089DDB7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C55C589-FAD3-4C03-A329-118A026251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F7AC26-9924-4447-A749-B288DD78A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7E137-ED4E-4D7C-9DD8-04B774B853BB}" type="datetimeFigureOut">
              <a:rPr lang="zh-CN" altLang="en-US" smtClean="0"/>
              <a:t>2023/8/29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4531C1-36A0-41C6-8E10-AEFCCA580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A86306-FC55-4DAE-99EE-C3B9D6470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1D6C-EB24-48BE-AFE6-F2B3E724B6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7653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5E7B6D-AD6D-4C06-9CEE-E26176217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73E9D65-9A5D-446F-ADB5-23C19B4913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0DA77B-425B-42A6-BBD0-82B316644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7E137-ED4E-4D7C-9DD8-04B774B853BB}" type="datetimeFigureOut">
              <a:rPr lang="zh-CN" altLang="en-US" smtClean="0"/>
              <a:t>2023/8/29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5BA7DA-C13E-4CDF-92ED-A7E0DADB3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E1B6DD-7835-4AFA-9E47-D9DCE2BB8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1D6C-EB24-48BE-AFE6-F2B3E724B6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4866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806B32A-2166-468E-AA82-FE150F7813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43D79D4-3DCC-4A65-85A3-3439E7328D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D56330-0BBC-4D21-A268-A8AF67E42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7E137-ED4E-4D7C-9DD8-04B774B853BB}" type="datetimeFigureOut">
              <a:rPr lang="zh-CN" altLang="en-US" smtClean="0"/>
              <a:t>2023/8/29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09DC8A-A10E-4F38-A255-BD73653D1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78F995-8147-476F-B13A-79073A205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1D6C-EB24-48BE-AFE6-F2B3E724B6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4915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734EA4-1680-493B-8B08-BE04CFA15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DEF902-F457-420B-B49C-3C7AA3B8AB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0613D8-F7E3-451E-959F-D1B158490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7E137-ED4E-4D7C-9DD8-04B774B853BB}" type="datetimeFigureOut">
              <a:rPr lang="zh-CN" altLang="en-US" smtClean="0"/>
              <a:t>2023/8/29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B7BF5A-8328-4AC4-8F0F-067109455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17E663-ED11-4113-A409-3D1B04ABF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1D6C-EB24-48BE-AFE6-F2B3E724B6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0189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B69B7F-133C-470E-886E-F81971F05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CDB1F4C-B20A-49BD-83C2-23C9F4CCB9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BFCF62-3950-46BE-AD10-0DB37A4A9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7E137-ED4E-4D7C-9DD8-04B774B853BB}" type="datetimeFigureOut">
              <a:rPr lang="zh-CN" altLang="en-US" smtClean="0"/>
              <a:t>2023/8/29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8C6129-E447-4D23-815A-324F8C8E9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4B0014-25A1-4A59-81A5-C6BBBE346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1D6C-EB24-48BE-AFE6-F2B3E724B6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9117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E59D12-2401-4FF0-9C7D-6DD84BA7A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100904-0EA9-40CF-AACA-2333417721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74F1968-86BE-4C7A-A32A-CA731517CC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4F2BB16-1FA4-43FA-AF44-AD94713C0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7E137-ED4E-4D7C-9DD8-04B774B853BB}" type="datetimeFigureOut">
              <a:rPr lang="zh-CN" altLang="en-US" smtClean="0"/>
              <a:t>2023/8/29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5E22398-2D17-4B3F-9872-48505BAF5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A2273C4-84FF-4E8F-A68C-7B40DAA27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1D6C-EB24-48BE-AFE6-F2B3E724B6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863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31212F-4FB9-400B-808F-23F693EF4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1A2B6F0-90E6-45F0-8BA0-88C3BA5AEA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C8AD562-40D9-4A12-87E4-4DB05FD91A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80899D9-85C1-43E0-B72E-2B82825B06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B5AA288-1262-46FD-9910-9C9DFC825A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DF5648A-A2E7-4E07-A83E-5ECE89698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7E137-ED4E-4D7C-9DD8-04B774B853BB}" type="datetimeFigureOut">
              <a:rPr lang="zh-CN" altLang="en-US" smtClean="0"/>
              <a:t>2023/8/29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5548EB0-ED27-4845-A60D-8F470B3BD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F507A35-0688-40B5-AB00-2290795F8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1D6C-EB24-48BE-AFE6-F2B3E724B6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8734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A82C5D-8941-4240-A364-333F8742E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5B3C809-7DF3-4D78-A93D-365682301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7E137-ED4E-4D7C-9DD8-04B774B853BB}" type="datetimeFigureOut">
              <a:rPr lang="zh-CN" altLang="en-US" smtClean="0"/>
              <a:t>2023/8/29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BE186FD-8D54-43FF-8F01-EB0BEC712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E9D4E3E-4066-42A9-8135-3CE30AD89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1D6C-EB24-48BE-AFE6-F2B3E724B6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1182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A7963BC-A734-4F64-B5D4-A26F359F3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7E137-ED4E-4D7C-9DD8-04B774B853BB}" type="datetimeFigureOut">
              <a:rPr lang="zh-CN" altLang="en-US" smtClean="0"/>
              <a:t>2023/8/29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ECAA8CD-C302-4FCC-8F92-0F0C8B6A7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0C326DF-1CC4-4D7B-AAD0-A3F9A4E4E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1D6C-EB24-48BE-AFE6-F2B3E724B6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5049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BFA9B-8C97-4D28-99B5-6D9EA5E67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8A17E5-B7C6-45DB-814E-35D5B1A2AB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EC42D4A-2081-48E3-9FB9-199B834A80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E3C7BB4-65E6-4646-9C67-663A60627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7E137-ED4E-4D7C-9DD8-04B774B853BB}" type="datetimeFigureOut">
              <a:rPr lang="zh-CN" altLang="en-US" smtClean="0"/>
              <a:t>2023/8/29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4000C9E-EA02-404E-8DAC-7092F7CC6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56F9227-2908-4599-929B-43A35C8F8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1D6C-EB24-48BE-AFE6-F2B3E724B6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0310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62BD98-4160-4017-8FC4-79FCA8999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0137045-0C80-4519-8CED-D9268F3199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FAA2D15-9338-4648-A4B2-F353678C0F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979C3B5-D671-4119-B7FE-A796D8AB5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7E137-ED4E-4D7C-9DD8-04B774B853BB}" type="datetimeFigureOut">
              <a:rPr lang="zh-CN" altLang="en-US" smtClean="0"/>
              <a:t>2023/8/29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3F43F97-9208-4F18-83CA-291A363C4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90AA8DB-5AC5-4BFC-A6C1-EB3C1F18B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1D6C-EB24-48BE-AFE6-F2B3E724B6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4854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36DF31F-B30C-4CBB-89D0-5543ECFBF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16710C4-0505-4AB2-B5FF-224DBC8D31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A2E19A-8134-4C08-9A8C-77BDC66DC4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17E137-ED4E-4D7C-9DD8-04B774B853BB}" type="datetimeFigureOut">
              <a:rPr lang="zh-CN" altLang="en-US" smtClean="0"/>
              <a:t>2023/8/29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F8F668-9444-4678-84F5-405731168B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765DDC-5923-4DAE-B5D5-D870A5A5AF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FC1D6C-EB24-48BE-AFE6-F2B3E724B6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5802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forum.lvgl.io/" TargetMode="External"/><Relationship Id="rId3" Type="http://schemas.openxmlformats.org/officeDocument/2006/relationships/hyperlink" Target="https://docs.lvgl.io/" TargetMode="External"/><Relationship Id="rId7" Type="http://schemas.openxmlformats.org/officeDocument/2006/relationships/hyperlink" Target="https://forums.100ask.net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100ask.taobao.com/" TargetMode="External"/><Relationship Id="rId5" Type="http://schemas.openxmlformats.org/officeDocument/2006/relationships/hyperlink" Target="https://lvgl.io/" TargetMode="External"/><Relationship Id="rId4" Type="http://schemas.openxmlformats.org/officeDocument/2006/relationships/hyperlink" Target="http://lvgl.100ask.net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reetype/freetype" TargetMode="External"/><Relationship Id="rId2" Type="http://schemas.openxmlformats.org/officeDocument/2006/relationships/hyperlink" Target="https://freetype.org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lab.freedesktop.org/freetype/freetype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lvgl.100ask.net/master/libs/freetype.html" TargetMode="External"/><Relationship Id="rId2" Type="http://schemas.openxmlformats.org/officeDocument/2006/relationships/hyperlink" Target="http://lvgl.100ask.net/8.2/libs/freetype.html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docs.lvgl.io/master/libs/freetype.html" TargetMode="External"/><Relationship Id="rId4" Type="http://schemas.openxmlformats.org/officeDocument/2006/relationships/hyperlink" Target="https://docs.lvgl.io/8.2/libs/freetype.html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ee.com/weidongshan/lv_100ask_freetype" TargetMode="External"/><Relationship Id="rId2" Type="http://schemas.openxmlformats.org/officeDocument/2006/relationships/hyperlink" Target="https://github.com/100askTeam/lv_100ask_freetype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A2126F-9020-4550-963B-A5F44929A6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百问网</a:t>
            </a:r>
            <a:r>
              <a:rPr lang="en-US" altLang="zh-CN" dirty="0">
                <a:solidFill>
                  <a:srgbClr val="FF0000"/>
                </a:solidFill>
              </a:rPr>
              <a:t>LVGL(v8)</a:t>
            </a:r>
            <a:r>
              <a:rPr lang="zh-CN" altLang="en-US" dirty="0"/>
              <a:t>课程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D7ED6ED-34D1-481E-982F-F023473306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640623"/>
          </a:xfrm>
        </p:spPr>
        <p:txBody>
          <a:bodyPr>
            <a:normAutofit/>
          </a:bodyPr>
          <a:lstStyle/>
          <a:p>
            <a:r>
              <a:rPr lang="en-US" altLang="zh-CN" dirty="0"/>
              <a:t>6-4_</a:t>
            </a:r>
            <a:r>
              <a:rPr lang="zh-CN" altLang="en-US" dirty="0"/>
              <a:t>通过</a:t>
            </a:r>
            <a:r>
              <a:rPr lang="en-US" altLang="zh-CN" dirty="0" err="1"/>
              <a:t>FreeType</a:t>
            </a:r>
            <a:r>
              <a:rPr lang="zh-CN" altLang="en-US" dirty="0"/>
              <a:t>显示字体</a:t>
            </a:r>
            <a:r>
              <a:rPr lang="en-US" altLang="zh-CN" dirty="0"/>
              <a:t>(</a:t>
            </a:r>
            <a:r>
              <a:rPr lang="en-US" altLang="zh-CN" dirty="0" err="1"/>
              <a:t>lv_freetype</a:t>
            </a:r>
            <a:r>
              <a:rPr lang="en-US" altLang="zh-CN" dirty="0"/>
              <a:t>)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05C3214-915E-4C85-B0B1-26AD3A9DF0E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144"/>
          <a:stretch/>
        </p:blipFill>
        <p:spPr>
          <a:xfrm>
            <a:off x="5099901" y="0"/>
            <a:ext cx="7092099" cy="1030288"/>
          </a:xfrm>
          <a:prstGeom prst="rect">
            <a:avLst/>
          </a:prstGeom>
        </p:spPr>
      </p:pic>
      <p:sp>
        <p:nvSpPr>
          <p:cNvPr id="6" name="文本框 3">
            <a:extLst>
              <a:ext uri="{FF2B5EF4-FFF2-40B4-BE49-F238E27FC236}">
                <a16:creationId xmlns:a16="http://schemas.microsoft.com/office/drawing/2014/main" id="{98539C1A-BE04-4B43-B4B7-41B0C1605A13}"/>
              </a:ext>
            </a:extLst>
          </p:cNvPr>
          <p:cNvSpPr txBox="1"/>
          <p:nvPr/>
        </p:nvSpPr>
        <p:spPr>
          <a:xfrm>
            <a:off x="10692872" y="6211669"/>
            <a:ext cx="14991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讲师：</a:t>
            </a:r>
            <a:r>
              <a:rPr lang="en-US" altLang="zh-CN" err="1"/>
              <a:t>biubiu</a:t>
            </a:r>
            <a:endParaRPr lang="en-US" altLang="zh-CN"/>
          </a:p>
          <a:p>
            <a:r>
              <a:rPr lang="zh-CN" altLang="en-US"/>
              <a:t>韦东山</a:t>
            </a:r>
            <a:r>
              <a:rPr lang="en-US" altLang="zh-CN"/>
              <a:t>·</a:t>
            </a:r>
            <a:r>
              <a:rPr lang="zh-CN" altLang="en-US"/>
              <a:t>监制</a:t>
            </a:r>
          </a:p>
        </p:txBody>
      </p:sp>
    </p:spTree>
    <p:extLst>
      <p:ext uri="{BB962C8B-B14F-4D97-AF65-F5344CB8AC3E}">
        <p14:creationId xmlns:p14="http://schemas.microsoft.com/office/powerpoint/2010/main" val="10224168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>
            <a:extLst>
              <a:ext uri="{FF2B5EF4-FFF2-40B4-BE49-F238E27FC236}">
                <a16:creationId xmlns:a16="http://schemas.microsoft.com/office/drawing/2014/main" id="{3B0A3495-46E8-46B4-B8AB-65C0315E55FD}"/>
              </a:ext>
            </a:extLst>
          </p:cNvPr>
          <p:cNvSpPr txBox="1">
            <a:spLocks/>
          </p:cNvSpPr>
          <p:nvPr/>
        </p:nvSpPr>
        <p:spPr>
          <a:xfrm>
            <a:off x="4176346" y="2766218"/>
            <a:ext cx="383930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TODO</a:t>
            </a:r>
            <a:r>
              <a:rPr lang="zh-CN" altLang="en-US" dirty="0"/>
              <a:t>（待续</a:t>
            </a:r>
            <a:r>
              <a:rPr lang="en-US" altLang="zh-CN" dirty="0"/>
              <a:t>…</a:t>
            </a:r>
            <a:r>
              <a:rPr lang="zh-CN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202694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A2126F-9020-4550-963B-A5F44929A6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感谢观看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D7ED6ED-34D1-481E-982F-F023473306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/>
              <a:t>祝学习顺利</a:t>
            </a:r>
            <a:endParaRPr lang="en-US" altLang="zh-CN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05C3214-915E-4C85-B0B1-26AD3A9DF0E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144"/>
          <a:stretch/>
        </p:blipFill>
        <p:spPr>
          <a:xfrm>
            <a:off x="5099901" y="0"/>
            <a:ext cx="7092099" cy="103028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B51F8D51-6E89-45F4-A7EF-F5A4DC17D999}"/>
              </a:ext>
            </a:extLst>
          </p:cNvPr>
          <p:cNvSpPr txBox="1"/>
          <p:nvPr/>
        </p:nvSpPr>
        <p:spPr>
          <a:xfrm>
            <a:off x="0" y="5680268"/>
            <a:ext cx="28969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hlinkClick r:id="rId3"/>
              </a:rPr>
              <a:t>LVGL</a:t>
            </a:r>
            <a:r>
              <a:rPr lang="zh-CN" altLang="en-US" sz="1400">
                <a:hlinkClick r:id="rId3"/>
              </a:rPr>
              <a:t>官方文档：</a:t>
            </a:r>
            <a:r>
              <a:rPr lang="en-US" altLang="zh-CN" sz="1400">
                <a:hlinkClick r:id="rId3"/>
              </a:rPr>
              <a:t>https</a:t>
            </a:r>
            <a:r>
              <a:rPr lang="en-US" altLang="zh-CN" sz="1400" dirty="0">
                <a:hlinkClick r:id="rId3"/>
              </a:rPr>
              <a:t>://docs.lvgl.io</a:t>
            </a:r>
            <a:endParaRPr lang="zh-CN" altLang="en-US" sz="14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26DE639-C71B-477E-94E6-E06BCECB3996}"/>
              </a:ext>
            </a:extLst>
          </p:cNvPr>
          <p:cNvSpPr txBox="1"/>
          <p:nvPr/>
        </p:nvSpPr>
        <p:spPr>
          <a:xfrm>
            <a:off x="-16778" y="6128295"/>
            <a:ext cx="36407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>
                <a:hlinkClick r:id="rId4"/>
              </a:rPr>
              <a:t>百问网</a:t>
            </a:r>
            <a:r>
              <a:rPr lang="en-US" altLang="zh-CN" sz="1400">
                <a:hlinkClick r:id="rId4"/>
              </a:rPr>
              <a:t>LVGL</a:t>
            </a:r>
            <a:r>
              <a:rPr lang="zh-CN" altLang="en-US" sz="1400">
                <a:hlinkClick r:id="rId4"/>
              </a:rPr>
              <a:t>中文站点：</a:t>
            </a:r>
            <a:r>
              <a:rPr lang="en-US" altLang="zh-CN" sz="1400">
                <a:hlinkClick r:id="rId4"/>
              </a:rPr>
              <a:t>http</a:t>
            </a:r>
            <a:r>
              <a:rPr lang="en-US" altLang="zh-CN" sz="1400" dirty="0">
                <a:hlinkClick r:id="rId4"/>
              </a:rPr>
              <a:t>://lvgl.100ask.net</a:t>
            </a:r>
            <a:endParaRPr lang="zh-CN" altLang="en-US" sz="14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8164997-17A4-4DE0-B4A7-C2F02412319D}"/>
              </a:ext>
            </a:extLst>
          </p:cNvPr>
          <p:cNvSpPr txBox="1"/>
          <p:nvPr/>
        </p:nvSpPr>
        <p:spPr>
          <a:xfrm>
            <a:off x="4460" y="5472012"/>
            <a:ext cx="418372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>
                <a:hlinkClick r:id="rId5"/>
              </a:rPr>
              <a:t>LVGL</a:t>
            </a:r>
            <a:r>
              <a:rPr lang="zh-CN" altLang="en-US" sz="1400">
                <a:hlinkClick r:id="rId5"/>
              </a:rPr>
              <a:t>官网：https</a:t>
            </a:r>
            <a:r>
              <a:rPr lang="zh-CN" altLang="en-US" sz="1400" dirty="0">
                <a:hlinkClick r:id="rId5"/>
              </a:rPr>
              <a:t>://lvgl.io</a:t>
            </a:r>
            <a:endParaRPr lang="zh-CN" altLang="en-US" sz="14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352C4B4-F5B4-441B-8091-C6F95C021DA4}"/>
              </a:ext>
            </a:extLst>
          </p:cNvPr>
          <p:cNvSpPr txBox="1"/>
          <p:nvPr/>
        </p:nvSpPr>
        <p:spPr>
          <a:xfrm>
            <a:off x="-18854" y="6576322"/>
            <a:ext cx="610385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>
                <a:hlinkClick r:id="rId6"/>
              </a:rPr>
              <a:t>百问网淘宝店铺：</a:t>
            </a:r>
            <a:r>
              <a:rPr lang="en-US" altLang="zh-CN" sz="1400">
                <a:hlinkClick r:id="rId6"/>
              </a:rPr>
              <a:t>https://100ask.taobao.com</a:t>
            </a:r>
            <a:r>
              <a:rPr lang="en-US" altLang="zh-CN" sz="1400"/>
              <a:t> </a:t>
            </a:r>
            <a:endParaRPr lang="zh-CN" altLang="en-US" sz="14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13B8E57-16C0-4B2F-A180-04A8983984B5}"/>
              </a:ext>
            </a:extLst>
          </p:cNvPr>
          <p:cNvSpPr txBox="1"/>
          <p:nvPr/>
        </p:nvSpPr>
        <p:spPr>
          <a:xfrm>
            <a:off x="-20957" y="6351288"/>
            <a:ext cx="610856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>
                <a:hlinkClick r:id="rId7"/>
              </a:rPr>
              <a:t>百问网论坛：</a:t>
            </a:r>
            <a:r>
              <a:rPr lang="en-US" altLang="zh-CN" sz="1400">
                <a:hlinkClick r:id="rId7"/>
              </a:rPr>
              <a:t>https://forums.100ask.net</a:t>
            </a:r>
            <a:r>
              <a:rPr lang="en-US" altLang="zh-CN" sz="1400"/>
              <a:t> </a:t>
            </a:r>
            <a:endParaRPr lang="zh-CN" altLang="en-US" sz="14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F29812C-0D57-4341-9796-A3B69A4D07EF}"/>
              </a:ext>
            </a:extLst>
          </p:cNvPr>
          <p:cNvSpPr txBox="1"/>
          <p:nvPr/>
        </p:nvSpPr>
        <p:spPr>
          <a:xfrm>
            <a:off x="0" y="5890815"/>
            <a:ext cx="610856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>
                <a:hlinkClick r:id="rId7"/>
              </a:rPr>
              <a:t>LVGL</a:t>
            </a:r>
            <a:r>
              <a:rPr lang="zh-CN" altLang="en-US" sz="1400">
                <a:hlinkClick r:id="rId7"/>
              </a:rPr>
              <a:t>官方论坛：</a:t>
            </a:r>
            <a:r>
              <a:rPr lang="en-US" altLang="zh-CN" sz="1400">
                <a:hlinkClick r:id="rId8"/>
              </a:rPr>
              <a:t>https://forum.lvgl.io</a:t>
            </a:r>
            <a:r>
              <a:rPr lang="en-US" altLang="zh-CN" sz="1400"/>
              <a:t> 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129587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>
            <a:extLst>
              <a:ext uri="{FF2B5EF4-FFF2-40B4-BE49-F238E27FC236}">
                <a16:creationId xmlns:a16="http://schemas.microsoft.com/office/drawing/2014/main" id="{3B0A3495-46E8-46B4-B8AB-65C0315E55FD}"/>
              </a:ext>
            </a:extLst>
          </p:cNvPr>
          <p:cNvSpPr txBox="1">
            <a:spLocks/>
          </p:cNvSpPr>
          <p:nvPr/>
        </p:nvSpPr>
        <p:spPr>
          <a:xfrm>
            <a:off x="2904392" y="2766218"/>
            <a:ext cx="642171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err="1"/>
              <a:t>Windows+LVGL+FreeType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0149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4039E28D-ACB4-4E4F-ACD2-5FE6EBB53B1C}"/>
              </a:ext>
            </a:extLst>
          </p:cNvPr>
          <p:cNvSpPr txBox="1">
            <a:spLocks/>
          </p:cNvSpPr>
          <p:nvPr/>
        </p:nvSpPr>
        <p:spPr>
          <a:xfrm>
            <a:off x="671593" y="2007031"/>
            <a:ext cx="11150600" cy="10012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zh-CN" sz="1800" dirty="0" err="1"/>
              <a:t>FreeType</a:t>
            </a:r>
            <a:r>
              <a:rPr lang="zh-CN" altLang="en-US" sz="1800" dirty="0"/>
              <a:t>是一个开源免费的用于渲染字体的软件库，它提供统一的接口来访问多种字体格式文件，从而实现矢量字体显示。它使用</a:t>
            </a:r>
            <a:r>
              <a:rPr lang="en-US" altLang="zh-CN" sz="1800" dirty="0"/>
              <a:t>C</a:t>
            </a:r>
            <a:r>
              <a:rPr lang="zh-CN" altLang="en-US" sz="1800" dirty="0"/>
              <a:t>语言编写的，设计得小巧、高效、高度可定制和便携，同时能够生成大多数矢量和位图字体格式的高质量输出（字形图像）。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0765669B-9682-1478-6D46-DA7454F4DB59}"/>
              </a:ext>
            </a:extLst>
          </p:cNvPr>
          <p:cNvSpPr txBox="1">
            <a:spLocks/>
          </p:cNvSpPr>
          <p:nvPr/>
        </p:nvSpPr>
        <p:spPr>
          <a:xfrm>
            <a:off x="671593" y="281841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err="1"/>
              <a:t>FreeType</a:t>
            </a:r>
            <a:r>
              <a:rPr lang="zh-CN" altLang="en-US" dirty="0"/>
              <a:t>官方资料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CD75AF-D8FF-D1F4-96B0-39399C79631D}"/>
              </a:ext>
            </a:extLst>
          </p:cNvPr>
          <p:cNvSpPr txBox="1">
            <a:spLocks/>
          </p:cNvSpPr>
          <p:nvPr/>
        </p:nvSpPr>
        <p:spPr>
          <a:xfrm>
            <a:off x="671593" y="4143973"/>
            <a:ext cx="11150600" cy="132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00000"/>
              </a:lnSpc>
            </a:pPr>
            <a:r>
              <a:rPr lang="zh-CN" altLang="en-US" sz="2000" dirty="0"/>
              <a:t>官网：</a:t>
            </a:r>
            <a:r>
              <a:rPr lang="en-US" altLang="zh-CN" sz="2000" dirty="0">
                <a:hlinkClick r:id="rId2"/>
              </a:rPr>
              <a:t>https://freetype.org</a:t>
            </a:r>
            <a:r>
              <a:rPr lang="en-US" altLang="zh-CN" sz="2000" dirty="0"/>
              <a:t> </a:t>
            </a:r>
          </a:p>
          <a:p>
            <a:pPr>
              <a:lnSpc>
                <a:spcPct val="100000"/>
              </a:lnSpc>
            </a:pPr>
            <a:r>
              <a:rPr lang="en-US" altLang="zh-CN" sz="2000" dirty="0" err="1"/>
              <a:t>Github</a:t>
            </a:r>
            <a:r>
              <a:rPr lang="zh-CN" altLang="en-US" sz="2000" dirty="0"/>
              <a:t>源码仓库：</a:t>
            </a:r>
            <a:r>
              <a:rPr lang="en-US" altLang="zh-CN" sz="2000" dirty="0">
                <a:hlinkClick r:id="rId3"/>
              </a:rPr>
              <a:t>https://github.com/freetype/freetype</a:t>
            </a:r>
            <a:r>
              <a:rPr lang="en-US" altLang="zh-CN" sz="2000" dirty="0"/>
              <a:t> </a:t>
            </a:r>
          </a:p>
          <a:p>
            <a:pPr>
              <a:lnSpc>
                <a:spcPct val="100000"/>
              </a:lnSpc>
            </a:pPr>
            <a:r>
              <a:rPr lang="en-US" altLang="zh-CN" sz="2000" dirty="0"/>
              <a:t>Gitlab</a:t>
            </a:r>
            <a:r>
              <a:rPr lang="zh-CN" altLang="en-US" sz="2000" dirty="0"/>
              <a:t>源码仓库：</a:t>
            </a:r>
            <a:r>
              <a:rPr lang="en-US" altLang="zh-CN" sz="2000" dirty="0">
                <a:hlinkClick r:id="rId4"/>
              </a:rPr>
              <a:t>https://gitlab.freedesktop.org/freetype/freetype</a:t>
            </a:r>
            <a:r>
              <a:rPr lang="en-US" altLang="zh-CN" sz="2000" dirty="0"/>
              <a:t> </a:t>
            </a:r>
            <a:endParaRPr lang="zh-CN" altLang="en-US" sz="2000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892746D4-53E2-299A-8CE7-B63442ED49D3}"/>
              </a:ext>
            </a:extLst>
          </p:cNvPr>
          <p:cNvSpPr txBox="1">
            <a:spLocks/>
          </p:cNvSpPr>
          <p:nvPr/>
        </p:nvSpPr>
        <p:spPr>
          <a:xfrm>
            <a:off x="671593" y="79348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err="1"/>
              <a:t>FreeType</a:t>
            </a:r>
            <a:r>
              <a:rPr lang="zh-CN" altLang="en-US" dirty="0"/>
              <a:t>是什么</a:t>
            </a:r>
          </a:p>
        </p:txBody>
      </p:sp>
    </p:spTree>
    <p:extLst>
      <p:ext uri="{BB962C8B-B14F-4D97-AF65-F5344CB8AC3E}">
        <p14:creationId xmlns:p14="http://schemas.microsoft.com/office/powerpoint/2010/main" val="268316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>
            <a:extLst>
              <a:ext uri="{FF2B5EF4-FFF2-40B4-BE49-F238E27FC236}">
                <a16:creationId xmlns:a16="http://schemas.microsoft.com/office/drawing/2014/main" id="{3B0A3495-46E8-46B4-B8AB-65C0315E55FD}"/>
              </a:ext>
            </a:extLst>
          </p:cNvPr>
          <p:cNvSpPr txBox="1">
            <a:spLocks/>
          </p:cNvSpPr>
          <p:nvPr/>
        </p:nvSpPr>
        <p:spPr>
          <a:xfrm>
            <a:off x="838200" y="91187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err="1"/>
              <a:t>lv_freetype</a:t>
            </a:r>
            <a:r>
              <a:rPr lang="zh-CN" altLang="en-US" dirty="0"/>
              <a:t>文档地址</a:t>
            </a:r>
          </a:p>
        </p:txBody>
      </p:sp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4039E28D-ACB4-4E4F-ACD2-5FE6EBB53B1C}"/>
              </a:ext>
            </a:extLst>
          </p:cNvPr>
          <p:cNvSpPr txBox="1">
            <a:spLocks/>
          </p:cNvSpPr>
          <p:nvPr/>
        </p:nvSpPr>
        <p:spPr>
          <a:xfrm>
            <a:off x="838200" y="2237439"/>
            <a:ext cx="11150600" cy="36354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00000"/>
              </a:lnSpc>
            </a:pPr>
            <a:r>
              <a:rPr lang="zh-CN" altLang="en-US" sz="2000" dirty="0"/>
              <a:t>百问网</a:t>
            </a:r>
            <a:r>
              <a:rPr lang="en-US" altLang="zh-CN" sz="2000" dirty="0" err="1"/>
              <a:t>lvgl</a:t>
            </a:r>
            <a:r>
              <a:rPr lang="zh-CN" altLang="en-US" sz="2000" dirty="0"/>
              <a:t>中文版本</a:t>
            </a:r>
            <a:r>
              <a:rPr lang="en-US" altLang="zh-CN" sz="2000" dirty="0"/>
              <a:t>(v8.2)</a:t>
            </a:r>
            <a:r>
              <a:rPr lang="zh-CN" altLang="en-US" sz="2000" dirty="0"/>
              <a:t>： </a:t>
            </a:r>
            <a:r>
              <a:rPr lang="en-US" altLang="zh-CN" sz="2000" dirty="0">
                <a:hlinkClick r:id="rId2"/>
              </a:rPr>
              <a:t>http://lvgl.100ask.net/8.2/libs/freetype.html</a:t>
            </a:r>
            <a:r>
              <a:rPr lang="en-US" altLang="zh-CN" sz="2000" dirty="0"/>
              <a:t> </a:t>
            </a:r>
          </a:p>
          <a:p>
            <a:pPr>
              <a:lnSpc>
                <a:spcPct val="100000"/>
              </a:lnSpc>
            </a:pPr>
            <a:r>
              <a:rPr lang="zh-CN" altLang="en-US" sz="2000" dirty="0"/>
              <a:t>百问网</a:t>
            </a:r>
            <a:r>
              <a:rPr lang="en-US" altLang="zh-CN" sz="2000" dirty="0" err="1"/>
              <a:t>lvgl</a:t>
            </a:r>
            <a:r>
              <a:rPr lang="zh-CN" altLang="en-US" sz="2000" dirty="0"/>
              <a:t>英文原版最新版</a:t>
            </a:r>
            <a:r>
              <a:rPr lang="en-US" altLang="zh-CN" sz="2000" dirty="0"/>
              <a:t>(master)</a:t>
            </a:r>
            <a:r>
              <a:rPr lang="zh-CN" altLang="en-US" sz="2000" dirty="0"/>
              <a:t>： </a:t>
            </a:r>
            <a:r>
              <a:rPr lang="en-US" altLang="zh-CN" sz="2000" dirty="0">
                <a:hlinkClick r:id="rId3"/>
              </a:rPr>
              <a:t>http://lvgl.100ask.net/master/libs/freetype.html</a:t>
            </a:r>
            <a:r>
              <a:rPr lang="en-US" altLang="zh-CN" sz="2000" dirty="0"/>
              <a:t> </a:t>
            </a:r>
          </a:p>
          <a:p>
            <a:pPr>
              <a:lnSpc>
                <a:spcPct val="100000"/>
              </a:lnSpc>
            </a:pPr>
            <a:r>
              <a:rPr lang="en-US" altLang="zh-CN" sz="2000" dirty="0"/>
              <a:t>LVGL</a:t>
            </a:r>
            <a:r>
              <a:rPr lang="zh-CN" altLang="en-US" sz="2000" dirty="0"/>
              <a:t>官方英文原版</a:t>
            </a:r>
            <a:r>
              <a:rPr lang="en-US" altLang="zh-CN" sz="2000" dirty="0"/>
              <a:t>(v8.2) </a:t>
            </a:r>
            <a:r>
              <a:rPr lang="zh-CN" altLang="en-US" sz="2000" dirty="0"/>
              <a:t>：</a:t>
            </a:r>
            <a:r>
              <a:rPr lang="en-US" altLang="zh-CN" sz="2000" dirty="0">
                <a:hlinkClick r:id="rId4"/>
              </a:rPr>
              <a:t>https://docs.lvgl.io/8.2/libs/freetype.html</a:t>
            </a:r>
            <a:r>
              <a:rPr lang="en-US" altLang="zh-CN" sz="2000" dirty="0"/>
              <a:t> </a:t>
            </a:r>
          </a:p>
          <a:p>
            <a:pPr>
              <a:lnSpc>
                <a:spcPct val="100000"/>
              </a:lnSpc>
            </a:pPr>
            <a:r>
              <a:rPr lang="en-US" altLang="zh-CN" sz="2000" dirty="0"/>
              <a:t>LVGL</a:t>
            </a:r>
            <a:r>
              <a:rPr lang="zh-CN" altLang="en-US" sz="2000" dirty="0"/>
              <a:t>官方最新版本</a:t>
            </a:r>
            <a:r>
              <a:rPr lang="en-US" altLang="zh-CN" sz="2000" dirty="0"/>
              <a:t>(master) </a:t>
            </a:r>
            <a:r>
              <a:rPr lang="zh-CN" altLang="en-US" sz="2000" dirty="0"/>
              <a:t>：</a:t>
            </a:r>
            <a:r>
              <a:rPr lang="en-US" altLang="zh-CN" sz="2000" dirty="0">
                <a:hlinkClick r:id="rId5"/>
              </a:rPr>
              <a:t>https://docs.lvgl.io/master/libs/freetype.html</a:t>
            </a:r>
            <a:r>
              <a:rPr lang="en-US" altLang="zh-CN" sz="2000" dirty="0"/>
              <a:t> </a:t>
            </a:r>
          </a:p>
          <a:p>
            <a:pPr>
              <a:lnSpc>
                <a:spcPct val="100000"/>
              </a:lnSpc>
            </a:pP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312413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>
            <a:extLst>
              <a:ext uri="{FF2B5EF4-FFF2-40B4-BE49-F238E27FC236}">
                <a16:creationId xmlns:a16="http://schemas.microsoft.com/office/drawing/2014/main" id="{3B0A3495-46E8-46B4-B8AB-65C0315E55FD}"/>
              </a:ext>
            </a:extLst>
          </p:cNvPr>
          <p:cNvSpPr txBox="1">
            <a:spLocks/>
          </p:cNvSpPr>
          <p:nvPr/>
        </p:nvSpPr>
        <p:spPr>
          <a:xfrm>
            <a:off x="838200" y="91187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获取编译好的</a:t>
            </a:r>
            <a:r>
              <a:rPr lang="en-US" altLang="zh-CN" dirty="0" err="1"/>
              <a:t>FreeType</a:t>
            </a:r>
            <a:r>
              <a:rPr lang="zh-CN" altLang="en-US" dirty="0"/>
              <a:t>库</a:t>
            </a:r>
          </a:p>
        </p:txBody>
      </p:sp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4039E28D-ACB4-4E4F-ACD2-5FE6EBB53B1C}"/>
              </a:ext>
            </a:extLst>
          </p:cNvPr>
          <p:cNvSpPr txBox="1">
            <a:spLocks/>
          </p:cNvSpPr>
          <p:nvPr/>
        </p:nvSpPr>
        <p:spPr>
          <a:xfrm>
            <a:off x="838200" y="2237439"/>
            <a:ext cx="11150600" cy="132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00000"/>
              </a:lnSpc>
            </a:pPr>
            <a:r>
              <a:rPr lang="en-US" altLang="zh-CN" sz="2000" dirty="0" err="1"/>
              <a:t>Github</a:t>
            </a:r>
            <a:r>
              <a:rPr lang="zh-CN" altLang="en-US" sz="2000" dirty="0"/>
              <a:t>：</a:t>
            </a:r>
            <a:r>
              <a:rPr lang="en-US" altLang="zh-CN" sz="2000" dirty="0">
                <a:hlinkClick r:id="rId2"/>
              </a:rPr>
              <a:t>https://github.com/100askTeam/lv_100ask_freetype</a:t>
            </a:r>
            <a:r>
              <a:rPr lang="en-US" altLang="zh-CN" sz="2000" dirty="0"/>
              <a:t> </a:t>
            </a:r>
          </a:p>
          <a:p>
            <a:pPr>
              <a:lnSpc>
                <a:spcPct val="100000"/>
              </a:lnSpc>
            </a:pPr>
            <a:r>
              <a:rPr lang="en-US" altLang="zh-CN" sz="2000" dirty="0" err="1"/>
              <a:t>Gitee</a:t>
            </a:r>
            <a:r>
              <a:rPr lang="zh-CN" altLang="en-US" sz="2000" dirty="0"/>
              <a:t>：</a:t>
            </a:r>
            <a:r>
              <a:rPr lang="en-US" altLang="zh-CN" sz="2000" dirty="0">
                <a:hlinkClick r:id="rId3"/>
              </a:rPr>
              <a:t>https://gitee.com/weidongshan/lv_100ask_freetype</a:t>
            </a:r>
            <a:r>
              <a:rPr lang="en-US" altLang="zh-CN" sz="2000" dirty="0"/>
              <a:t> 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079821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>
            <a:extLst>
              <a:ext uri="{FF2B5EF4-FFF2-40B4-BE49-F238E27FC236}">
                <a16:creationId xmlns:a16="http://schemas.microsoft.com/office/drawing/2014/main" id="{3B0A3495-46E8-46B4-B8AB-65C0315E55FD}"/>
              </a:ext>
            </a:extLst>
          </p:cNvPr>
          <p:cNvSpPr txBox="1">
            <a:spLocks/>
          </p:cNvSpPr>
          <p:nvPr/>
        </p:nvSpPr>
        <p:spPr>
          <a:xfrm>
            <a:off x="838200" y="32694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err="1"/>
              <a:t>CodeBlocks</a:t>
            </a:r>
            <a:r>
              <a:rPr lang="zh-CN" altLang="en-US" dirty="0"/>
              <a:t>配置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EE8F24D-8A90-B222-4E85-3F3121881B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843" y="1979226"/>
            <a:ext cx="4603956" cy="255366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8713652-178A-E0C9-4FBA-6C5E17915D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3450" y="1987280"/>
            <a:ext cx="4372707" cy="2553661"/>
          </a:xfrm>
          <a:prstGeom prst="rect">
            <a:avLst/>
          </a:prstGeom>
        </p:spPr>
      </p:pic>
      <p:sp>
        <p:nvSpPr>
          <p:cNvPr id="6" name="标题 1">
            <a:extLst>
              <a:ext uri="{FF2B5EF4-FFF2-40B4-BE49-F238E27FC236}">
                <a16:creationId xmlns:a16="http://schemas.microsoft.com/office/drawing/2014/main" id="{C3B29792-D8CE-C1E1-F114-780B418FC873}"/>
              </a:ext>
            </a:extLst>
          </p:cNvPr>
          <p:cNvSpPr txBox="1">
            <a:spLocks/>
          </p:cNvSpPr>
          <p:nvPr/>
        </p:nvSpPr>
        <p:spPr>
          <a:xfrm>
            <a:off x="838200" y="463219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Windows</a:t>
            </a:r>
            <a:r>
              <a:rPr lang="zh-CN" altLang="en-US" dirty="0"/>
              <a:t>配置</a:t>
            </a: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4C1CD4F2-1E8F-0EC4-14CB-10B519D865FB}"/>
              </a:ext>
            </a:extLst>
          </p:cNvPr>
          <p:cNvSpPr txBox="1">
            <a:spLocks/>
          </p:cNvSpPr>
          <p:nvPr/>
        </p:nvSpPr>
        <p:spPr>
          <a:xfrm>
            <a:off x="838200" y="5781911"/>
            <a:ext cx="11150600" cy="5503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zh-CN" altLang="en-US" sz="2000" dirty="0"/>
              <a:t>将 </a:t>
            </a:r>
            <a:r>
              <a:rPr lang="en-US" altLang="zh-CN" sz="2000" dirty="0"/>
              <a:t>C:\freetype\release_dll\win64\freetype.dll </a:t>
            </a:r>
            <a:r>
              <a:rPr lang="zh-CN" altLang="en-US" sz="2000" dirty="0"/>
              <a:t>复制到 </a:t>
            </a:r>
            <a:r>
              <a:rPr lang="en-US" altLang="zh-CN" sz="2000" dirty="0"/>
              <a:t>C:\Windows </a:t>
            </a:r>
            <a:r>
              <a:rPr lang="zh-CN" altLang="en-US" sz="2000" dirty="0"/>
              <a:t>目录下。</a:t>
            </a:r>
            <a:endParaRPr lang="en-US" altLang="zh-CN" sz="2000" dirty="0"/>
          </a:p>
        </p:txBody>
      </p:sp>
      <p:sp>
        <p:nvSpPr>
          <p:cNvPr id="2" name="内容占位符 2">
            <a:extLst>
              <a:ext uri="{FF2B5EF4-FFF2-40B4-BE49-F238E27FC236}">
                <a16:creationId xmlns:a16="http://schemas.microsoft.com/office/drawing/2014/main" id="{50FEF6B6-AC97-B9DE-F63B-F72A474C9AE8}"/>
              </a:ext>
            </a:extLst>
          </p:cNvPr>
          <p:cNvSpPr txBox="1">
            <a:spLocks/>
          </p:cNvSpPr>
          <p:nvPr/>
        </p:nvSpPr>
        <p:spPr>
          <a:xfrm>
            <a:off x="838200" y="1337663"/>
            <a:ext cx="11150600" cy="550309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zh-CN" altLang="en-US" sz="2000" dirty="0"/>
              <a:t>将 </a:t>
            </a:r>
            <a:r>
              <a:rPr lang="en-US" altLang="zh-CN" sz="2000" dirty="0"/>
              <a:t>lv_100ask_freetype.zip </a:t>
            </a:r>
            <a:r>
              <a:rPr lang="zh-CN" altLang="en-US" sz="2000" dirty="0"/>
              <a:t>解压</a:t>
            </a:r>
            <a:endParaRPr lang="en-US" altLang="zh-CN" sz="2000" dirty="0"/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2000" dirty="0"/>
              <a:t>然后将 </a:t>
            </a:r>
            <a:r>
              <a:rPr lang="en-US" altLang="zh-CN" sz="2000" dirty="0" err="1"/>
              <a:t>freetype</a:t>
            </a:r>
            <a:r>
              <a:rPr lang="en-US" altLang="zh-CN" sz="2000" dirty="0"/>
              <a:t>-windows-binaries </a:t>
            </a:r>
            <a:r>
              <a:rPr lang="zh-CN" altLang="en-US" sz="2000" dirty="0"/>
              <a:t>目录下的内容复制到 </a:t>
            </a:r>
            <a:r>
              <a:rPr lang="en-US" altLang="zh-CN" sz="2000" dirty="0"/>
              <a:t>C</a:t>
            </a:r>
            <a:r>
              <a:rPr lang="zh-CN" altLang="en-US" sz="2000" dirty="0"/>
              <a:t>盘的 </a:t>
            </a:r>
            <a:r>
              <a:rPr lang="en-US" altLang="zh-CN" sz="2000" dirty="0" err="1"/>
              <a:t>freetype</a:t>
            </a:r>
            <a:r>
              <a:rPr lang="en-US" altLang="zh-CN" sz="2000" dirty="0"/>
              <a:t> </a:t>
            </a:r>
            <a:r>
              <a:rPr lang="zh-CN" altLang="en-US" sz="2000" dirty="0"/>
              <a:t>目录下。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6280506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>
            <a:extLst>
              <a:ext uri="{FF2B5EF4-FFF2-40B4-BE49-F238E27FC236}">
                <a16:creationId xmlns:a16="http://schemas.microsoft.com/office/drawing/2014/main" id="{3B0A3495-46E8-46B4-B8AB-65C0315E55FD}"/>
              </a:ext>
            </a:extLst>
          </p:cNvPr>
          <p:cNvSpPr txBox="1">
            <a:spLocks/>
          </p:cNvSpPr>
          <p:nvPr/>
        </p:nvSpPr>
        <p:spPr>
          <a:xfrm>
            <a:off x="2904392" y="2766218"/>
            <a:ext cx="638321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ESP32+LVGL+FreeType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81414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>
            <a:extLst>
              <a:ext uri="{FF2B5EF4-FFF2-40B4-BE49-F238E27FC236}">
                <a16:creationId xmlns:a16="http://schemas.microsoft.com/office/drawing/2014/main" id="{3B0A3495-46E8-46B4-B8AB-65C0315E55FD}"/>
              </a:ext>
            </a:extLst>
          </p:cNvPr>
          <p:cNvSpPr txBox="1">
            <a:spLocks/>
          </p:cNvSpPr>
          <p:nvPr/>
        </p:nvSpPr>
        <p:spPr>
          <a:xfrm>
            <a:off x="4176346" y="2766218"/>
            <a:ext cx="383930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TODO</a:t>
            </a:r>
            <a:r>
              <a:rPr lang="zh-CN" altLang="en-US" dirty="0"/>
              <a:t>（待续</a:t>
            </a:r>
            <a:r>
              <a:rPr lang="en-US" altLang="zh-CN" dirty="0"/>
              <a:t>…</a:t>
            </a:r>
            <a:r>
              <a:rPr lang="zh-CN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3789455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>
            <a:extLst>
              <a:ext uri="{FF2B5EF4-FFF2-40B4-BE49-F238E27FC236}">
                <a16:creationId xmlns:a16="http://schemas.microsoft.com/office/drawing/2014/main" id="{3B0A3495-46E8-46B4-B8AB-65C0315E55FD}"/>
              </a:ext>
            </a:extLst>
          </p:cNvPr>
          <p:cNvSpPr txBox="1">
            <a:spLocks/>
          </p:cNvSpPr>
          <p:nvPr/>
        </p:nvSpPr>
        <p:spPr>
          <a:xfrm>
            <a:off x="2904392" y="2766218"/>
            <a:ext cx="638321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err="1"/>
              <a:t>Linux+LVGL+FreeType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95455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5110</TotalTime>
  <Words>426</Words>
  <Application>Microsoft Office PowerPoint</Application>
  <PresentationFormat>宽屏</PresentationFormat>
  <Paragraphs>36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5" baseType="lpstr">
      <vt:lpstr>等线</vt:lpstr>
      <vt:lpstr>等线 Light</vt:lpstr>
      <vt:lpstr>Arial</vt:lpstr>
      <vt:lpstr>Office 主题​​</vt:lpstr>
      <vt:lpstr>百问网LVGL(v8)课程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感谢观看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Zhou Yobe</dc:creator>
  <cp:lastModifiedBy>Yobe Zhou</cp:lastModifiedBy>
  <cp:revision>235</cp:revision>
  <dcterms:created xsi:type="dcterms:W3CDTF">2021-12-07T11:03:38Z</dcterms:created>
  <dcterms:modified xsi:type="dcterms:W3CDTF">2023-08-29T06:51:59Z</dcterms:modified>
</cp:coreProperties>
</file>