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8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tAwesome/Font-Awesome" TargetMode="External"/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ntawesome.com/license/free" TargetMode="External"/><Relationship Id="rId4" Type="http://schemas.openxmlformats.org/officeDocument/2006/relationships/hyperlink" Target="https://fontawesome.com/licen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master/overview/font.html#add-new-symbols" TargetMode="External"/><Relationship Id="rId2" Type="http://schemas.openxmlformats.org/officeDocument/2006/relationships/hyperlink" Target="http://lvgl.100ask.net/8.2/overview/font.html#add-new-symbol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lvgl.io/master/overview/font.html#add-new-symbols" TargetMode="External"/><Relationship Id="rId4" Type="http://schemas.openxmlformats.org/officeDocument/2006/relationships/hyperlink" Target="https://docs.lvgl.io/8.2/overview/font.html#add-new-symbo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 dirty="0"/>
              <a:t>x-1_</a:t>
            </a:r>
            <a:r>
              <a:rPr lang="zh-CN" altLang="en-US" dirty="0"/>
              <a:t>添加新的图标字体</a:t>
            </a:r>
            <a:r>
              <a:rPr lang="en-US" altLang="zh-CN" dirty="0"/>
              <a:t>SYMBOL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1062589" y="2766218"/>
            <a:ext cx="10066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基于 </a:t>
            </a:r>
            <a:r>
              <a:rPr lang="en-US" altLang="zh-CN" dirty="0" err="1"/>
              <a:t>FontAwesome</a:t>
            </a:r>
            <a:r>
              <a:rPr lang="en-US" altLang="zh-CN" dirty="0"/>
              <a:t> </a:t>
            </a:r>
            <a:r>
              <a:rPr lang="zh-CN" altLang="en-US" dirty="0"/>
              <a:t>添加新图标</a:t>
            </a:r>
            <a:r>
              <a:rPr lang="en-US" altLang="zh-CN" dirty="0"/>
              <a:t>SYMBOLS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FontAwesome</a:t>
            </a:r>
            <a:r>
              <a:rPr lang="zh-CN" altLang="en-US" dirty="0"/>
              <a:t>官网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40"/>
            <a:ext cx="11150600" cy="97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官网：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/>
              </a:rPr>
              <a:t>https://fontawesome.com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官方仓库：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3"/>
              </a:rPr>
              <a:t>https://github.com/FortAwesome/Font-Awesome</a:t>
            </a:r>
            <a:r>
              <a:rPr lang="en-US" altLang="zh-CN" sz="2000" dirty="0"/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1CD5C0-887A-1368-BF65-A9B64994299A}"/>
              </a:ext>
            </a:extLst>
          </p:cNvPr>
          <p:cNvSpPr txBox="1">
            <a:spLocks/>
          </p:cNvSpPr>
          <p:nvPr/>
        </p:nvSpPr>
        <p:spPr>
          <a:xfrm>
            <a:off x="838200" y="30906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FontAwesome</a:t>
            </a:r>
            <a:r>
              <a:rPr lang="zh-CN" altLang="en-US" dirty="0"/>
              <a:t>许可证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EDDCB-6BFD-294B-1019-390FCCEA05A9}"/>
              </a:ext>
            </a:extLst>
          </p:cNvPr>
          <p:cNvSpPr txBox="1">
            <a:spLocks/>
          </p:cNvSpPr>
          <p:nvPr/>
        </p:nvSpPr>
        <p:spPr>
          <a:xfrm>
            <a:off x="838200" y="4416243"/>
            <a:ext cx="11150600" cy="106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hlinkClick r:id="rId4"/>
              </a:rPr>
              <a:t>https://fontawesome.com/license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hlinkClick r:id="rId5"/>
              </a:rPr>
              <a:t>https://fontawesome.com/license/free</a:t>
            </a:r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4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文档地址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1150600" cy="1906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2"/>
              </a:rPr>
              <a:t>http://lvgl.100ask.net/8.2/overview/font.html#add-new-symbols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英文原版最新版</a:t>
            </a:r>
            <a:r>
              <a:rPr lang="en-US" altLang="zh-CN" sz="2000" dirty="0"/>
              <a:t>(master)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3"/>
              </a:rPr>
              <a:t>http://lvgl.100ask.net/master/overview/font.html#add-new-symbols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LVGL</a:t>
            </a:r>
            <a:r>
              <a:rPr lang="zh-CN" altLang="en-US" sz="2000" dirty="0"/>
              <a:t>官方英文原版</a:t>
            </a:r>
            <a:r>
              <a:rPr lang="en-US" altLang="zh-CN" sz="2000" dirty="0"/>
              <a:t>(v8.2) 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4"/>
              </a:rPr>
              <a:t>https://docs.lvgl.io/8.2/overview/font.html#add-new-symbols</a:t>
            </a:r>
            <a:r>
              <a:rPr lang="en-US" altLang="zh-CN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(master) 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5"/>
              </a:rPr>
              <a:t>https://docs.lvgl.io/master/overview/font.html</a:t>
            </a:r>
            <a:r>
              <a:rPr lang="en-US" altLang="zh-CN" sz="2000">
                <a:hlinkClick r:id="rId5"/>
              </a:rPr>
              <a:t>#add-new-symbols</a:t>
            </a:r>
            <a:r>
              <a:rPr lang="en-US" altLang="zh-CN" sz="2000"/>
              <a:t> 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973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3445454" y="2766218"/>
            <a:ext cx="5301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自定义图标</a:t>
            </a:r>
            <a:r>
              <a:rPr lang="en-US" altLang="zh-CN" dirty="0"/>
              <a:t>SYMBOLS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4176346" y="2766218"/>
            <a:ext cx="3839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TODO</a:t>
            </a:r>
            <a:r>
              <a:rPr lang="zh-CN" altLang="en-US" dirty="0"/>
              <a:t>（待续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7894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261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Yobe Zhou</cp:lastModifiedBy>
  <cp:revision>244</cp:revision>
  <dcterms:created xsi:type="dcterms:W3CDTF">2021-12-07T11:03:38Z</dcterms:created>
  <dcterms:modified xsi:type="dcterms:W3CDTF">2023-08-30T07:26:15Z</dcterms:modified>
</cp:coreProperties>
</file>