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7BCD8D-962E-4B02-9F41-DCCC0EC3B468}" type="doc">
      <dgm:prSet loTypeId="urn:microsoft.com/office/officeart/2005/8/layout/radial2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1505500-1E28-4606-B13A-566FBDD72F50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0F7E7623-1363-46E0-B7E8-155B558C39DE}" type="parTrans" cxnId="{EED699AA-B2BB-4E6C-889C-BD2DFBFC38B1}">
      <dgm:prSet/>
      <dgm:spPr/>
      <dgm:t>
        <a:bodyPr/>
        <a:lstStyle/>
        <a:p>
          <a:endParaRPr lang="en-US"/>
        </a:p>
      </dgm:t>
    </dgm:pt>
    <dgm:pt modelId="{47C1FD80-AE43-45B9-886E-D70C0E82C339}" type="sibTrans" cxnId="{EED699AA-B2BB-4E6C-889C-BD2DFBFC38B1}">
      <dgm:prSet/>
      <dgm:spPr/>
      <dgm:t>
        <a:bodyPr/>
        <a:lstStyle/>
        <a:p>
          <a:endParaRPr lang="en-US"/>
        </a:p>
      </dgm:t>
    </dgm:pt>
    <dgm:pt modelId="{8C152CB0-E321-4499-9308-56C20A6145E4}">
      <dgm:prSet phldrT="[Text]"/>
      <dgm:spPr/>
      <dgm:t>
        <a:bodyPr/>
        <a:lstStyle/>
        <a:p>
          <a:r>
            <a:rPr lang="en-US" dirty="0"/>
            <a:t>Question</a:t>
          </a:r>
        </a:p>
      </dgm:t>
    </dgm:pt>
    <dgm:pt modelId="{CF8E24ED-24D9-4052-9D2B-5288C9401546}" type="parTrans" cxnId="{B054698D-6300-4E2A-BE0E-52DEF64703C9}">
      <dgm:prSet/>
      <dgm:spPr/>
      <dgm:t>
        <a:bodyPr/>
        <a:lstStyle/>
        <a:p>
          <a:endParaRPr lang="en-US"/>
        </a:p>
      </dgm:t>
    </dgm:pt>
    <dgm:pt modelId="{0ED4A8B1-5F00-4E9A-9981-5BF6BE81E209}" type="sibTrans" cxnId="{B054698D-6300-4E2A-BE0E-52DEF64703C9}">
      <dgm:prSet/>
      <dgm:spPr/>
      <dgm:t>
        <a:bodyPr/>
        <a:lstStyle/>
        <a:p>
          <a:endParaRPr lang="en-US"/>
        </a:p>
      </dgm:t>
    </dgm:pt>
    <dgm:pt modelId="{1D2719E9-C020-4CE5-BD07-13747C2FF626}">
      <dgm:prSet phldrT="[Text]"/>
      <dgm:spPr/>
      <dgm:t>
        <a:bodyPr/>
        <a:lstStyle/>
        <a:p>
          <a:r>
            <a:rPr lang="en-US" dirty="0"/>
            <a:t>Answer</a:t>
          </a:r>
        </a:p>
      </dgm:t>
    </dgm:pt>
    <dgm:pt modelId="{E26D792D-B69D-470B-8626-0E4B07A22902}" type="parTrans" cxnId="{E5C71B3F-2F79-4912-B89D-41EDA6327A48}">
      <dgm:prSet/>
      <dgm:spPr/>
      <dgm:t>
        <a:bodyPr/>
        <a:lstStyle/>
        <a:p>
          <a:endParaRPr lang="en-US"/>
        </a:p>
      </dgm:t>
    </dgm:pt>
    <dgm:pt modelId="{63E45AF4-5479-441E-B33F-38B1265458D2}" type="sibTrans" cxnId="{E5C71B3F-2F79-4912-B89D-41EDA6327A48}">
      <dgm:prSet/>
      <dgm:spPr/>
      <dgm:t>
        <a:bodyPr/>
        <a:lstStyle/>
        <a:p>
          <a:endParaRPr lang="en-US"/>
        </a:p>
      </dgm:t>
    </dgm:pt>
    <dgm:pt modelId="{4FE927CF-3AB8-44FC-9E4F-8A824753A683}">
      <dgm:prSet phldrT="[Text]"/>
      <dgm:spPr/>
      <dgm:t>
        <a:bodyPr/>
        <a:lstStyle/>
        <a:p>
          <a:r>
            <a:rPr lang="en-US" dirty="0"/>
            <a:t>Answer Context</a:t>
          </a:r>
        </a:p>
      </dgm:t>
    </dgm:pt>
    <dgm:pt modelId="{28B9BB6D-8B17-4EB5-AC89-F940D216FF67}" type="parTrans" cxnId="{C52977A6-A36B-45CA-B0C4-5BB233CF4D0D}">
      <dgm:prSet/>
      <dgm:spPr/>
      <dgm:t>
        <a:bodyPr/>
        <a:lstStyle/>
        <a:p>
          <a:endParaRPr lang="en-US"/>
        </a:p>
      </dgm:t>
    </dgm:pt>
    <dgm:pt modelId="{53B9D7C8-6045-4B88-A900-7DD6B2935D89}" type="sibTrans" cxnId="{C52977A6-A36B-45CA-B0C4-5BB233CF4D0D}">
      <dgm:prSet/>
      <dgm:spPr/>
      <dgm:t>
        <a:bodyPr/>
        <a:lstStyle/>
        <a:p>
          <a:endParaRPr lang="en-US"/>
        </a:p>
      </dgm:t>
    </dgm:pt>
    <dgm:pt modelId="{36CEDD91-31B2-4CC6-8A71-CF8040915902}" type="pres">
      <dgm:prSet presAssocID="{867BCD8D-962E-4B02-9F41-DCCC0EC3B46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6FE8A49-FF9C-4C75-A0F3-5EFA43C104BA}" type="pres">
      <dgm:prSet presAssocID="{867BCD8D-962E-4B02-9F41-DCCC0EC3B468}" presName="cycle" presStyleCnt="0"/>
      <dgm:spPr/>
    </dgm:pt>
    <dgm:pt modelId="{F95E3C71-8280-41CD-995E-89B387CF82C6}" type="pres">
      <dgm:prSet presAssocID="{867BCD8D-962E-4B02-9F41-DCCC0EC3B468}" presName="centerShape" presStyleCnt="0"/>
      <dgm:spPr/>
    </dgm:pt>
    <dgm:pt modelId="{619DCE4B-68EE-4245-A04E-EC16488D17CB}" type="pres">
      <dgm:prSet presAssocID="{867BCD8D-962E-4B02-9F41-DCCC0EC3B468}" presName="connSite" presStyleLbl="node1" presStyleIdx="0" presStyleCnt="5"/>
      <dgm:spPr/>
    </dgm:pt>
    <dgm:pt modelId="{806C2C9D-9F2A-4E80-8D7A-D1DF374E6DEB}" type="pres">
      <dgm:prSet presAssocID="{867BCD8D-962E-4B02-9F41-DCCC0EC3B468}" presName="visible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1849C43-CAD6-441E-86CC-6CF1A16030B6}" type="pres">
      <dgm:prSet presAssocID="{0F7E7623-1363-46E0-B7E8-155B558C39DE}" presName="Name25" presStyleLbl="parChTrans1D1" presStyleIdx="0" presStyleCnt="4"/>
      <dgm:spPr/>
    </dgm:pt>
    <dgm:pt modelId="{3228B56B-A075-4F27-A4AD-EC00503B6015}" type="pres">
      <dgm:prSet presAssocID="{11505500-1E28-4606-B13A-566FBDD72F50}" presName="node" presStyleCnt="0"/>
      <dgm:spPr/>
    </dgm:pt>
    <dgm:pt modelId="{F8338A5B-0728-4F4F-9B7C-BA55875B4A92}" type="pres">
      <dgm:prSet presAssocID="{11505500-1E28-4606-B13A-566FBDD72F50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C798DD69-CB73-4447-A059-2DC0FC206C3E}" type="pres">
      <dgm:prSet presAssocID="{11505500-1E28-4606-B13A-566FBDD72F50}" presName="childNode" presStyleLbl="revTx" presStyleIdx="0" presStyleCnt="0">
        <dgm:presLayoutVars>
          <dgm:bulletEnabled val="1"/>
        </dgm:presLayoutVars>
      </dgm:prSet>
      <dgm:spPr/>
    </dgm:pt>
    <dgm:pt modelId="{63BA09BF-3B8A-4A57-9541-FC5315824420}" type="pres">
      <dgm:prSet presAssocID="{CF8E24ED-24D9-4052-9D2B-5288C9401546}" presName="Name25" presStyleLbl="parChTrans1D1" presStyleIdx="1" presStyleCnt="4"/>
      <dgm:spPr/>
    </dgm:pt>
    <dgm:pt modelId="{28B26EAC-80B2-4F5D-A2B0-05CC709F44E7}" type="pres">
      <dgm:prSet presAssocID="{8C152CB0-E321-4499-9308-56C20A6145E4}" presName="node" presStyleCnt="0"/>
      <dgm:spPr/>
    </dgm:pt>
    <dgm:pt modelId="{82862272-77BB-4367-B588-C9887C73602A}" type="pres">
      <dgm:prSet presAssocID="{8C152CB0-E321-4499-9308-56C20A6145E4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88FB6733-B33C-4EFD-AF00-B8733C0EA4A3}" type="pres">
      <dgm:prSet presAssocID="{8C152CB0-E321-4499-9308-56C20A6145E4}" presName="childNode" presStyleLbl="revTx" presStyleIdx="0" presStyleCnt="0">
        <dgm:presLayoutVars>
          <dgm:bulletEnabled val="1"/>
        </dgm:presLayoutVars>
      </dgm:prSet>
      <dgm:spPr/>
    </dgm:pt>
    <dgm:pt modelId="{954077C9-DD48-4F47-90F6-A6273C6E080D}" type="pres">
      <dgm:prSet presAssocID="{E26D792D-B69D-470B-8626-0E4B07A22902}" presName="Name25" presStyleLbl="parChTrans1D1" presStyleIdx="2" presStyleCnt="4"/>
      <dgm:spPr/>
    </dgm:pt>
    <dgm:pt modelId="{61F8789E-6136-4B76-9B66-30AA02EBE47E}" type="pres">
      <dgm:prSet presAssocID="{1D2719E9-C020-4CE5-BD07-13747C2FF626}" presName="node" presStyleCnt="0"/>
      <dgm:spPr/>
    </dgm:pt>
    <dgm:pt modelId="{8121A62F-6FD2-44C0-B0BE-720E638B6FF2}" type="pres">
      <dgm:prSet presAssocID="{1D2719E9-C020-4CE5-BD07-13747C2FF626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188203F0-FA65-46CA-8DF5-59C7588D7452}" type="pres">
      <dgm:prSet presAssocID="{1D2719E9-C020-4CE5-BD07-13747C2FF626}" presName="childNode" presStyleLbl="revTx" presStyleIdx="0" presStyleCnt="0">
        <dgm:presLayoutVars>
          <dgm:bulletEnabled val="1"/>
        </dgm:presLayoutVars>
      </dgm:prSet>
      <dgm:spPr/>
    </dgm:pt>
    <dgm:pt modelId="{1E48D009-8036-4D3B-B561-A32B8F566CF5}" type="pres">
      <dgm:prSet presAssocID="{28B9BB6D-8B17-4EB5-AC89-F940D216FF67}" presName="Name25" presStyleLbl="parChTrans1D1" presStyleIdx="3" presStyleCnt="4"/>
      <dgm:spPr/>
    </dgm:pt>
    <dgm:pt modelId="{17315C62-D1E8-4630-9103-222F24FECEB5}" type="pres">
      <dgm:prSet presAssocID="{4FE927CF-3AB8-44FC-9E4F-8A824753A683}" presName="node" presStyleCnt="0"/>
      <dgm:spPr/>
    </dgm:pt>
    <dgm:pt modelId="{BDF144D0-FBC5-4299-B8F7-8F640461A48D}" type="pres">
      <dgm:prSet presAssocID="{4FE927CF-3AB8-44FC-9E4F-8A824753A683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A4271014-F618-4900-ADDF-6CA5273DF547}" type="pres">
      <dgm:prSet presAssocID="{4FE927CF-3AB8-44FC-9E4F-8A824753A683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3FF91221-C64C-4A0F-9086-5358C88C5382}" type="presOf" srcId="{11505500-1E28-4606-B13A-566FBDD72F50}" destId="{F8338A5B-0728-4F4F-9B7C-BA55875B4A92}" srcOrd="0" destOrd="0" presId="urn:microsoft.com/office/officeart/2005/8/layout/radial2"/>
    <dgm:cxn modelId="{9DBFDB28-63E1-4E9D-8CCC-A81C848BD697}" type="presOf" srcId="{28B9BB6D-8B17-4EB5-AC89-F940D216FF67}" destId="{1E48D009-8036-4D3B-B561-A32B8F566CF5}" srcOrd="0" destOrd="0" presId="urn:microsoft.com/office/officeart/2005/8/layout/radial2"/>
    <dgm:cxn modelId="{7C022835-74FD-4692-B46B-8BD18F0E6AD5}" type="presOf" srcId="{1D2719E9-C020-4CE5-BD07-13747C2FF626}" destId="{8121A62F-6FD2-44C0-B0BE-720E638B6FF2}" srcOrd="0" destOrd="0" presId="urn:microsoft.com/office/officeart/2005/8/layout/radial2"/>
    <dgm:cxn modelId="{E5C71B3F-2F79-4912-B89D-41EDA6327A48}" srcId="{867BCD8D-962E-4B02-9F41-DCCC0EC3B468}" destId="{1D2719E9-C020-4CE5-BD07-13747C2FF626}" srcOrd="2" destOrd="0" parTransId="{E26D792D-B69D-470B-8626-0E4B07A22902}" sibTransId="{63E45AF4-5479-441E-B33F-38B1265458D2}"/>
    <dgm:cxn modelId="{E587F950-DA53-4AC0-8AC8-91CE49439D15}" type="presOf" srcId="{E26D792D-B69D-470B-8626-0E4B07A22902}" destId="{954077C9-DD48-4F47-90F6-A6273C6E080D}" srcOrd="0" destOrd="0" presId="urn:microsoft.com/office/officeart/2005/8/layout/radial2"/>
    <dgm:cxn modelId="{B6966957-D929-41C7-B04D-FA1FFC56B454}" type="presOf" srcId="{0F7E7623-1363-46E0-B7E8-155B558C39DE}" destId="{41849C43-CAD6-441E-86CC-6CF1A16030B6}" srcOrd="0" destOrd="0" presId="urn:microsoft.com/office/officeart/2005/8/layout/radial2"/>
    <dgm:cxn modelId="{9C1D1C8A-CE35-4E8C-B37E-B244DE007C95}" type="presOf" srcId="{CF8E24ED-24D9-4052-9D2B-5288C9401546}" destId="{63BA09BF-3B8A-4A57-9541-FC5315824420}" srcOrd="0" destOrd="0" presId="urn:microsoft.com/office/officeart/2005/8/layout/radial2"/>
    <dgm:cxn modelId="{A6BCEB8A-6E29-49D8-9643-0CE03B47E540}" type="presOf" srcId="{8C152CB0-E321-4499-9308-56C20A6145E4}" destId="{82862272-77BB-4367-B588-C9887C73602A}" srcOrd="0" destOrd="0" presId="urn:microsoft.com/office/officeart/2005/8/layout/radial2"/>
    <dgm:cxn modelId="{B054698D-6300-4E2A-BE0E-52DEF64703C9}" srcId="{867BCD8D-962E-4B02-9F41-DCCC0EC3B468}" destId="{8C152CB0-E321-4499-9308-56C20A6145E4}" srcOrd="1" destOrd="0" parTransId="{CF8E24ED-24D9-4052-9D2B-5288C9401546}" sibTransId="{0ED4A8B1-5F00-4E9A-9981-5BF6BE81E209}"/>
    <dgm:cxn modelId="{61D8E792-5736-46AA-A59E-7486111EB070}" type="presOf" srcId="{4FE927CF-3AB8-44FC-9E4F-8A824753A683}" destId="{BDF144D0-FBC5-4299-B8F7-8F640461A48D}" srcOrd="0" destOrd="0" presId="urn:microsoft.com/office/officeart/2005/8/layout/radial2"/>
    <dgm:cxn modelId="{C52977A6-A36B-45CA-B0C4-5BB233CF4D0D}" srcId="{867BCD8D-962E-4B02-9F41-DCCC0EC3B468}" destId="{4FE927CF-3AB8-44FC-9E4F-8A824753A683}" srcOrd="3" destOrd="0" parTransId="{28B9BB6D-8B17-4EB5-AC89-F940D216FF67}" sibTransId="{53B9D7C8-6045-4B88-A900-7DD6B2935D89}"/>
    <dgm:cxn modelId="{89BB47A9-CD07-4F2E-9E23-EA5411384404}" type="presOf" srcId="{867BCD8D-962E-4B02-9F41-DCCC0EC3B468}" destId="{36CEDD91-31B2-4CC6-8A71-CF8040915902}" srcOrd="0" destOrd="0" presId="urn:microsoft.com/office/officeart/2005/8/layout/radial2"/>
    <dgm:cxn modelId="{EED699AA-B2BB-4E6C-889C-BD2DFBFC38B1}" srcId="{867BCD8D-962E-4B02-9F41-DCCC0EC3B468}" destId="{11505500-1E28-4606-B13A-566FBDD72F50}" srcOrd="0" destOrd="0" parTransId="{0F7E7623-1363-46E0-B7E8-155B558C39DE}" sibTransId="{47C1FD80-AE43-45B9-886E-D70C0E82C339}"/>
    <dgm:cxn modelId="{1ACE2BF2-48D4-42E1-B995-AB58C209955D}" type="presParOf" srcId="{36CEDD91-31B2-4CC6-8A71-CF8040915902}" destId="{C6FE8A49-FF9C-4C75-A0F3-5EFA43C104BA}" srcOrd="0" destOrd="0" presId="urn:microsoft.com/office/officeart/2005/8/layout/radial2"/>
    <dgm:cxn modelId="{6D56D67E-6EC1-4239-B730-BED8E85EEE34}" type="presParOf" srcId="{C6FE8A49-FF9C-4C75-A0F3-5EFA43C104BA}" destId="{F95E3C71-8280-41CD-995E-89B387CF82C6}" srcOrd="0" destOrd="0" presId="urn:microsoft.com/office/officeart/2005/8/layout/radial2"/>
    <dgm:cxn modelId="{9DA9CD8D-9B7B-4D0E-A731-52FA2D509F14}" type="presParOf" srcId="{F95E3C71-8280-41CD-995E-89B387CF82C6}" destId="{619DCE4B-68EE-4245-A04E-EC16488D17CB}" srcOrd="0" destOrd="0" presId="urn:microsoft.com/office/officeart/2005/8/layout/radial2"/>
    <dgm:cxn modelId="{D43F3E27-A0E3-4B71-94BA-56E9487843ED}" type="presParOf" srcId="{F95E3C71-8280-41CD-995E-89B387CF82C6}" destId="{806C2C9D-9F2A-4E80-8D7A-D1DF374E6DEB}" srcOrd="1" destOrd="0" presId="urn:microsoft.com/office/officeart/2005/8/layout/radial2"/>
    <dgm:cxn modelId="{1B24F76D-66E6-4033-A274-50C21318E0E7}" type="presParOf" srcId="{C6FE8A49-FF9C-4C75-A0F3-5EFA43C104BA}" destId="{41849C43-CAD6-441E-86CC-6CF1A16030B6}" srcOrd="1" destOrd="0" presId="urn:microsoft.com/office/officeart/2005/8/layout/radial2"/>
    <dgm:cxn modelId="{DB12AAFF-0922-4461-A527-1E304EF050AA}" type="presParOf" srcId="{C6FE8A49-FF9C-4C75-A0F3-5EFA43C104BA}" destId="{3228B56B-A075-4F27-A4AD-EC00503B6015}" srcOrd="2" destOrd="0" presId="urn:microsoft.com/office/officeart/2005/8/layout/radial2"/>
    <dgm:cxn modelId="{60D9BD96-EFE4-4B41-A333-9607FED9E697}" type="presParOf" srcId="{3228B56B-A075-4F27-A4AD-EC00503B6015}" destId="{F8338A5B-0728-4F4F-9B7C-BA55875B4A92}" srcOrd="0" destOrd="0" presId="urn:microsoft.com/office/officeart/2005/8/layout/radial2"/>
    <dgm:cxn modelId="{C06CD37A-DE9D-43FA-B490-C1FE61404739}" type="presParOf" srcId="{3228B56B-A075-4F27-A4AD-EC00503B6015}" destId="{C798DD69-CB73-4447-A059-2DC0FC206C3E}" srcOrd="1" destOrd="0" presId="urn:microsoft.com/office/officeart/2005/8/layout/radial2"/>
    <dgm:cxn modelId="{44D76894-1E87-4735-B69C-0E2E8170FE42}" type="presParOf" srcId="{C6FE8A49-FF9C-4C75-A0F3-5EFA43C104BA}" destId="{63BA09BF-3B8A-4A57-9541-FC5315824420}" srcOrd="3" destOrd="0" presId="urn:microsoft.com/office/officeart/2005/8/layout/radial2"/>
    <dgm:cxn modelId="{31527C83-ED6A-4E78-9EE9-32E53FBE1BCD}" type="presParOf" srcId="{C6FE8A49-FF9C-4C75-A0F3-5EFA43C104BA}" destId="{28B26EAC-80B2-4F5D-A2B0-05CC709F44E7}" srcOrd="4" destOrd="0" presId="urn:microsoft.com/office/officeart/2005/8/layout/radial2"/>
    <dgm:cxn modelId="{FB8E7D70-A75B-486E-8033-78871265C471}" type="presParOf" srcId="{28B26EAC-80B2-4F5D-A2B0-05CC709F44E7}" destId="{82862272-77BB-4367-B588-C9887C73602A}" srcOrd="0" destOrd="0" presId="urn:microsoft.com/office/officeart/2005/8/layout/radial2"/>
    <dgm:cxn modelId="{98455838-EE9D-405B-A2D6-A6E4745AE15A}" type="presParOf" srcId="{28B26EAC-80B2-4F5D-A2B0-05CC709F44E7}" destId="{88FB6733-B33C-4EFD-AF00-B8733C0EA4A3}" srcOrd="1" destOrd="0" presId="urn:microsoft.com/office/officeart/2005/8/layout/radial2"/>
    <dgm:cxn modelId="{AD49B1B5-9E3D-4836-A065-4465BC442BC1}" type="presParOf" srcId="{C6FE8A49-FF9C-4C75-A0F3-5EFA43C104BA}" destId="{954077C9-DD48-4F47-90F6-A6273C6E080D}" srcOrd="5" destOrd="0" presId="urn:microsoft.com/office/officeart/2005/8/layout/radial2"/>
    <dgm:cxn modelId="{39D474DC-BD85-407D-AA20-129D2DCF134F}" type="presParOf" srcId="{C6FE8A49-FF9C-4C75-A0F3-5EFA43C104BA}" destId="{61F8789E-6136-4B76-9B66-30AA02EBE47E}" srcOrd="6" destOrd="0" presId="urn:microsoft.com/office/officeart/2005/8/layout/radial2"/>
    <dgm:cxn modelId="{29692CFB-F804-40B1-A67A-B38E5EBC46CA}" type="presParOf" srcId="{61F8789E-6136-4B76-9B66-30AA02EBE47E}" destId="{8121A62F-6FD2-44C0-B0BE-720E638B6FF2}" srcOrd="0" destOrd="0" presId="urn:microsoft.com/office/officeart/2005/8/layout/radial2"/>
    <dgm:cxn modelId="{6D7B05F9-8307-46D6-B3F8-C34BFEEDE6FD}" type="presParOf" srcId="{61F8789E-6136-4B76-9B66-30AA02EBE47E}" destId="{188203F0-FA65-46CA-8DF5-59C7588D7452}" srcOrd="1" destOrd="0" presId="urn:microsoft.com/office/officeart/2005/8/layout/radial2"/>
    <dgm:cxn modelId="{D84D813D-4127-4AA2-9948-B144023E1D61}" type="presParOf" srcId="{C6FE8A49-FF9C-4C75-A0F3-5EFA43C104BA}" destId="{1E48D009-8036-4D3B-B561-A32B8F566CF5}" srcOrd="7" destOrd="0" presId="urn:microsoft.com/office/officeart/2005/8/layout/radial2"/>
    <dgm:cxn modelId="{99562C66-5EEC-4EC7-ABE9-40BDF2117E7D}" type="presParOf" srcId="{C6FE8A49-FF9C-4C75-A0F3-5EFA43C104BA}" destId="{17315C62-D1E8-4630-9103-222F24FECEB5}" srcOrd="8" destOrd="0" presId="urn:microsoft.com/office/officeart/2005/8/layout/radial2"/>
    <dgm:cxn modelId="{29922AC3-E618-4A57-88C9-33B4603D8BC1}" type="presParOf" srcId="{17315C62-D1E8-4630-9103-222F24FECEB5}" destId="{BDF144D0-FBC5-4299-B8F7-8F640461A48D}" srcOrd="0" destOrd="0" presId="urn:microsoft.com/office/officeart/2005/8/layout/radial2"/>
    <dgm:cxn modelId="{00120A54-3EBE-44FA-BBB5-B77101C684D4}" type="presParOf" srcId="{17315C62-D1E8-4630-9103-222F24FECEB5}" destId="{A4271014-F618-4900-ADDF-6CA5273DF547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FB7506-2702-4FAD-88E8-6FADEE282D0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0C6CCE-C1D1-4BEE-B8B6-54AF79FCAE96}">
      <dgm:prSet phldrT="[Text]"/>
      <dgm:spPr/>
      <dgm:t>
        <a:bodyPr/>
        <a:lstStyle/>
        <a:p>
          <a:r>
            <a:rPr lang="en-US" dirty="0" err="1"/>
            <a:t>GLoVe</a:t>
          </a:r>
          <a:r>
            <a:rPr lang="en-US" dirty="0"/>
            <a:t>: Global Vectors for Word Representation</a:t>
          </a:r>
        </a:p>
      </dgm:t>
    </dgm:pt>
    <dgm:pt modelId="{68AFBF92-DD87-43D4-B58A-3DA269945550}" type="parTrans" cxnId="{0A727633-C656-4BB2-AA13-D4B495BDD434}">
      <dgm:prSet/>
      <dgm:spPr/>
      <dgm:t>
        <a:bodyPr/>
        <a:lstStyle/>
        <a:p>
          <a:endParaRPr lang="en-US"/>
        </a:p>
      </dgm:t>
    </dgm:pt>
    <dgm:pt modelId="{659DA574-4E59-4D48-B7CE-56ACA03D1B6C}" type="sibTrans" cxnId="{0A727633-C656-4BB2-AA13-D4B495BDD434}">
      <dgm:prSet/>
      <dgm:spPr/>
      <dgm:t>
        <a:bodyPr/>
        <a:lstStyle/>
        <a:p>
          <a:endParaRPr lang="en-US"/>
        </a:p>
      </dgm:t>
    </dgm:pt>
    <dgm:pt modelId="{7D7B4AB1-8B4A-443A-A86D-437A5A0AAEFA}" type="pres">
      <dgm:prSet presAssocID="{BEFB7506-2702-4FAD-88E8-6FADEE282D06}" presName="Name0" presStyleCnt="0">
        <dgm:presLayoutVars>
          <dgm:dir/>
          <dgm:resizeHandles val="exact"/>
        </dgm:presLayoutVars>
      </dgm:prSet>
      <dgm:spPr/>
    </dgm:pt>
    <dgm:pt modelId="{F62CB01E-66E2-442B-A0A1-4591F2603C8E}" type="pres">
      <dgm:prSet presAssocID="{BEFB7506-2702-4FAD-88E8-6FADEE282D06}" presName="arrow" presStyleLbl="bgShp" presStyleIdx="0" presStyleCnt="1" custLinFactY="-100000" custLinFactNeighborX="385" custLinFactNeighborY="-163466"/>
      <dgm:spPr/>
    </dgm:pt>
    <dgm:pt modelId="{F48B340F-F4E9-4B44-BFCF-3C69AC134DC2}" type="pres">
      <dgm:prSet presAssocID="{BEFB7506-2702-4FAD-88E8-6FADEE282D06}" presName="points" presStyleCnt="0"/>
      <dgm:spPr/>
    </dgm:pt>
    <dgm:pt modelId="{EC3AE0DF-31CA-4DEF-9C6E-BFFB546BFF82}" type="pres">
      <dgm:prSet presAssocID="{5D0C6CCE-C1D1-4BEE-B8B6-54AF79FCAE96}" presName="compositeA" presStyleCnt="0"/>
      <dgm:spPr/>
    </dgm:pt>
    <dgm:pt modelId="{E9307016-1C67-4839-8021-1139F4613443}" type="pres">
      <dgm:prSet presAssocID="{5D0C6CCE-C1D1-4BEE-B8B6-54AF79FCAE96}" presName="textA" presStyleLbl="revTx" presStyleIdx="0" presStyleCnt="1" custScaleX="111220" custLinFactNeighborX="3971" custLinFactNeighborY="-1192">
        <dgm:presLayoutVars>
          <dgm:bulletEnabled val="1"/>
        </dgm:presLayoutVars>
      </dgm:prSet>
      <dgm:spPr/>
    </dgm:pt>
    <dgm:pt modelId="{E10640B4-3A40-448D-A626-247A523FB36F}" type="pres">
      <dgm:prSet presAssocID="{5D0C6CCE-C1D1-4BEE-B8B6-54AF79FCAE96}" presName="circleA" presStyleLbl="node1" presStyleIdx="0" presStyleCnt="1" custFlipVert="1" custScaleX="28398" custScaleY="25988"/>
      <dgm:spPr>
        <a:noFill/>
      </dgm:spPr>
    </dgm:pt>
    <dgm:pt modelId="{AEF97CCE-3E9A-45A3-95EC-BC42FDA141F1}" type="pres">
      <dgm:prSet presAssocID="{5D0C6CCE-C1D1-4BEE-B8B6-54AF79FCAE96}" presName="spaceA" presStyleCnt="0"/>
      <dgm:spPr/>
    </dgm:pt>
  </dgm:ptLst>
  <dgm:cxnLst>
    <dgm:cxn modelId="{1817A228-1FFA-40FF-8254-FCAD1A4A539F}" type="presOf" srcId="{BEFB7506-2702-4FAD-88E8-6FADEE282D06}" destId="{7D7B4AB1-8B4A-443A-A86D-437A5A0AAEFA}" srcOrd="0" destOrd="0" presId="urn:microsoft.com/office/officeart/2005/8/layout/hProcess11"/>
    <dgm:cxn modelId="{0A727633-C656-4BB2-AA13-D4B495BDD434}" srcId="{BEFB7506-2702-4FAD-88E8-6FADEE282D06}" destId="{5D0C6CCE-C1D1-4BEE-B8B6-54AF79FCAE96}" srcOrd="0" destOrd="0" parTransId="{68AFBF92-DD87-43D4-B58A-3DA269945550}" sibTransId="{659DA574-4E59-4D48-B7CE-56ACA03D1B6C}"/>
    <dgm:cxn modelId="{E65E87D1-648A-40CB-A0E7-DAAA161C50C9}" type="presOf" srcId="{5D0C6CCE-C1D1-4BEE-B8B6-54AF79FCAE96}" destId="{E9307016-1C67-4839-8021-1139F4613443}" srcOrd="0" destOrd="0" presId="urn:microsoft.com/office/officeart/2005/8/layout/hProcess11"/>
    <dgm:cxn modelId="{39BD3DA6-A8C9-458D-BFA5-6D6A4F753A49}" type="presParOf" srcId="{7D7B4AB1-8B4A-443A-A86D-437A5A0AAEFA}" destId="{F62CB01E-66E2-442B-A0A1-4591F2603C8E}" srcOrd="0" destOrd="0" presId="urn:microsoft.com/office/officeart/2005/8/layout/hProcess11"/>
    <dgm:cxn modelId="{CB2A0C5F-3D44-4D54-91C9-7726E5A85615}" type="presParOf" srcId="{7D7B4AB1-8B4A-443A-A86D-437A5A0AAEFA}" destId="{F48B340F-F4E9-4B44-BFCF-3C69AC134DC2}" srcOrd="1" destOrd="0" presId="urn:microsoft.com/office/officeart/2005/8/layout/hProcess11"/>
    <dgm:cxn modelId="{0A99AC8B-72C6-4C89-9235-58D10835BDBC}" type="presParOf" srcId="{F48B340F-F4E9-4B44-BFCF-3C69AC134DC2}" destId="{EC3AE0DF-31CA-4DEF-9C6E-BFFB546BFF82}" srcOrd="0" destOrd="0" presId="urn:microsoft.com/office/officeart/2005/8/layout/hProcess11"/>
    <dgm:cxn modelId="{F4814452-5C56-41A1-B06D-0F7A84ED9A66}" type="presParOf" srcId="{EC3AE0DF-31CA-4DEF-9C6E-BFFB546BFF82}" destId="{E9307016-1C67-4839-8021-1139F4613443}" srcOrd="0" destOrd="0" presId="urn:microsoft.com/office/officeart/2005/8/layout/hProcess11"/>
    <dgm:cxn modelId="{AEA40296-9259-465C-92F2-E9E2E805190D}" type="presParOf" srcId="{EC3AE0DF-31CA-4DEF-9C6E-BFFB546BFF82}" destId="{E10640B4-3A40-448D-A626-247A523FB36F}" srcOrd="1" destOrd="0" presId="urn:microsoft.com/office/officeart/2005/8/layout/hProcess11"/>
    <dgm:cxn modelId="{7A2B41A3-7E41-4C05-843B-8B7129342ADF}" type="presParOf" srcId="{EC3AE0DF-31CA-4DEF-9C6E-BFFB546BFF82}" destId="{AEF97CCE-3E9A-45A3-95EC-BC42FDA141F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0D1A57-8EA2-4BC0-BB5B-6E1965C02004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B546061-00E1-4C5D-BF7C-8D06948236F2}">
      <dgm:prSet phldrT="[Text]"/>
      <dgm:spPr/>
      <dgm:t>
        <a:bodyPr/>
        <a:lstStyle/>
        <a:p>
          <a:r>
            <a:rPr lang="en-US" dirty="0"/>
            <a:t>Training Data</a:t>
          </a:r>
        </a:p>
      </dgm:t>
    </dgm:pt>
    <dgm:pt modelId="{E412E7CF-80D2-4495-A67B-53B983D1B16A}" type="parTrans" cxnId="{A18982CF-E05F-4FEC-A67E-21E12D640C83}">
      <dgm:prSet/>
      <dgm:spPr/>
      <dgm:t>
        <a:bodyPr/>
        <a:lstStyle/>
        <a:p>
          <a:endParaRPr lang="en-US"/>
        </a:p>
      </dgm:t>
    </dgm:pt>
    <dgm:pt modelId="{70CFD703-7FBB-4887-88A9-CCF071525904}" type="sibTrans" cxnId="{A18982CF-E05F-4FEC-A67E-21E12D640C83}">
      <dgm:prSet/>
      <dgm:spPr/>
      <dgm:t>
        <a:bodyPr/>
        <a:lstStyle/>
        <a:p>
          <a:endParaRPr lang="en-US"/>
        </a:p>
      </dgm:t>
    </dgm:pt>
    <dgm:pt modelId="{2DEDF7EB-29FF-4D4A-BEE8-B070AC94A853}">
      <dgm:prSet phldrT="[Text]"/>
      <dgm:spPr/>
      <dgm:t>
        <a:bodyPr/>
        <a:lstStyle/>
        <a:p>
          <a:r>
            <a:rPr lang="en-US" dirty="0"/>
            <a:t>Test Data</a:t>
          </a:r>
        </a:p>
      </dgm:t>
    </dgm:pt>
    <dgm:pt modelId="{EB005867-A8A0-4BBD-B3E0-7CFC8E55EA2B}" type="parTrans" cxnId="{14BEEDC5-4F54-48D0-B6A0-FA45E73A493F}">
      <dgm:prSet/>
      <dgm:spPr/>
      <dgm:t>
        <a:bodyPr/>
        <a:lstStyle/>
        <a:p>
          <a:endParaRPr lang="en-US"/>
        </a:p>
      </dgm:t>
    </dgm:pt>
    <dgm:pt modelId="{6F4163F8-F79E-48C4-BD1E-1ABC304123CB}" type="sibTrans" cxnId="{14BEEDC5-4F54-48D0-B6A0-FA45E73A493F}">
      <dgm:prSet/>
      <dgm:spPr/>
      <dgm:t>
        <a:bodyPr/>
        <a:lstStyle/>
        <a:p>
          <a:endParaRPr lang="en-US"/>
        </a:p>
      </dgm:t>
    </dgm:pt>
    <dgm:pt modelId="{DFA51416-125B-4836-BF9E-5E1D3F5EF7B4}" type="pres">
      <dgm:prSet presAssocID="{5E0D1A57-8EA2-4BC0-BB5B-6E1965C02004}" presName="Name0" presStyleCnt="0">
        <dgm:presLayoutVars>
          <dgm:dir/>
          <dgm:resizeHandles val="exact"/>
        </dgm:presLayoutVars>
      </dgm:prSet>
      <dgm:spPr/>
    </dgm:pt>
    <dgm:pt modelId="{3A475915-1F85-42EF-A7C3-AD45F9BA411A}" type="pres">
      <dgm:prSet presAssocID="{7B546061-00E1-4C5D-BF7C-8D06948236F2}" presName="node" presStyleLbl="node1" presStyleIdx="0" presStyleCnt="2">
        <dgm:presLayoutVars>
          <dgm:bulletEnabled val="1"/>
        </dgm:presLayoutVars>
      </dgm:prSet>
      <dgm:spPr/>
    </dgm:pt>
    <dgm:pt modelId="{A1CE05D1-3368-4F75-B15C-3CC714836C01}" type="pres">
      <dgm:prSet presAssocID="{70CFD703-7FBB-4887-88A9-CCF071525904}" presName="sibTrans" presStyleCnt="0"/>
      <dgm:spPr/>
    </dgm:pt>
    <dgm:pt modelId="{3CD33211-EA13-4AFA-836A-CD84338E0733}" type="pres">
      <dgm:prSet presAssocID="{2DEDF7EB-29FF-4D4A-BEE8-B070AC94A853}" presName="node" presStyleLbl="node1" presStyleIdx="1" presStyleCnt="2">
        <dgm:presLayoutVars>
          <dgm:bulletEnabled val="1"/>
        </dgm:presLayoutVars>
      </dgm:prSet>
      <dgm:spPr/>
    </dgm:pt>
  </dgm:ptLst>
  <dgm:cxnLst>
    <dgm:cxn modelId="{2EAD726F-A4B6-4909-BDAB-3FE46E7F393F}" type="presOf" srcId="{5E0D1A57-8EA2-4BC0-BB5B-6E1965C02004}" destId="{DFA51416-125B-4836-BF9E-5E1D3F5EF7B4}" srcOrd="0" destOrd="0" presId="urn:microsoft.com/office/officeart/2005/8/layout/hList6"/>
    <dgm:cxn modelId="{A5BD81B3-8E61-471E-AAB0-2745E36CD3A4}" type="presOf" srcId="{2DEDF7EB-29FF-4D4A-BEE8-B070AC94A853}" destId="{3CD33211-EA13-4AFA-836A-CD84338E0733}" srcOrd="0" destOrd="0" presId="urn:microsoft.com/office/officeart/2005/8/layout/hList6"/>
    <dgm:cxn modelId="{14BEEDC5-4F54-48D0-B6A0-FA45E73A493F}" srcId="{5E0D1A57-8EA2-4BC0-BB5B-6E1965C02004}" destId="{2DEDF7EB-29FF-4D4A-BEE8-B070AC94A853}" srcOrd="1" destOrd="0" parTransId="{EB005867-A8A0-4BBD-B3E0-7CFC8E55EA2B}" sibTransId="{6F4163F8-F79E-48C4-BD1E-1ABC304123CB}"/>
    <dgm:cxn modelId="{A18982CF-E05F-4FEC-A67E-21E12D640C83}" srcId="{5E0D1A57-8EA2-4BC0-BB5B-6E1965C02004}" destId="{7B546061-00E1-4C5D-BF7C-8D06948236F2}" srcOrd="0" destOrd="0" parTransId="{E412E7CF-80D2-4495-A67B-53B983D1B16A}" sibTransId="{70CFD703-7FBB-4887-88A9-CCF071525904}"/>
    <dgm:cxn modelId="{588061FB-3B6F-461A-AC08-E193DD64C99C}" type="presOf" srcId="{7B546061-00E1-4C5D-BF7C-8D06948236F2}" destId="{3A475915-1F85-42EF-A7C3-AD45F9BA411A}" srcOrd="0" destOrd="0" presId="urn:microsoft.com/office/officeart/2005/8/layout/hList6"/>
    <dgm:cxn modelId="{0CEC35AA-AC58-48C0-9D02-D8F3B80DC68D}" type="presParOf" srcId="{DFA51416-125B-4836-BF9E-5E1D3F5EF7B4}" destId="{3A475915-1F85-42EF-A7C3-AD45F9BA411A}" srcOrd="0" destOrd="0" presId="urn:microsoft.com/office/officeart/2005/8/layout/hList6"/>
    <dgm:cxn modelId="{CBE39BA5-4DAD-458E-870B-CB547D81200F}" type="presParOf" srcId="{DFA51416-125B-4836-BF9E-5E1D3F5EF7B4}" destId="{A1CE05D1-3368-4F75-B15C-3CC714836C01}" srcOrd="1" destOrd="0" presId="urn:microsoft.com/office/officeart/2005/8/layout/hList6"/>
    <dgm:cxn modelId="{6A0DE8C8-7069-47E1-AEDF-A7FF2C736B77}" type="presParOf" srcId="{DFA51416-125B-4836-BF9E-5E1D3F5EF7B4}" destId="{3CD33211-EA13-4AFA-836A-CD84338E073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8D009-8036-4D3B-B561-A32B8F566CF5}">
      <dsp:nvSpPr>
        <dsp:cNvPr id="0" name=""/>
        <dsp:cNvSpPr/>
      </dsp:nvSpPr>
      <dsp:spPr>
        <a:xfrm rot="3682573">
          <a:off x="1920115" y="2872519"/>
          <a:ext cx="765830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765830" y="21752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077C9-DD48-4F47-90F6-A6273C6E080D}">
      <dsp:nvSpPr>
        <dsp:cNvPr id="0" name=""/>
        <dsp:cNvSpPr/>
      </dsp:nvSpPr>
      <dsp:spPr>
        <a:xfrm rot="1312349">
          <a:off x="2340943" y="2320738"/>
          <a:ext cx="547453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547453" y="21752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A09BF-3B8A-4A57-9541-FC5315824420}">
      <dsp:nvSpPr>
        <dsp:cNvPr id="0" name=""/>
        <dsp:cNvSpPr/>
      </dsp:nvSpPr>
      <dsp:spPr>
        <a:xfrm rot="20287651">
          <a:off x="2340943" y="1690723"/>
          <a:ext cx="547453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547453" y="21752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49C43-CAD6-441E-86CC-6CF1A16030B6}">
      <dsp:nvSpPr>
        <dsp:cNvPr id="0" name=""/>
        <dsp:cNvSpPr/>
      </dsp:nvSpPr>
      <dsp:spPr>
        <a:xfrm rot="17996994">
          <a:off x="1932370" y="1123167"/>
          <a:ext cx="812251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812251" y="21752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C2C9D-9F2A-4E80-8D7A-D1DF374E6DEB}">
      <dsp:nvSpPr>
        <dsp:cNvPr id="0" name=""/>
        <dsp:cNvSpPr/>
      </dsp:nvSpPr>
      <dsp:spPr>
        <a:xfrm>
          <a:off x="1071874" y="1269382"/>
          <a:ext cx="1516203" cy="151620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38A5B-0728-4F4F-9B7C-BA55875B4A92}">
      <dsp:nvSpPr>
        <dsp:cNvPr id="0" name=""/>
        <dsp:cNvSpPr/>
      </dsp:nvSpPr>
      <dsp:spPr>
        <a:xfrm>
          <a:off x="2328734" y="917"/>
          <a:ext cx="848782" cy="848782"/>
        </a:xfrm>
        <a:prstGeom prst="ellipse">
          <a:avLst/>
        </a:prstGeom>
        <a:solidFill>
          <a:schemeClr val="accent3">
            <a:hueOff val="263470"/>
            <a:satOff val="-17296"/>
            <a:lumOff val="78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Context</a:t>
          </a:r>
        </a:p>
      </dsp:txBody>
      <dsp:txXfrm>
        <a:off x="2453035" y="125218"/>
        <a:ext cx="600180" cy="600180"/>
      </dsp:txXfrm>
    </dsp:sp>
    <dsp:sp modelId="{82862272-77BB-4367-B588-C9887C73602A}">
      <dsp:nvSpPr>
        <dsp:cNvPr id="0" name=""/>
        <dsp:cNvSpPr/>
      </dsp:nvSpPr>
      <dsp:spPr>
        <a:xfrm>
          <a:off x="2835949" y="986186"/>
          <a:ext cx="909722" cy="909722"/>
        </a:xfrm>
        <a:prstGeom prst="ellipse">
          <a:avLst/>
        </a:prstGeom>
        <a:solidFill>
          <a:schemeClr val="accent3">
            <a:hueOff val="526940"/>
            <a:satOff val="-34591"/>
            <a:lumOff val="156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Question</a:t>
          </a:r>
        </a:p>
      </dsp:txBody>
      <dsp:txXfrm>
        <a:off x="2969175" y="1119412"/>
        <a:ext cx="643270" cy="643270"/>
      </dsp:txXfrm>
    </dsp:sp>
    <dsp:sp modelId="{8121A62F-6FD2-44C0-B0BE-720E638B6FF2}">
      <dsp:nvSpPr>
        <dsp:cNvPr id="0" name=""/>
        <dsp:cNvSpPr/>
      </dsp:nvSpPr>
      <dsp:spPr>
        <a:xfrm>
          <a:off x="2835949" y="2159059"/>
          <a:ext cx="909722" cy="909722"/>
        </a:xfrm>
        <a:prstGeom prst="ellipse">
          <a:avLst/>
        </a:prstGeom>
        <a:solidFill>
          <a:schemeClr val="accent3">
            <a:hueOff val="790410"/>
            <a:satOff val="-51886"/>
            <a:lumOff val="2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Answer</a:t>
          </a:r>
        </a:p>
      </dsp:txBody>
      <dsp:txXfrm>
        <a:off x="2969175" y="2292285"/>
        <a:ext cx="643270" cy="643270"/>
      </dsp:txXfrm>
    </dsp:sp>
    <dsp:sp modelId="{BDF144D0-FBC5-4299-B8F7-8F640461A48D}">
      <dsp:nvSpPr>
        <dsp:cNvPr id="0" name=""/>
        <dsp:cNvSpPr/>
      </dsp:nvSpPr>
      <dsp:spPr>
        <a:xfrm>
          <a:off x="2249512" y="3174798"/>
          <a:ext cx="909722" cy="909722"/>
        </a:xfrm>
        <a:prstGeom prst="ellipse">
          <a:avLst/>
        </a:prstGeom>
        <a:solidFill>
          <a:schemeClr val="accent3">
            <a:hueOff val="1053880"/>
            <a:satOff val="-69182"/>
            <a:lumOff val="313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Answer Context</a:t>
          </a:r>
        </a:p>
      </dsp:txBody>
      <dsp:txXfrm>
        <a:off x="2382738" y="3308024"/>
        <a:ext cx="643270" cy="643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CB01E-66E2-442B-A0A1-4591F2603C8E}">
      <dsp:nvSpPr>
        <dsp:cNvPr id="0" name=""/>
        <dsp:cNvSpPr/>
      </dsp:nvSpPr>
      <dsp:spPr>
        <a:xfrm>
          <a:off x="0" y="0"/>
          <a:ext cx="5887206" cy="70371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07016-1C67-4839-8021-1139F4613443}">
      <dsp:nvSpPr>
        <dsp:cNvPr id="0" name=""/>
        <dsp:cNvSpPr/>
      </dsp:nvSpPr>
      <dsp:spPr>
        <a:xfrm>
          <a:off x="191041" y="0"/>
          <a:ext cx="5294470" cy="703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GLoVe</a:t>
          </a:r>
          <a:r>
            <a:rPr lang="en-US" sz="2000" kern="1200" dirty="0"/>
            <a:t>: Global Vectors for Word Representation</a:t>
          </a:r>
        </a:p>
      </dsp:txBody>
      <dsp:txXfrm>
        <a:off x="191041" y="0"/>
        <a:ext cx="5294470" cy="703712"/>
      </dsp:txXfrm>
    </dsp:sp>
    <dsp:sp modelId="{E10640B4-3A40-448D-A626-247A523FB36F}">
      <dsp:nvSpPr>
        <dsp:cNvPr id="0" name=""/>
        <dsp:cNvSpPr/>
      </dsp:nvSpPr>
      <dsp:spPr>
        <a:xfrm flipV="1">
          <a:off x="2624262" y="856779"/>
          <a:ext cx="49960" cy="45720"/>
        </a:xfrm>
        <a:prstGeom prst="ellipse">
          <a:avLst/>
        </a:prstGeom>
        <a:noFill/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75915-1F85-42EF-A7C3-AD45F9BA411A}">
      <dsp:nvSpPr>
        <dsp:cNvPr id="0" name=""/>
        <dsp:cNvSpPr/>
      </dsp:nvSpPr>
      <dsp:spPr>
        <a:xfrm rot="16200000">
          <a:off x="-677647" y="678579"/>
          <a:ext cx="2254229" cy="89706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Data</a:t>
          </a:r>
        </a:p>
      </dsp:txBody>
      <dsp:txXfrm rot="5400000">
        <a:off x="933" y="450845"/>
        <a:ext cx="897069" cy="1352537"/>
      </dsp:txXfrm>
    </dsp:sp>
    <dsp:sp modelId="{3CD33211-EA13-4AFA-836A-CD84338E0733}">
      <dsp:nvSpPr>
        <dsp:cNvPr id="0" name=""/>
        <dsp:cNvSpPr/>
      </dsp:nvSpPr>
      <dsp:spPr>
        <a:xfrm rot="16200000">
          <a:off x="286703" y="678579"/>
          <a:ext cx="2254229" cy="897069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 Data</a:t>
          </a:r>
        </a:p>
      </dsp:txBody>
      <dsp:txXfrm rot="5400000">
        <a:off x="965283" y="450845"/>
        <a:ext cx="897069" cy="1352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300" dirty="0">
                <a:solidFill>
                  <a:schemeClr val="bg1"/>
                </a:solidFill>
              </a:rPr>
              <a:t>Archie:  a question answering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CS6120: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are we working on?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75464B-998F-4032-AD87-C03EB6CB3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757" y="1703236"/>
            <a:ext cx="3075038" cy="146170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B8E107-792F-4031-B2B8-13EC4F3C1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48" y="624071"/>
            <a:ext cx="1589709" cy="2266410"/>
          </a:xfrm>
          <a:prstGeom prst="rect">
            <a:avLst/>
          </a:prstGeom>
        </p:spPr>
      </p:pic>
      <p:pic>
        <p:nvPicPr>
          <p:cNvPr id="10" name="Picture 9" descr="A circuit board&#10;&#10;Description generated with high confidence">
            <a:extLst>
              <a:ext uri="{FF2B5EF4-FFF2-40B4-BE49-F238E27FC236}">
                <a16:creationId xmlns:a16="http://schemas.microsoft.com/office/drawing/2014/main" id="{B42FC4EB-6D66-4FDF-91D8-680EDC1D6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167" y="545497"/>
            <a:ext cx="2809087" cy="4399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F8968F-B8A2-4439-A13B-88D132C439D2}"/>
              </a:ext>
            </a:extLst>
          </p:cNvPr>
          <p:cNvSpPr txBox="1"/>
          <p:nvPr/>
        </p:nvSpPr>
        <p:spPr>
          <a:xfrm>
            <a:off x="8567100" y="3733101"/>
            <a:ext cx="274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A3260"/>
                </a:solidFill>
              </a:rPr>
              <a:t>Archie: </a:t>
            </a:r>
            <a:r>
              <a:rPr lang="en-US" sz="2400" dirty="0"/>
              <a:t>Our question answering model</a:t>
            </a:r>
          </a:p>
        </p:txBody>
      </p:sp>
      <p:pic>
        <p:nvPicPr>
          <p:cNvPr id="12" name="Picture 11" descr="A picture containing text, book&#10;&#10;Description generated with very high confidence">
            <a:extLst>
              <a:ext uri="{FF2B5EF4-FFF2-40B4-BE49-F238E27FC236}">
                <a16:creationId xmlns:a16="http://schemas.microsoft.com/office/drawing/2014/main" id="{7B98F2BE-92D6-45C7-8F44-58EBC544F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381" y="713579"/>
            <a:ext cx="3111814" cy="28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9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Our approach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19AB2D7C-D972-43A9-9560-97CE5C52D45B}"/>
              </a:ext>
            </a:extLst>
          </p:cNvPr>
          <p:cNvSpPr/>
          <p:nvPr/>
        </p:nvSpPr>
        <p:spPr>
          <a:xfrm>
            <a:off x="581193" y="2958885"/>
            <a:ext cx="1090569" cy="1317071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SQuAD Dataset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0DABA21-C222-41AB-A02E-CB84A36D2CF6}"/>
              </a:ext>
            </a:extLst>
          </p:cNvPr>
          <p:cNvSpPr/>
          <p:nvPr/>
        </p:nvSpPr>
        <p:spPr>
          <a:xfrm>
            <a:off x="2387624" y="3214750"/>
            <a:ext cx="2063692" cy="80534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31BAB70-D5A6-4562-98E0-1B42B07D3C2E}"/>
              </a:ext>
            </a:extLst>
          </p:cNvPr>
          <p:cNvSpPr/>
          <p:nvPr/>
        </p:nvSpPr>
        <p:spPr>
          <a:xfrm>
            <a:off x="5167178" y="3214750"/>
            <a:ext cx="2063692" cy="80534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Contextual Binding</a:t>
            </a:r>
          </a:p>
          <a:p>
            <a:pPr algn="ctr"/>
            <a:r>
              <a:rPr lang="en-US" dirty="0"/>
              <a:t>(GloVe)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3F2B74A3-78A5-42A3-8948-5EDDFEEB0D64}"/>
              </a:ext>
            </a:extLst>
          </p:cNvPr>
          <p:cNvSpPr/>
          <p:nvPr/>
        </p:nvSpPr>
        <p:spPr>
          <a:xfrm>
            <a:off x="7946732" y="3193078"/>
            <a:ext cx="2063692" cy="80534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the Model</a:t>
            </a:r>
          </a:p>
          <a:p>
            <a:pPr algn="ctr"/>
            <a:r>
              <a:rPr lang="en-US" dirty="0"/>
              <a:t>(RNN)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9DB472A-332F-4768-B41C-32DFBC3F1199}"/>
              </a:ext>
            </a:extLst>
          </p:cNvPr>
          <p:cNvSpPr/>
          <p:nvPr/>
        </p:nvSpPr>
        <p:spPr>
          <a:xfrm>
            <a:off x="7230870" y="4737339"/>
            <a:ext cx="2063692" cy="80534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Configuring the Parameters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C80BF7DA-9F3A-4060-AD54-816B79747A85}"/>
              </a:ext>
            </a:extLst>
          </p:cNvPr>
          <p:cNvSpPr/>
          <p:nvPr/>
        </p:nvSpPr>
        <p:spPr>
          <a:xfrm>
            <a:off x="4451316" y="4737339"/>
            <a:ext cx="2063692" cy="80534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234180-E92C-4649-BEAE-A20B65A7F532}"/>
              </a:ext>
            </a:extLst>
          </p:cNvPr>
          <p:cNvCxnSpPr>
            <a:stCxn id="8" idx="4"/>
            <a:endCxn id="9" idx="1"/>
          </p:cNvCxnSpPr>
          <p:nvPr/>
        </p:nvCxnSpPr>
        <p:spPr>
          <a:xfrm>
            <a:off x="1671762" y="3617421"/>
            <a:ext cx="715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A4566-A51D-48B1-B6CE-AD744991EBD9}"/>
              </a:ext>
            </a:extLst>
          </p:cNvPr>
          <p:cNvCxnSpPr/>
          <p:nvPr/>
        </p:nvCxnSpPr>
        <p:spPr>
          <a:xfrm>
            <a:off x="4451316" y="3595748"/>
            <a:ext cx="715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ACE14E-5357-4CA6-B027-1691DB220D18}"/>
              </a:ext>
            </a:extLst>
          </p:cNvPr>
          <p:cNvCxnSpPr/>
          <p:nvPr/>
        </p:nvCxnSpPr>
        <p:spPr>
          <a:xfrm>
            <a:off x="7230870" y="3595747"/>
            <a:ext cx="715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551D8C5-D8EC-428B-84E2-9C25C27050C6}"/>
              </a:ext>
            </a:extLst>
          </p:cNvPr>
          <p:cNvCxnSpPr>
            <a:stCxn id="13" idx="3"/>
            <a:endCxn id="14" idx="3"/>
          </p:cNvCxnSpPr>
          <p:nvPr/>
        </p:nvCxnSpPr>
        <p:spPr>
          <a:xfrm flipH="1">
            <a:off x="9294562" y="3595750"/>
            <a:ext cx="715862" cy="1544261"/>
          </a:xfrm>
          <a:prstGeom prst="bentConnector3">
            <a:avLst>
              <a:gd name="adj1" fmla="val -3193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787BF5-3720-4980-9D6D-8F05A971260F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6515008" y="5140011"/>
            <a:ext cx="715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03738E-FF2F-4F72-8EDD-08E9F507A98C}"/>
              </a:ext>
            </a:extLst>
          </p:cNvPr>
          <p:cNvSpPr txBox="1"/>
          <p:nvPr/>
        </p:nvSpPr>
        <p:spPr>
          <a:xfrm>
            <a:off x="4410770" y="3313584"/>
            <a:ext cx="7969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VECTORS</a:t>
            </a:r>
          </a:p>
        </p:txBody>
      </p:sp>
      <p:pic>
        <p:nvPicPr>
          <p:cNvPr id="28" name="Picture 27" descr="A close up of a sign&#10;&#10;Description generated with high confidence">
            <a:extLst>
              <a:ext uri="{FF2B5EF4-FFF2-40B4-BE49-F238E27FC236}">
                <a16:creationId xmlns:a16="http://schemas.microsoft.com/office/drawing/2014/main" id="{50E0D64C-2673-476C-96F3-6634D605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562" y="3544416"/>
            <a:ext cx="67733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pre-processing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194382-D45B-4621-8F28-8B63FB607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69295"/>
              </p:ext>
            </p:extLst>
          </p:nvPr>
        </p:nvGraphicFramePr>
        <p:xfrm>
          <a:off x="-177101" y="813732"/>
          <a:ext cx="6273101" cy="408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3BCC3D66-6D79-4CDB-89C8-ABB0B0AC5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864135"/>
              </p:ext>
            </p:extLst>
          </p:nvPr>
        </p:nvGraphicFramePr>
        <p:xfrm>
          <a:off x="3936303" y="2782226"/>
          <a:ext cx="5887206" cy="175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9C2BFAD-2AEA-4015-9BE7-13DD10EC2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89988"/>
              </p:ext>
            </p:extLst>
          </p:nvPr>
        </p:nvGraphicFramePr>
        <p:xfrm>
          <a:off x="9949345" y="1937857"/>
          <a:ext cx="1863285" cy="2254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83779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we did it!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300" dirty="0">
                <a:solidFill>
                  <a:schemeClr val="bg1"/>
                </a:solidFill>
              </a:rPr>
              <a:t>TRAINING OUR MODEL</a:t>
            </a:r>
          </a:p>
        </p:txBody>
      </p:sp>
    </p:spTree>
    <p:extLst>
      <p:ext uri="{BB962C8B-B14F-4D97-AF65-F5344CB8AC3E}">
        <p14:creationId xmlns:p14="http://schemas.microsoft.com/office/powerpoint/2010/main" val="423006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Evaluations and results!</a:t>
            </a:r>
            <a:endParaRPr lang="en-US" sz="23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6068B-779E-4171-89F7-DF379284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774" y="1357612"/>
            <a:ext cx="2095500" cy="1133475"/>
          </a:xfrm>
          <a:prstGeom prst="rect">
            <a:avLst/>
          </a:prstGeom>
        </p:spPr>
      </p:pic>
      <p:pic>
        <p:nvPicPr>
          <p:cNvPr id="15" name="Picture 1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BF6324A9-077F-4A14-94FD-C1E4BCE24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95" y="387585"/>
            <a:ext cx="3028545" cy="26247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CBB45F-DCC5-4CDB-91A0-F899E8F53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653" y="416156"/>
            <a:ext cx="3085714" cy="26223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F08A6C-5F97-4639-9AFC-56E0F34FB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081" y="549490"/>
            <a:ext cx="3036005" cy="24673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E46385-93EE-423A-88AD-29CB2FC61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21" y="2938383"/>
            <a:ext cx="3085714" cy="2238095"/>
          </a:xfrm>
          <a:prstGeom prst="rect">
            <a:avLst/>
          </a:prstGeom>
        </p:spPr>
      </p:pic>
      <p:pic>
        <p:nvPicPr>
          <p:cNvPr id="24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8741EA-A2CA-49DD-8F64-6E9F2CD4E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4941" y="3028278"/>
            <a:ext cx="2761145" cy="2234017"/>
          </a:xfrm>
          <a:prstGeom prst="rect">
            <a:avLst/>
          </a:prstGeom>
        </p:spPr>
      </p:pic>
      <p:pic>
        <p:nvPicPr>
          <p:cNvPr id="26" name="Picture 2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FE062B6-AC6E-4A3F-961E-EE63548CCB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3127" y="3028278"/>
            <a:ext cx="2609524" cy="2104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77104BF-147D-4DF6-85EC-F8C6370DF1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6774" y="3429000"/>
            <a:ext cx="1295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0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THE PROGRESS WE MADE!</a:t>
            </a:r>
            <a:endParaRPr lang="en-US" sz="2300" dirty="0">
              <a:solidFill>
                <a:schemeClr val="bg1"/>
              </a:solidFill>
            </a:endParaRPr>
          </a:p>
        </p:txBody>
      </p:sp>
      <p:pic>
        <p:nvPicPr>
          <p:cNvPr id="8" name="Picture 7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F1F8448-470D-497D-8784-1C72BA76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5" y="854641"/>
            <a:ext cx="3785865" cy="3034062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FC5C6B8-5E7E-4E13-86F1-908BED37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916" y="854640"/>
            <a:ext cx="3785865" cy="3031386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24A6FE-759A-437E-A07F-35F7DA396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871" y="854640"/>
            <a:ext cx="3964214" cy="3165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58CA29-3DE9-4917-A18E-11EA9C4521DA}"/>
              </a:ext>
            </a:extLst>
          </p:cNvPr>
          <p:cNvSpPr txBox="1"/>
          <p:nvPr/>
        </p:nvSpPr>
        <p:spPr>
          <a:xfrm>
            <a:off x="5657724" y="4018824"/>
            <a:ext cx="337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EM SCORE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4628D-94D9-48E8-979E-63A773522AEB}"/>
              </a:ext>
            </a:extLst>
          </p:cNvPr>
          <p:cNvSpPr txBox="1"/>
          <p:nvPr/>
        </p:nvSpPr>
        <p:spPr>
          <a:xfrm>
            <a:off x="1803633" y="4018824"/>
            <a:ext cx="337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F1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918AC-923C-4D09-B8E3-755C9CBAA944}"/>
              </a:ext>
            </a:extLst>
          </p:cNvPr>
          <p:cNvSpPr txBox="1"/>
          <p:nvPr/>
        </p:nvSpPr>
        <p:spPr>
          <a:xfrm>
            <a:off x="9511816" y="4018824"/>
            <a:ext cx="23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60091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45BF-1A83-41B8-B3B7-D6E4B03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5"/>
            <a:ext cx="11095499" cy="9411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FUTURE WORK! 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86F63-E255-4F9E-89F0-931DADA01434}"/>
              </a:ext>
            </a:extLst>
          </p:cNvPr>
          <p:cNvSpPr txBox="1"/>
          <p:nvPr/>
        </p:nvSpPr>
        <p:spPr>
          <a:xfrm>
            <a:off x="486561" y="796954"/>
            <a:ext cx="1119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the models output into a human-readable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something?</a:t>
            </a:r>
          </a:p>
        </p:txBody>
      </p:sp>
    </p:spTree>
    <p:extLst>
      <p:ext uri="{BB962C8B-B14F-4D97-AF65-F5344CB8AC3E}">
        <p14:creationId xmlns:p14="http://schemas.microsoft.com/office/powerpoint/2010/main" val="47178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551" y="1188967"/>
            <a:ext cx="3504509" cy="1275126"/>
          </a:xfrm>
        </p:spPr>
        <p:txBody>
          <a:bodyPr>
            <a:noAutofit/>
          </a:bodyPr>
          <a:lstStyle/>
          <a:p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Questions?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37491C14-1EAD-4492-9376-C4A1AFE94D44}"/>
              </a:ext>
            </a:extLst>
          </p:cNvPr>
          <p:cNvSpPr txBox="1">
            <a:spLocks/>
          </p:cNvSpPr>
          <p:nvPr/>
        </p:nvSpPr>
        <p:spPr>
          <a:xfrm>
            <a:off x="8536765" y="5031163"/>
            <a:ext cx="3305699" cy="127512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THANK YOU!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96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Archie:  a question answering model</vt:lpstr>
      <vt:lpstr>What are we working on?</vt:lpstr>
      <vt:lpstr>Our approach</vt:lpstr>
      <vt:lpstr>Data pre-processing</vt:lpstr>
      <vt:lpstr>How we did it! TRAINING OUR MODEL</vt:lpstr>
      <vt:lpstr>Evaluations and results!</vt:lpstr>
      <vt:lpstr>THE PROGRESS WE MADE!</vt:lpstr>
      <vt:lpstr>FUTURE WORK! </vt:lpstr>
      <vt:lpstr>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2018-11-25T21:00:26Z</dcterms:created>
  <dcterms:modified xsi:type="dcterms:W3CDTF">2018-11-26T07:16:50Z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