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62B5-786F-43D8-A8D3-E6FD6A1D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039" y="1480171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Performance analysis of </a:t>
            </a:r>
            <a:r>
              <a:rPr lang="en-US" dirty="0" err="1"/>
              <a:t>cpu</a:t>
            </a:r>
            <a:r>
              <a:rPr lang="en-US" dirty="0"/>
              <a:t> and </a:t>
            </a:r>
            <a:r>
              <a:rPr lang="en-US" dirty="0" err="1"/>
              <a:t>gpu</a:t>
            </a:r>
            <a:r>
              <a:rPr lang="en-US" dirty="0"/>
              <a:t> for generation of prime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3A781-9141-4174-AB7F-CEFF5018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7022" y="4549948"/>
            <a:ext cx="1993126" cy="1655762"/>
          </a:xfrm>
        </p:spPr>
        <p:txBody>
          <a:bodyPr>
            <a:normAutofit/>
          </a:bodyPr>
          <a:lstStyle/>
          <a:p>
            <a:r>
              <a:rPr lang="en-US" sz="1200" dirty="0"/>
              <a:t>By: </a:t>
            </a:r>
          </a:p>
          <a:p>
            <a:r>
              <a:rPr lang="en-US" sz="1200" dirty="0"/>
              <a:t>Aashish Thyagarajan</a:t>
            </a:r>
          </a:p>
          <a:p>
            <a:r>
              <a:rPr lang="en-US" sz="1200" dirty="0"/>
              <a:t>Harman Preet Singh</a:t>
            </a:r>
          </a:p>
          <a:p>
            <a:r>
              <a:rPr lang="en-US" sz="1200" dirty="0"/>
              <a:t>Vipul </a:t>
            </a:r>
            <a:r>
              <a:rPr lang="en-US" sz="1200" dirty="0" err="1"/>
              <a:t>SHarma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488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6983-166D-4EC2-A755-1CFC436F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788E-80CA-45D5-8F3F-3E9ED6BF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Algorithms for CPU</a:t>
            </a:r>
          </a:p>
          <a:p>
            <a:r>
              <a:rPr lang="en-US" dirty="0"/>
              <a:t>Other implementations for parallelization for CPU</a:t>
            </a:r>
          </a:p>
          <a:p>
            <a:r>
              <a:rPr lang="en-US" dirty="0"/>
              <a:t>Narrowing range over which CPU might be faster over GPU</a:t>
            </a:r>
          </a:p>
          <a:p>
            <a:r>
              <a:rPr lang="en-US" dirty="0"/>
              <a:t>Extending GPU cluster with threads</a:t>
            </a:r>
          </a:p>
        </p:txBody>
      </p:sp>
    </p:spTree>
    <p:extLst>
      <p:ext uri="{BB962C8B-B14F-4D97-AF65-F5344CB8AC3E}">
        <p14:creationId xmlns:p14="http://schemas.microsoft.com/office/powerpoint/2010/main" val="277346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A6BB-4486-462E-AA3E-E0F1B884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model for generation of prime numbers in future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B63A0-06A0-4EA8-A265-EB2573FD7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160" y="1909649"/>
            <a:ext cx="5071254" cy="46051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9128A-AE0C-4F6C-B346-E8571EBDDF33}"/>
              </a:ext>
            </a:extLst>
          </p:cNvPr>
          <p:cNvSpPr txBox="1"/>
          <p:nvPr/>
        </p:nvSpPr>
        <p:spPr>
          <a:xfrm>
            <a:off x="7227735" y="2472855"/>
            <a:ext cx="360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GPU will have a prime numbers list and an input list which can be sieved and will generate numbers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66889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EAD9-1125-41C8-AF58-1131875D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81843"/>
            <a:ext cx="9905998" cy="67754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4600-B09D-427A-B988-724CD029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947" y="2559713"/>
            <a:ext cx="9905999" cy="2916444"/>
          </a:xfrm>
        </p:spPr>
        <p:txBody>
          <a:bodyPr/>
          <a:lstStyle/>
          <a:p>
            <a:r>
              <a:rPr lang="en-US" dirty="0"/>
              <a:t>Prime numbers are of utmost importance when it comes to security and cryptography. Most cryptography systems work by using prime factors of large numbers.</a:t>
            </a:r>
          </a:p>
          <a:p>
            <a:r>
              <a:rPr lang="en-US" dirty="0"/>
              <a:t>Test the performance of the CPUs to GPUs when it comes to calculating prime numbers over a range of numbers</a:t>
            </a:r>
          </a:p>
        </p:txBody>
      </p:sp>
    </p:spTree>
    <p:extLst>
      <p:ext uri="{BB962C8B-B14F-4D97-AF65-F5344CB8AC3E}">
        <p14:creationId xmlns:p14="http://schemas.microsoft.com/office/powerpoint/2010/main" val="244483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5886-9541-477D-9206-D1B739EF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EBA0-F746-4B0E-94BC-44C7092A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prime number generation using CPUs and GPUs and comparing their performance.</a:t>
            </a:r>
          </a:p>
          <a:p>
            <a:r>
              <a:rPr lang="en-US" dirty="0"/>
              <a:t>To try and speed up GPU significantly over the CPU.</a:t>
            </a:r>
          </a:p>
          <a:p>
            <a:r>
              <a:rPr lang="en-US" dirty="0"/>
              <a:t>To generate a prime number as large as possible in a given range.</a:t>
            </a:r>
          </a:p>
        </p:txBody>
      </p:sp>
    </p:spTree>
    <p:extLst>
      <p:ext uri="{BB962C8B-B14F-4D97-AF65-F5344CB8AC3E}">
        <p14:creationId xmlns:p14="http://schemas.microsoft.com/office/powerpoint/2010/main" val="19374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1BF1-1B4D-4CFB-882A-9174BD9A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generation of prime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5036-CF5C-4813-AE68-0102254C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method where we tested the primality of a number by dividing it from 2 to the square root of the given number.</a:t>
            </a:r>
          </a:p>
          <a:p>
            <a:r>
              <a:rPr lang="en-US" dirty="0"/>
              <a:t>Two variation to the threaded CPU generation</a:t>
            </a:r>
          </a:p>
        </p:txBody>
      </p:sp>
    </p:spTree>
    <p:extLst>
      <p:ext uri="{BB962C8B-B14F-4D97-AF65-F5344CB8AC3E}">
        <p14:creationId xmlns:p14="http://schemas.microsoft.com/office/powerpoint/2010/main" val="108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77A2-D831-4A65-8B00-8EEFB0D6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4319"/>
            <a:ext cx="9905998" cy="629837"/>
          </a:xfrm>
        </p:spPr>
        <p:txBody>
          <a:bodyPr/>
          <a:lstStyle/>
          <a:p>
            <a:r>
              <a:rPr lang="en-US" dirty="0"/>
              <a:t>CPU Threaded V1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EB68-8077-46AC-8F25-E8E4B3CF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20402"/>
            <a:ext cx="9905999" cy="3541714"/>
          </a:xfrm>
        </p:spPr>
        <p:txBody>
          <a:bodyPr/>
          <a:lstStyle/>
          <a:p>
            <a:r>
              <a:rPr lang="en-US" dirty="0"/>
              <a:t>Equal load bearing – each thread has an equal amount of numbers for which they test primality and write results to the respective files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14E65-AC30-4CFB-9A22-F4AD328A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00" y="2151993"/>
            <a:ext cx="930722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D580-3D7B-4282-B8F0-AF317F5D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4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CPU Threaded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A127-6C82-4C4C-9B03-02A6567A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644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Unequal load bearing – first thread has highest amount of numbers, second lesser and so on based on ratio of total numbers in the range and number of threads to be created.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AE142-61AC-4806-B891-CB72F9EA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99" y="1604865"/>
            <a:ext cx="9307224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3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8560-6207-4457-A6A5-4D7F85E5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6369"/>
            <a:ext cx="9905998" cy="605983"/>
          </a:xfrm>
        </p:spPr>
        <p:txBody>
          <a:bodyPr/>
          <a:lstStyle/>
          <a:p>
            <a:r>
              <a:rPr lang="en-US" dirty="0"/>
              <a:t>GPU generation of prime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9E43-FDB9-4361-B51F-0946EBCF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65960"/>
            <a:ext cx="9905999" cy="3541714"/>
          </a:xfrm>
        </p:spPr>
        <p:txBody>
          <a:bodyPr/>
          <a:lstStyle/>
          <a:p>
            <a:r>
              <a:rPr lang="en-US" dirty="0"/>
              <a:t>Ran and tested on Tesla K20m GPUs in Discovery Lab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C6F16-0F38-49C8-B591-F2B8AFCF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02" y="1583545"/>
            <a:ext cx="9297698" cy="50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1406-E947-4EF6-9891-96C0D2EB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B24E-BA16-4CF1-9E67-71C5BA8E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7969"/>
            <a:ext cx="9905999" cy="4153232"/>
          </a:xfrm>
        </p:spPr>
        <p:txBody>
          <a:bodyPr>
            <a:normAutofit/>
          </a:bodyPr>
          <a:lstStyle/>
          <a:p>
            <a:r>
              <a:rPr lang="en-US" dirty="0"/>
              <a:t>We were able to calculate prime number as large as 99999989 in the range 2 to 10^8 . </a:t>
            </a:r>
          </a:p>
          <a:p>
            <a:r>
              <a:rPr lang="en-US" dirty="0"/>
              <a:t>We observed that CPUs without multithreading were way slower and took large amount of time to calculate the prime numbers. With multithreading, the CPUs were faster </a:t>
            </a:r>
            <a:r>
              <a:rPr lang="en-US"/>
              <a:t>until 10^5 </a:t>
            </a:r>
            <a:r>
              <a:rPr lang="en-US" dirty="0"/>
              <a:t>and then after that point, GPUs were significantly faster. </a:t>
            </a:r>
          </a:p>
          <a:p>
            <a:r>
              <a:rPr lang="en-US" dirty="0"/>
              <a:t>Our implementation allows CUDA to use as many threads and this model should be faster with multiple GPUs too.</a:t>
            </a:r>
          </a:p>
        </p:txBody>
      </p:sp>
    </p:spTree>
    <p:extLst>
      <p:ext uri="{BB962C8B-B14F-4D97-AF65-F5344CB8AC3E}">
        <p14:creationId xmlns:p14="http://schemas.microsoft.com/office/powerpoint/2010/main" val="32249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8BCC-6E34-4D6B-BA2B-30FD12C0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6470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in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23BA7-8BF3-40FA-9AFC-93D3CD8C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77" y="1358840"/>
            <a:ext cx="4458322" cy="2433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A6948-6E3D-42CB-9F83-F31688EF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37" y="1358840"/>
            <a:ext cx="4401164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B8567-B4BB-4698-BD35-27A61AD6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576" y="4149976"/>
            <a:ext cx="445832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9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365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Performance analysis of cpu and gpu for generation of prime numbers</vt:lpstr>
      <vt:lpstr>Problem statement</vt:lpstr>
      <vt:lpstr>Objective</vt:lpstr>
      <vt:lpstr>CPU generation of prime numbers</vt:lpstr>
      <vt:lpstr>CPU Threaded V1 </vt:lpstr>
      <vt:lpstr>CPU Threaded v2</vt:lpstr>
      <vt:lpstr>GPU generation of prime numbers</vt:lpstr>
      <vt:lpstr>Results</vt:lpstr>
      <vt:lpstr>Performance in Numbers</vt:lpstr>
      <vt:lpstr>Future works</vt:lpstr>
      <vt:lpstr>Proposed model for generation of prime numbers in future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cpu and gpu for generation of prime numbers</dc:title>
  <dc:creator>Aashish Thyagarajan</dc:creator>
  <cp:lastModifiedBy>Harman Preet Singh</cp:lastModifiedBy>
  <cp:revision>7</cp:revision>
  <dcterms:created xsi:type="dcterms:W3CDTF">2018-08-09T01:14:34Z</dcterms:created>
  <dcterms:modified xsi:type="dcterms:W3CDTF">2018-08-09T03:07:44Z</dcterms:modified>
</cp:coreProperties>
</file>