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90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20104-CB8E-4454-9AFC-1DA44ACB3BFB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014B9-46B2-4B78-ADC7-353F3475D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7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014B9-46B2-4B78-ADC7-353F3475D7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09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EF23-45EE-40FE-B788-152A0D95587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B3FF-11E6-477E-B108-C4BDDD76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5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EF23-45EE-40FE-B788-152A0D95587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B3FF-11E6-477E-B108-C4BDDD76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EF23-45EE-40FE-B788-152A0D95587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B3FF-11E6-477E-B108-C4BDDD76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EF23-45EE-40FE-B788-152A0D95587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B3FF-11E6-477E-B108-C4BDDD76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EF23-45EE-40FE-B788-152A0D95587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B3FF-11E6-477E-B108-C4BDDD76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15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EF23-45EE-40FE-B788-152A0D95587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B3FF-11E6-477E-B108-C4BDDD76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3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EF23-45EE-40FE-B788-152A0D95587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B3FF-11E6-477E-B108-C4BDDD76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5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EF23-45EE-40FE-B788-152A0D95587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B3FF-11E6-477E-B108-C4BDDD76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31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EF23-45EE-40FE-B788-152A0D95587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B3FF-11E6-477E-B108-C4BDDD76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48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EF23-45EE-40FE-B788-152A0D95587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B3FF-11E6-477E-B108-C4BDDD76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8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EF23-45EE-40FE-B788-152A0D95587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B3FF-11E6-477E-B108-C4BDDD76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8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7EF23-45EE-40FE-B788-152A0D95587E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EB3FF-11E6-477E-B108-C4BDDD76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39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25009" y="2806906"/>
            <a:ext cx="18002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직원 번호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-25009" y="1772816"/>
            <a:ext cx="18002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-25009" y="692696"/>
            <a:ext cx="18002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입사일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39752" y="1844824"/>
            <a:ext cx="18002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직원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21240" y="1844824"/>
            <a:ext cx="18002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다이아몬드 17"/>
          <p:cNvSpPr/>
          <p:nvPr/>
        </p:nvSpPr>
        <p:spPr>
          <a:xfrm>
            <a:off x="3635896" y="332656"/>
            <a:ext cx="1944216" cy="720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할당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stCxn id="6" idx="6"/>
            <a:endCxn id="8" idx="1"/>
          </p:cNvCxnSpPr>
          <p:nvPr/>
        </p:nvCxnSpPr>
        <p:spPr>
          <a:xfrm>
            <a:off x="1775191" y="1052736"/>
            <a:ext cx="564561" cy="1152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" idx="6"/>
            <a:endCxn id="8" idx="1"/>
          </p:cNvCxnSpPr>
          <p:nvPr/>
        </p:nvCxnSpPr>
        <p:spPr>
          <a:xfrm>
            <a:off x="1775191" y="2132856"/>
            <a:ext cx="564561" cy="7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6"/>
            <a:endCxn id="8" idx="1"/>
          </p:cNvCxnSpPr>
          <p:nvPr/>
        </p:nvCxnSpPr>
        <p:spPr>
          <a:xfrm flipV="1">
            <a:off x="1775191" y="2204864"/>
            <a:ext cx="564561" cy="962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8" idx="1"/>
            <a:endCxn id="8" idx="0"/>
          </p:cNvCxnSpPr>
          <p:nvPr/>
        </p:nvCxnSpPr>
        <p:spPr>
          <a:xfrm flipH="1">
            <a:off x="3239852" y="692696"/>
            <a:ext cx="396044" cy="1152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3"/>
            <a:endCxn id="17" idx="0"/>
          </p:cNvCxnSpPr>
          <p:nvPr/>
        </p:nvCxnSpPr>
        <p:spPr>
          <a:xfrm>
            <a:off x="5580112" y="692696"/>
            <a:ext cx="241228" cy="1152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7020272" y="2806906"/>
            <a:ext cx="18002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020272" y="1772816"/>
            <a:ext cx="18002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색</a:t>
            </a:r>
            <a:r>
              <a:rPr lang="ko-KR" altLang="en-US" dirty="0">
                <a:solidFill>
                  <a:schemeClr val="tx1"/>
                </a:solidFill>
              </a:rPr>
              <a:t>상</a:t>
            </a:r>
          </a:p>
        </p:txBody>
      </p:sp>
      <p:sp>
        <p:nvSpPr>
          <p:cNvPr id="35" name="타원 34"/>
          <p:cNvSpPr/>
          <p:nvPr/>
        </p:nvSpPr>
        <p:spPr>
          <a:xfrm>
            <a:off x="7020272" y="692696"/>
            <a:ext cx="18002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자동차</a:t>
            </a:r>
            <a:endParaRPr lang="en-US" altLang="ko-KR" u="sng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번호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>
            <a:stCxn id="35" idx="2"/>
            <a:endCxn id="17" idx="3"/>
          </p:cNvCxnSpPr>
          <p:nvPr/>
        </p:nvCxnSpPr>
        <p:spPr>
          <a:xfrm flipH="1">
            <a:off x="6721440" y="1052736"/>
            <a:ext cx="298832" cy="1152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4" idx="2"/>
            <a:endCxn id="17" idx="3"/>
          </p:cNvCxnSpPr>
          <p:nvPr/>
        </p:nvCxnSpPr>
        <p:spPr>
          <a:xfrm flipH="1">
            <a:off x="6721440" y="2132856"/>
            <a:ext cx="298832" cy="7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3" idx="2"/>
            <a:endCxn id="17" idx="3"/>
          </p:cNvCxnSpPr>
          <p:nvPr/>
        </p:nvCxnSpPr>
        <p:spPr>
          <a:xfrm flipH="1" flipV="1">
            <a:off x="6721440" y="2204864"/>
            <a:ext cx="298832" cy="962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06204" y="13005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940152" y="14034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436096" y="4548152"/>
            <a:ext cx="3515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1:1 </a:t>
            </a:r>
            <a:r>
              <a:rPr lang="ko-KR" altLang="en-US" dirty="0" smtClean="0"/>
              <a:t>관계일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테이블을</a:t>
            </a:r>
            <a:endParaRPr lang="en-US" altLang="ko-KR" dirty="0" smtClean="0"/>
          </a:p>
          <a:p>
            <a:r>
              <a:rPr lang="ko-KR" altLang="en-US" dirty="0" smtClean="0"/>
              <a:t>하나의 테이블로 통합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해당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에서는 물리적으로</a:t>
            </a:r>
            <a:endParaRPr lang="en-US" altLang="ko-KR" dirty="0" smtClean="0"/>
          </a:p>
          <a:p>
            <a:r>
              <a:rPr lang="ko-KR" altLang="en-US" dirty="0" smtClean="0"/>
              <a:t>직원 테이블에 자동차 테이블을</a:t>
            </a:r>
            <a:endParaRPr lang="en-US" altLang="ko-KR" dirty="0" smtClean="0"/>
          </a:p>
          <a:p>
            <a:r>
              <a:rPr lang="ko-KR" altLang="en-US" dirty="0" smtClean="0"/>
              <a:t>병합하는 것이 타당하게 보임</a:t>
            </a:r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1979712" y="4712370"/>
            <a:ext cx="2376264" cy="1956990"/>
            <a:chOff x="1979712" y="4712370"/>
            <a:chExt cx="2376264" cy="1956990"/>
          </a:xfrm>
        </p:grpSpPr>
        <p:sp>
          <p:nvSpPr>
            <p:cNvPr id="48" name="직사각형 47"/>
            <p:cNvSpPr/>
            <p:nvPr/>
          </p:nvSpPr>
          <p:spPr>
            <a:xfrm>
              <a:off x="1979712" y="5085184"/>
              <a:ext cx="237626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직원 번호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(PK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979712" y="5381600"/>
              <a:ext cx="2376264" cy="1287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이름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입사일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자동차 번호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색상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모델</a:t>
              </a:r>
              <a:r>
                <a:rPr lang="ko-KR" altLang="en-US" sz="1600" dirty="0">
                  <a:solidFill>
                    <a:schemeClr val="tx1"/>
                  </a:solidFill>
                </a:rPr>
                <a:t>명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979712" y="471237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/>
                <a:t>직</a:t>
              </a:r>
              <a:r>
                <a:rPr lang="ko-KR" altLang="en-US"/>
                <a:t>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5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25009" y="2806906"/>
            <a:ext cx="18002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-25009" y="1772816"/>
            <a:ext cx="18002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-25009" y="692696"/>
            <a:ext cx="18002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고객번호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39752" y="1844824"/>
            <a:ext cx="18002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1240" y="1844824"/>
            <a:ext cx="18002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3635896" y="332656"/>
            <a:ext cx="1944216" cy="720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6" idx="6"/>
            <a:endCxn id="7" idx="1"/>
          </p:cNvCxnSpPr>
          <p:nvPr/>
        </p:nvCxnSpPr>
        <p:spPr>
          <a:xfrm>
            <a:off x="1775191" y="1052736"/>
            <a:ext cx="564561" cy="1152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6"/>
            <a:endCxn id="7" idx="1"/>
          </p:cNvCxnSpPr>
          <p:nvPr/>
        </p:nvCxnSpPr>
        <p:spPr>
          <a:xfrm>
            <a:off x="1775191" y="2132856"/>
            <a:ext cx="564561" cy="7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6"/>
            <a:endCxn id="7" idx="1"/>
          </p:cNvCxnSpPr>
          <p:nvPr/>
        </p:nvCxnSpPr>
        <p:spPr>
          <a:xfrm flipV="1">
            <a:off x="1775191" y="2204864"/>
            <a:ext cx="564561" cy="962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9" idx="1"/>
            <a:endCxn id="7" idx="0"/>
          </p:cNvCxnSpPr>
          <p:nvPr/>
        </p:nvCxnSpPr>
        <p:spPr>
          <a:xfrm flipH="1">
            <a:off x="3239852" y="692696"/>
            <a:ext cx="396044" cy="1152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3"/>
            <a:endCxn id="8" idx="0"/>
          </p:cNvCxnSpPr>
          <p:nvPr/>
        </p:nvCxnSpPr>
        <p:spPr>
          <a:xfrm>
            <a:off x="5580112" y="692696"/>
            <a:ext cx="241228" cy="1152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7020272" y="2806906"/>
            <a:ext cx="18002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020272" y="1772816"/>
            <a:ext cx="18002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020272" y="692696"/>
            <a:ext cx="18002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주문번</a:t>
            </a:r>
            <a:r>
              <a:rPr lang="ko-KR" altLang="en-US" u="sng" dirty="0">
                <a:solidFill>
                  <a:schemeClr val="tx1"/>
                </a:solidFill>
              </a:rPr>
              <a:t>호</a:t>
            </a:r>
          </a:p>
        </p:txBody>
      </p:sp>
      <p:cxnSp>
        <p:nvCxnSpPr>
          <p:cNvPr id="18" name="직선 연결선 17"/>
          <p:cNvCxnSpPr>
            <a:stCxn id="17" idx="2"/>
            <a:endCxn id="8" idx="3"/>
          </p:cNvCxnSpPr>
          <p:nvPr/>
        </p:nvCxnSpPr>
        <p:spPr>
          <a:xfrm flipH="1">
            <a:off x="6721440" y="1052736"/>
            <a:ext cx="298832" cy="1152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6" idx="2"/>
            <a:endCxn id="8" idx="3"/>
          </p:cNvCxnSpPr>
          <p:nvPr/>
        </p:nvCxnSpPr>
        <p:spPr>
          <a:xfrm flipH="1">
            <a:off x="6721440" y="2132856"/>
            <a:ext cx="298832" cy="7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5" idx="2"/>
            <a:endCxn id="8" idx="3"/>
          </p:cNvCxnSpPr>
          <p:nvPr/>
        </p:nvCxnSpPr>
        <p:spPr>
          <a:xfrm flipH="1" flipV="1">
            <a:off x="6721440" y="2204864"/>
            <a:ext cx="298832" cy="962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06204" y="13005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40152" y="140348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710438" y="4524222"/>
            <a:ext cx="1845338" cy="1353050"/>
            <a:chOff x="710438" y="4524222"/>
            <a:chExt cx="1845338" cy="1353050"/>
          </a:xfrm>
        </p:grpSpPr>
        <p:sp>
          <p:nvSpPr>
            <p:cNvPr id="23" name="직사각형 22"/>
            <p:cNvSpPr/>
            <p:nvPr/>
          </p:nvSpPr>
          <p:spPr>
            <a:xfrm>
              <a:off x="710438" y="4897036"/>
              <a:ext cx="184533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고객번</a:t>
              </a:r>
              <a:r>
                <a:rPr lang="ko-KR" altLang="en-US" sz="1600" dirty="0">
                  <a:solidFill>
                    <a:schemeClr val="tx1"/>
                  </a:solidFill>
                </a:rPr>
                <a:t>호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(PK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0438" y="5193452"/>
              <a:ext cx="1845338" cy="683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이름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600" dirty="0">
                  <a:solidFill>
                    <a:schemeClr val="tx1"/>
                  </a:solidFill>
                </a:rPr>
                <a:t>소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10438" y="452422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고객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211960" y="4149080"/>
            <a:ext cx="1845338" cy="1728192"/>
            <a:chOff x="4211960" y="4149080"/>
            <a:chExt cx="1845338" cy="1728192"/>
          </a:xfrm>
        </p:grpSpPr>
        <p:sp>
          <p:nvSpPr>
            <p:cNvPr id="26" name="직사각형 25"/>
            <p:cNvSpPr/>
            <p:nvPr/>
          </p:nvSpPr>
          <p:spPr>
            <a:xfrm>
              <a:off x="4211960" y="4521894"/>
              <a:ext cx="184533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600" dirty="0">
                  <a:solidFill>
                    <a:schemeClr val="tx1"/>
                  </a:solidFill>
                </a:rPr>
                <a:t>문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번호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(PK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211960" y="4818310"/>
              <a:ext cx="1845338" cy="10589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고객번</a:t>
              </a:r>
              <a:r>
                <a:rPr lang="ko-KR" altLang="en-US" sz="1600" dirty="0">
                  <a:solidFill>
                    <a:schemeClr val="tx1"/>
                  </a:solidFill>
                </a:rPr>
                <a:t>호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(FK)</a:t>
              </a: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주문일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주문량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211960" y="414908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주문</a:t>
              </a:r>
              <a:endParaRPr lang="ko-KR" altLang="en-US" dirty="0"/>
            </a:p>
          </p:txBody>
        </p:sp>
      </p:grpSp>
      <p:cxnSp>
        <p:nvCxnSpPr>
          <p:cNvPr id="29" name="직선 화살표 연결선 28"/>
          <p:cNvCxnSpPr/>
          <p:nvPr/>
        </p:nvCxnSpPr>
        <p:spPr>
          <a:xfrm>
            <a:off x="2649848" y="5004044"/>
            <a:ext cx="1490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25009" y="2662890"/>
            <a:ext cx="18002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특기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-25009" y="1628800"/>
            <a:ext cx="18002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호봉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-25009" y="548680"/>
            <a:ext cx="18002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이</a:t>
            </a:r>
            <a:r>
              <a:rPr lang="ko-KR" altLang="en-US" u="sng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39752" y="1700808"/>
            <a:ext cx="18002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직원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1240" y="1700808"/>
            <a:ext cx="18002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</a:t>
            </a:r>
            <a:r>
              <a:rPr lang="ko-KR" altLang="en-US" dirty="0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9" name="다이아몬드 8"/>
          <p:cNvSpPr/>
          <p:nvPr/>
        </p:nvSpPr>
        <p:spPr>
          <a:xfrm>
            <a:off x="3635896" y="188640"/>
            <a:ext cx="1944216" cy="720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cxnSp>
        <p:nvCxnSpPr>
          <p:cNvPr id="10" name="직선 연결선 9"/>
          <p:cNvCxnSpPr>
            <a:stCxn id="6" idx="6"/>
            <a:endCxn id="7" idx="1"/>
          </p:cNvCxnSpPr>
          <p:nvPr/>
        </p:nvCxnSpPr>
        <p:spPr>
          <a:xfrm>
            <a:off x="1775191" y="908720"/>
            <a:ext cx="564561" cy="1152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6"/>
            <a:endCxn id="7" idx="1"/>
          </p:cNvCxnSpPr>
          <p:nvPr/>
        </p:nvCxnSpPr>
        <p:spPr>
          <a:xfrm>
            <a:off x="1775191" y="1988840"/>
            <a:ext cx="564561" cy="7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6"/>
            <a:endCxn id="7" idx="1"/>
          </p:cNvCxnSpPr>
          <p:nvPr/>
        </p:nvCxnSpPr>
        <p:spPr>
          <a:xfrm flipV="1">
            <a:off x="1775191" y="2060848"/>
            <a:ext cx="564561" cy="962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9" idx="1"/>
            <a:endCxn id="7" idx="0"/>
          </p:cNvCxnSpPr>
          <p:nvPr/>
        </p:nvCxnSpPr>
        <p:spPr>
          <a:xfrm flipH="1">
            <a:off x="3239852" y="548680"/>
            <a:ext cx="396044" cy="1152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3"/>
            <a:endCxn id="8" idx="0"/>
          </p:cNvCxnSpPr>
          <p:nvPr/>
        </p:nvCxnSpPr>
        <p:spPr>
          <a:xfrm>
            <a:off x="5580112" y="548680"/>
            <a:ext cx="241228" cy="1152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7020272" y="1844824"/>
            <a:ext cx="18002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시작일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020272" y="980728"/>
            <a:ext cx="18002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020272" y="188640"/>
            <a:ext cx="18002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프로젝트</a:t>
            </a:r>
            <a:endParaRPr lang="en-US" altLang="ko-KR" u="sng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번호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7" idx="2"/>
            <a:endCxn id="8" idx="3"/>
          </p:cNvCxnSpPr>
          <p:nvPr/>
        </p:nvCxnSpPr>
        <p:spPr>
          <a:xfrm flipH="1">
            <a:off x="6721440" y="548680"/>
            <a:ext cx="298832" cy="1512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6" idx="2"/>
            <a:endCxn id="8" idx="3"/>
          </p:cNvCxnSpPr>
          <p:nvPr/>
        </p:nvCxnSpPr>
        <p:spPr>
          <a:xfrm flipH="1">
            <a:off x="6721440" y="1340768"/>
            <a:ext cx="298832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5" idx="2"/>
            <a:endCxn id="8" idx="3"/>
          </p:cNvCxnSpPr>
          <p:nvPr/>
        </p:nvCxnSpPr>
        <p:spPr>
          <a:xfrm flipH="1" flipV="1">
            <a:off x="6721440" y="2060848"/>
            <a:ext cx="298832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06204" y="115656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85724" y="124858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009117" y="2636912"/>
            <a:ext cx="18002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23" idx="2"/>
            <a:endCxn id="8" idx="3"/>
          </p:cNvCxnSpPr>
          <p:nvPr/>
        </p:nvCxnSpPr>
        <p:spPr>
          <a:xfrm flipH="1" flipV="1">
            <a:off x="6721440" y="2060848"/>
            <a:ext cx="287677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710438" y="5244302"/>
            <a:ext cx="1845338" cy="1353050"/>
            <a:chOff x="710438" y="4524222"/>
            <a:chExt cx="1845338" cy="1353050"/>
          </a:xfrm>
        </p:grpSpPr>
        <p:sp>
          <p:nvSpPr>
            <p:cNvPr id="28" name="직사각형 27"/>
            <p:cNvSpPr/>
            <p:nvPr/>
          </p:nvSpPr>
          <p:spPr>
            <a:xfrm>
              <a:off x="710438" y="4897036"/>
              <a:ext cx="184533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이름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(PK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10438" y="5193452"/>
              <a:ext cx="1845338" cy="683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호봉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특</a:t>
              </a:r>
              <a:r>
                <a:rPr lang="ko-KR" altLang="en-US" sz="1600" dirty="0">
                  <a:solidFill>
                    <a:schemeClr val="tx1"/>
                  </a:solidFill>
                </a:rPr>
                <a:t>기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10438" y="452422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/>
                <a:t>직</a:t>
              </a:r>
              <a:r>
                <a:rPr lang="ko-KR" altLang="en-US"/>
                <a:t>원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662766" y="4571836"/>
            <a:ext cx="2158574" cy="2169532"/>
            <a:chOff x="3662766" y="3851756"/>
            <a:chExt cx="2158574" cy="2169532"/>
          </a:xfrm>
        </p:grpSpPr>
        <p:sp>
          <p:nvSpPr>
            <p:cNvPr id="34" name="직사각형 33"/>
            <p:cNvSpPr/>
            <p:nvPr/>
          </p:nvSpPr>
          <p:spPr>
            <a:xfrm>
              <a:off x="3662766" y="4221088"/>
              <a:ext cx="2158574" cy="5888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이름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(PK, FK)</a:t>
              </a: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프로젝트 번호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(PK, FK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66" y="4818310"/>
              <a:ext cx="2158574" cy="12029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62766" y="3851756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배정</a:t>
              </a:r>
              <a:endParaRPr lang="ko-KR" altLang="en-US" dirty="0"/>
            </a:p>
          </p:txBody>
        </p:sp>
      </p:grpSp>
      <p:cxnSp>
        <p:nvCxnSpPr>
          <p:cNvPr id="38" name="직선 화살표 연결선 37"/>
          <p:cNvCxnSpPr/>
          <p:nvPr/>
        </p:nvCxnSpPr>
        <p:spPr>
          <a:xfrm>
            <a:off x="2649848" y="5724124"/>
            <a:ext cx="9140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6975134" y="4838256"/>
            <a:ext cx="1845338" cy="1687088"/>
            <a:chOff x="6975134" y="4118176"/>
            <a:chExt cx="1845338" cy="1687088"/>
          </a:xfrm>
        </p:grpSpPr>
        <p:sp>
          <p:nvSpPr>
            <p:cNvPr id="44" name="직사각형 43"/>
            <p:cNvSpPr/>
            <p:nvPr/>
          </p:nvSpPr>
          <p:spPr>
            <a:xfrm>
              <a:off x="6975134" y="4490990"/>
              <a:ext cx="184533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프로젝트 번호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(PK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975134" y="4787406"/>
              <a:ext cx="1845338" cy="10178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프로젝트 내역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시작일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예상 완료일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975134" y="411817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프로젝</a:t>
              </a:r>
              <a:r>
                <a:rPr lang="ko-KR" altLang="en-US" dirty="0"/>
                <a:t>트</a:t>
              </a:r>
            </a:p>
          </p:txBody>
        </p:sp>
      </p:grpSp>
      <p:cxnSp>
        <p:nvCxnSpPr>
          <p:cNvPr id="47" name="직선 화살표 연결선 46"/>
          <p:cNvCxnSpPr/>
          <p:nvPr/>
        </p:nvCxnSpPr>
        <p:spPr>
          <a:xfrm flipH="1">
            <a:off x="5933366" y="5363554"/>
            <a:ext cx="9319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3461488" y="2636915"/>
            <a:ext cx="2158574" cy="1368149"/>
            <a:chOff x="3461488" y="2636915"/>
            <a:chExt cx="2158574" cy="1368149"/>
          </a:xfrm>
        </p:grpSpPr>
        <p:grpSp>
          <p:nvGrpSpPr>
            <p:cNvPr id="53" name="그룹 52"/>
            <p:cNvGrpSpPr/>
            <p:nvPr/>
          </p:nvGrpSpPr>
          <p:grpSpPr>
            <a:xfrm>
              <a:off x="3461488" y="2636915"/>
              <a:ext cx="2158574" cy="746059"/>
              <a:chOff x="3662766" y="3702053"/>
              <a:chExt cx="2158574" cy="860855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3662766" y="4117495"/>
                <a:ext cx="2158574" cy="4454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배정 번호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(PK)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662766" y="3702053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 smtClean="0"/>
                  <a:t>배정</a:t>
                </a:r>
                <a:endParaRPr lang="ko-KR" altLang="en-US" dirty="0"/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3461488" y="3404969"/>
              <a:ext cx="2158574" cy="600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이름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(FK)</a:t>
              </a: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프로젝트 번호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(FK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664167"/>
            <a:ext cx="1080120" cy="463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고객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44278" y="687295"/>
            <a:ext cx="1080120" cy="463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고객번호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0565" y="2604728"/>
            <a:ext cx="1080120" cy="463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</a:t>
            </a:r>
            <a:r>
              <a:rPr lang="ko-KR" altLang="en-US" sz="10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8" name="타원 7"/>
          <p:cNvSpPr/>
          <p:nvPr/>
        </p:nvSpPr>
        <p:spPr>
          <a:xfrm>
            <a:off x="354216" y="1294636"/>
            <a:ext cx="1080120" cy="463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고객명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44278" y="1983439"/>
            <a:ext cx="1080120" cy="463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전화번호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6" idx="6"/>
            <a:endCxn id="4" idx="1"/>
          </p:cNvCxnSpPr>
          <p:nvPr/>
        </p:nvCxnSpPr>
        <p:spPr>
          <a:xfrm>
            <a:off x="1424398" y="918939"/>
            <a:ext cx="627322" cy="976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8" idx="6"/>
            <a:endCxn id="4" idx="1"/>
          </p:cNvCxnSpPr>
          <p:nvPr/>
        </p:nvCxnSpPr>
        <p:spPr>
          <a:xfrm>
            <a:off x="1434336" y="1526280"/>
            <a:ext cx="617384" cy="369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6"/>
            <a:endCxn id="4" idx="1"/>
          </p:cNvCxnSpPr>
          <p:nvPr/>
        </p:nvCxnSpPr>
        <p:spPr>
          <a:xfrm flipV="1">
            <a:off x="1424398" y="1895811"/>
            <a:ext cx="627322" cy="319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6"/>
            <a:endCxn id="4" idx="1"/>
          </p:cNvCxnSpPr>
          <p:nvPr/>
        </p:nvCxnSpPr>
        <p:spPr>
          <a:xfrm flipV="1">
            <a:off x="1430685" y="1895811"/>
            <a:ext cx="621035" cy="940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868144" y="1664167"/>
            <a:ext cx="1080120" cy="463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물품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401062" y="687295"/>
            <a:ext cx="1080120" cy="463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물품번호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407349" y="2604728"/>
            <a:ext cx="1080120" cy="463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411000" y="1294636"/>
            <a:ext cx="1080120" cy="463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물품명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401062" y="1983439"/>
            <a:ext cx="1080120" cy="463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단가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22" idx="2"/>
            <a:endCxn id="21" idx="3"/>
          </p:cNvCxnSpPr>
          <p:nvPr/>
        </p:nvCxnSpPr>
        <p:spPr>
          <a:xfrm flipH="1">
            <a:off x="6948264" y="918939"/>
            <a:ext cx="452798" cy="976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4" idx="2"/>
            <a:endCxn id="21" idx="3"/>
          </p:cNvCxnSpPr>
          <p:nvPr/>
        </p:nvCxnSpPr>
        <p:spPr>
          <a:xfrm flipH="1">
            <a:off x="6948264" y="1526280"/>
            <a:ext cx="462736" cy="369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5" idx="2"/>
            <a:endCxn id="21" idx="3"/>
          </p:cNvCxnSpPr>
          <p:nvPr/>
        </p:nvCxnSpPr>
        <p:spPr>
          <a:xfrm flipH="1" flipV="1">
            <a:off x="6948264" y="1895811"/>
            <a:ext cx="452798" cy="319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3" idx="2"/>
            <a:endCxn id="21" idx="3"/>
          </p:cNvCxnSpPr>
          <p:nvPr/>
        </p:nvCxnSpPr>
        <p:spPr>
          <a:xfrm flipH="1" flipV="1">
            <a:off x="6948264" y="1895811"/>
            <a:ext cx="459085" cy="940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/>
          <p:cNvSpPr/>
          <p:nvPr/>
        </p:nvSpPr>
        <p:spPr>
          <a:xfrm>
            <a:off x="3980926" y="1676219"/>
            <a:ext cx="1080120" cy="45123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</a:t>
            </a:r>
            <a:r>
              <a:rPr lang="ko-KR" altLang="en-US" sz="1000" dirty="0">
                <a:solidFill>
                  <a:schemeClr val="tx1"/>
                </a:solidFill>
              </a:rPr>
              <a:t>입</a:t>
            </a:r>
          </a:p>
        </p:txBody>
      </p:sp>
      <p:cxnSp>
        <p:nvCxnSpPr>
          <p:cNvPr id="41" name="직선 연결선 40"/>
          <p:cNvCxnSpPr>
            <a:stCxn id="4" idx="3"/>
            <a:endCxn id="38" idx="1"/>
          </p:cNvCxnSpPr>
          <p:nvPr/>
        </p:nvCxnSpPr>
        <p:spPr>
          <a:xfrm>
            <a:off x="3131840" y="1895811"/>
            <a:ext cx="849086" cy="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8" idx="3"/>
            <a:endCxn id="21" idx="1"/>
          </p:cNvCxnSpPr>
          <p:nvPr/>
        </p:nvCxnSpPr>
        <p:spPr>
          <a:xfrm flipV="1">
            <a:off x="5061046" y="1895811"/>
            <a:ext cx="807098" cy="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2476263" y="476672"/>
            <a:ext cx="1080120" cy="463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980926" y="476672"/>
            <a:ext cx="1080120" cy="463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구입 수량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328084" y="476672"/>
            <a:ext cx="1080120" cy="463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총 구입 가격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stCxn id="48" idx="4"/>
            <a:endCxn id="38" idx="0"/>
          </p:cNvCxnSpPr>
          <p:nvPr/>
        </p:nvCxnSpPr>
        <p:spPr>
          <a:xfrm>
            <a:off x="3016323" y="939960"/>
            <a:ext cx="1504663" cy="736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9" idx="4"/>
            <a:endCxn id="38" idx="0"/>
          </p:cNvCxnSpPr>
          <p:nvPr/>
        </p:nvCxnSpPr>
        <p:spPr>
          <a:xfrm>
            <a:off x="4520986" y="939960"/>
            <a:ext cx="0" cy="736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0" idx="4"/>
            <a:endCxn id="38" idx="0"/>
          </p:cNvCxnSpPr>
          <p:nvPr/>
        </p:nvCxnSpPr>
        <p:spPr>
          <a:xfrm flipH="1">
            <a:off x="4520986" y="939960"/>
            <a:ext cx="1347158" cy="736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868144" y="5265511"/>
            <a:ext cx="1080120" cy="463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제조회</a:t>
            </a:r>
            <a:r>
              <a:rPr lang="ko-KR" altLang="en-US" sz="1000" dirty="0">
                <a:solidFill>
                  <a:schemeClr val="tx1"/>
                </a:solidFill>
              </a:rPr>
              <a:t>사</a:t>
            </a:r>
          </a:p>
        </p:txBody>
      </p:sp>
      <p:sp>
        <p:nvSpPr>
          <p:cNvPr id="72" name="타원 71"/>
          <p:cNvSpPr/>
          <p:nvPr/>
        </p:nvSpPr>
        <p:spPr>
          <a:xfrm>
            <a:off x="7401062" y="4288639"/>
            <a:ext cx="1080120" cy="463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제조회사 번호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407349" y="6206072"/>
            <a:ext cx="1080120" cy="463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전화번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74" name="타원 73"/>
          <p:cNvSpPr/>
          <p:nvPr/>
        </p:nvSpPr>
        <p:spPr>
          <a:xfrm>
            <a:off x="7411000" y="4895980"/>
            <a:ext cx="1080120" cy="463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제조회사명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7401062" y="5584783"/>
            <a:ext cx="1080120" cy="463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</a:t>
            </a:r>
            <a:r>
              <a:rPr lang="ko-KR" altLang="en-US" sz="1000" dirty="0">
                <a:solidFill>
                  <a:schemeClr val="tx1"/>
                </a:solidFill>
              </a:rPr>
              <a:t>소</a:t>
            </a:r>
          </a:p>
        </p:txBody>
      </p:sp>
      <p:cxnSp>
        <p:nvCxnSpPr>
          <p:cNvPr id="76" name="직선 연결선 75"/>
          <p:cNvCxnSpPr>
            <a:stCxn id="72" idx="2"/>
            <a:endCxn id="71" idx="3"/>
          </p:cNvCxnSpPr>
          <p:nvPr/>
        </p:nvCxnSpPr>
        <p:spPr>
          <a:xfrm flipH="1">
            <a:off x="6948264" y="4520283"/>
            <a:ext cx="452798" cy="976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4" idx="2"/>
            <a:endCxn id="71" idx="3"/>
          </p:cNvCxnSpPr>
          <p:nvPr/>
        </p:nvCxnSpPr>
        <p:spPr>
          <a:xfrm flipH="1">
            <a:off x="6948264" y="5127624"/>
            <a:ext cx="462736" cy="369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5" idx="2"/>
            <a:endCxn id="71" idx="3"/>
          </p:cNvCxnSpPr>
          <p:nvPr/>
        </p:nvCxnSpPr>
        <p:spPr>
          <a:xfrm flipH="1" flipV="1">
            <a:off x="6948264" y="5497155"/>
            <a:ext cx="452798" cy="319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73" idx="2"/>
            <a:endCxn id="71" idx="3"/>
          </p:cNvCxnSpPr>
          <p:nvPr/>
        </p:nvCxnSpPr>
        <p:spPr>
          <a:xfrm flipH="1" flipV="1">
            <a:off x="6948264" y="5497155"/>
            <a:ext cx="459085" cy="940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다이아몬드 79"/>
          <p:cNvSpPr/>
          <p:nvPr/>
        </p:nvSpPr>
        <p:spPr>
          <a:xfrm>
            <a:off x="5868144" y="3501008"/>
            <a:ext cx="1080120" cy="45123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/>
          <p:cNvCxnSpPr>
            <a:stCxn id="21" idx="2"/>
            <a:endCxn id="80" idx="0"/>
          </p:cNvCxnSpPr>
          <p:nvPr/>
        </p:nvCxnSpPr>
        <p:spPr>
          <a:xfrm>
            <a:off x="6408204" y="2127455"/>
            <a:ext cx="0" cy="137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80" idx="2"/>
            <a:endCxn id="71" idx="0"/>
          </p:cNvCxnSpPr>
          <p:nvPr/>
        </p:nvCxnSpPr>
        <p:spPr>
          <a:xfrm>
            <a:off x="6408204" y="3952244"/>
            <a:ext cx="0" cy="1313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166838" y="1563283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5487203" y="1563283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endParaRPr lang="ko-KR" altLang="en-US" sz="1600" dirty="0"/>
          </a:p>
        </p:txBody>
      </p:sp>
      <p:sp>
        <p:nvSpPr>
          <p:cNvPr id="89" name="타원 88"/>
          <p:cNvSpPr/>
          <p:nvPr/>
        </p:nvSpPr>
        <p:spPr>
          <a:xfrm>
            <a:off x="3980926" y="3097599"/>
            <a:ext cx="1080120" cy="463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980926" y="3901816"/>
            <a:ext cx="1080120" cy="463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1" name="직선 연결선 90"/>
          <p:cNvCxnSpPr>
            <a:stCxn id="89" idx="6"/>
            <a:endCxn id="80" idx="1"/>
          </p:cNvCxnSpPr>
          <p:nvPr/>
        </p:nvCxnSpPr>
        <p:spPr>
          <a:xfrm>
            <a:off x="5061046" y="3329243"/>
            <a:ext cx="807098" cy="397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90" idx="6"/>
            <a:endCxn id="80" idx="1"/>
          </p:cNvCxnSpPr>
          <p:nvPr/>
        </p:nvCxnSpPr>
        <p:spPr>
          <a:xfrm flipV="1">
            <a:off x="5061046" y="3726626"/>
            <a:ext cx="807098" cy="406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005409" y="483944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6050497" y="219681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2582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7544" y="1849994"/>
            <a:ext cx="1152128" cy="1290974"/>
            <a:chOff x="467544" y="1670611"/>
            <a:chExt cx="1152128" cy="1290974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1916832"/>
              <a:ext cx="1080120" cy="1044753"/>
              <a:chOff x="2051720" y="1664167"/>
              <a:chExt cx="1080120" cy="104475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051720" y="1664167"/>
                <a:ext cx="1080120" cy="3246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고객번호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(PK)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051720" y="1978903"/>
                <a:ext cx="1080120" cy="7300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고객명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전화번호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소</a:t>
                </a: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467544" y="1670611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고객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92080" y="1994010"/>
            <a:ext cx="1152128" cy="1290974"/>
            <a:chOff x="467544" y="1670611"/>
            <a:chExt cx="1152128" cy="1290974"/>
          </a:xfrm>
        </p:grpSpPr>
        <p:grpSp>
          <p:nvGrpSpPr>
            <p:cNvPr id="14" name="그룹 13"/>
            <p:cNvGrpSpPr/>
            <p:nvPr/>
          </p:nvGrpSpPr>
          <p:grpSpPr>
            <a:xfrm>
              <a:off x="539552" y="1916832"/>
              <a:ext cx="1080120" cy="1044753"/>
              <a:chOff x="2051720" y="1664167"/>
              <a:chExt cx="1080120" cy="1044753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2051720" y="1664167"/>
                <a:ext cx="1080120" cy="3246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물품번호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(PK)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051720" y="1978903"/>
                <a:ext cx="1080120" cy="7300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물품명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단가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수량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467544" y="1670611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/>
                <a:t>물</a:t>
              </a:r>
              <a:r>
                <a:rPr lang="ko-KR" altLang="en-US" sz="1200" dirty="0"/>
                <a:t>품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627784" y="1484786"/>
            <a:ext cx="1440160" cy="1512166"/>
            <a:chOff x="467544" y="1748899"/>
            <a:chExt cx="1152128" cy="1157564"/>
          </a:xfrm>
        </p:grpSpPr>
        <p:grpSp>
          <p:nvGrpSpPr>
            <p:cNvPr id="20" name="그룹 19"/>
            <p:cNvGrpSpPr/>
            <p:nvPr/>
          </p:nvGrpSpPr>
          <p:grpSpPr>
            <a:xfrm>
              <a:off x="539552" y="1976166"/>
              <a:ext cx="1080120" cy="930297"/>
              <a:chOff x="2051720" y="1723501"/>
              <a:chExt cx="1080120" cy="930297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051720" y="1723501"/>
                <a:ext cx="1080120" cy="2653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구입번호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(PK)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051720" y="1978903"/>
                <a:ext cx="1080120" cy="674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고객번호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(FK)</a:t>
                </a:r>
              </a:p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물품번호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(FK)</a:t>
                </a:r>
              </a:p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날짜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구입 수량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총 구입 가격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467544" y="1748899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/>
                <a:t>구</a:t>
              </a:r>
              <a:r>
                <a:rPr lang="ko-KR" altLang="en-US" sz="1200" dirty="0"/>
                <a:t>입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771800" y="4293096"/>
            <a:ext cx="1440160" cy="1512166"/>
            <a:chOff x="467544" y="1748899"/>
            <a:chExt cx="1152128" cy="1157564"/>
          </a:xfrm>
        </p:grpSpPr>
        <p:grpSp>
          <p:nvGrpSpPr>
            <p:cNvPr id="25" name="그룹 24"/>
            <p:cNvGrpSpPr/>
            <p:nvPr/>
          </p:nvGrpSpPr>
          <p:grpSpPr>
            <a:xfrm>
              <a:off x="539552" y="1976166"/>
              <a:ext cx="1080120" cy="930297"/>
              <a:chOff x="2051720" y="1723501"/>
              <a:chExt cx="1080120" cy="93029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051720" y="1723501"/>
                <a:ext cx="1080120" cy="2653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제조회사번호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(PK)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51720" y="1978903"/>
                <a:ext cx="1080120" cy="674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제조회사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명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주소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전화번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호</a:t>
                </a: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67544" y="1748899"/>
              <a:ext cx="640175" cy="212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/>
                <a:t>제조회사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184068" y="3997014"/>
            <a:ext cx="1440160" cy="1512166"/>
            <a:chOff x="467544" y="1748899"/>
            <a:chExt cx="1152128" cy="1157564"/>
          </a:xfrm>
        </p:grpSpPr>
        <p:grpSp>
          <p:nvGrpSpPr>
            <p:cNvPr id="30" name="그룹 29"/>
            <p:cNvGrpSpPr/>
            <p:nvPr/>
          </p:nvGrpSpPr>
          <p:grpSpPr>
            <a:xfrm>
              <a:off x="539552" y="1976166"/>
              <a:ext cx="1080120" cy="930297"/>
              <a:chOff x="2051720" y="1723501"/>
              <a:chExt cx="1080120" cy="930297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051720" y="1723501"/>
                <a:ext cx="1080120" cy="2653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제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조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번호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(PK)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051720" y="1978903"/>
                <a:ext cx="1080120" cy="674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제조회사번호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(FK)</a:t>
                </a:r>
              </a:p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물품번호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(FK)</a:t>
                </a:r>
              </a:p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날짜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수량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467544" y="1748899"/>
              <a:ext cx="393954" cy="212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조</a:t>
              </a:r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>
            <a:off x="1727684" y="2257178"/>
            <a:ext cx="9001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4180249" y="2420888"/>
            <a:ext cx="10717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868144" y="3352023"/>
            <a:ext cx="0" cy="7970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266067" y="4797152"/>
            <a:ext cx="9001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4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229</Words>
  <Application>Microsoft Office PowerPoint</Application>
  <PresentationFormat>화면 슬라이드 쇼(4:3)</PresentationFormat>
  <Paragraphs>129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KOSTA</cp:lastModifiedBy>
  <cp:revision>11</cp:revision>
  <dcterms:created xsi:type="dcterms:W3CDTF">2023-09-07T07:41:23Z</dcterms:created>
  <dcterms:modified xsi:type="dcterms:W3CDTF">2023-09-07T09:30:39Z</dcterms:modified>
</cp:coreProperties>
</file>