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7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9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1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2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CA13-59D2-4896-B56F-22D2C83D41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5E3A-AD74-48EC-A31C-E7995029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836711"/>
            <a:ext cx="6948264" cy="46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5" y="764704"/>
            <a:ext cx="7829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78230"/>
              </p:ext>
            </p:extLst>
          </p:nvPr>
        </p:nvGraphicFramePr>
        <p:xfrm>
          <a:off x="2339752" y="3714224"/>
          <a:ext cx="16078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고객번호</a:t>
                      </a:r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</a:tr>
              <a:tr h="49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73377"/>
              </p:ext>
            </p:extLst>
          </p:nvPr>
        </p:nvGraphicFramePr>
        <p:xfrm>
          <a:off x="4860032" y="3717032"/>
          <a:ext cx="160784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고객번호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smtClean="0"/>
                        <a:t>주문일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주문량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7527" y="328498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328498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23928" y="3861048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620688"/>
            <a:ext cx="84677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51505"/>
              </p:ext>
            </p:extLst>
          </p:nvPr>
        </p:nvGraphicFramePr>
        <p:xfrm>
          <a:off x="1187624" y="3501008"/>
          <a:ext cx="1512168" cy="158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직원번호</a:t>
                      </a:r>
                      <a:r>
                        <a:rPr lang="en-US" altLang="ko-KR" dirty="0" smtClean="0"/>
                        <a:t>(PK)</a:t>
                      </a:r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호봉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특기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72946"/>
              </p:ext>
            </p:extLst>
          </p:nvPr>
        </p:nvGraphicFramePr>
        <p:xfrm>
          <a:off x="6012160" y="3501008"/>
          <a:ext cx="2160240" cy="131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프로젝트번호</a:t>
                      </a:r>
                      <a:r>
                        <a:rPr lang="en-US" altLang="ko-KR" dirty="0" smtClean="0"/>
                        <a:t>(PK)</a:t>
                      </a:r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프로젝트내열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시작일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예상완료일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07478"/>
              </p:ext>
            </p:extLst>
          </p:nvPr>
        </p:nvGraphicFramePr>
        <p:xfrm>
          <a:off x="3131840" y="3501008"/>
          <a:ext cx="2532113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113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직원번호</a:t>
                      </a:r>
                      <a:r>
                        <a:rPr lang="en-US" altLang="ko-KR" dirty="0" smtClean="0"/>
                        <a:t>(PK,FK)</a:t>
                      </a:r>
                    </a:p>
                    <a:p>
                      <a:pPr latinLnBrk="1"/>
                      <a:r>
                        <a:rPr lang="ko-KR" altLang="en-US" dirty="0" smtClean="0"/>
                        <a:t>프로젝트번호</a:t>
                      </a:r>
                      <a:r>
                        <a:rPr lang="en-US" altLang="ko-KR" dirty="0" smtClean="0"/>
                        <a:t>(PK,FK)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5784"/>
              </p:ext>
            </p:extLst>
          </p:nvPr>
        </p:nvGraphicFramePr>
        <p:xfrm>
          <a:off x="3275856" y="4941168"/>
          <a:ext cx="1884041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041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배정번호</a:t>
                      </a:r>
                      <a:r>
                        <a:rPr lang="en-US" altLang="ko-KR" dirty="0" smtClean="0"/>
                        <a:t>(PK)</a:t>
                      </a:r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직원번호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smtClean="0"/>
                        <a:t>프로젝트번호</a:t>
                      </a:r>
                      <a:r>
                        <a:rPr lang="en-US" altLang="ko-KR" dirty="0" smtClean="0"/>
                        <a:t>(FK)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2699792" y="3573016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9" idx="3"/>
          </p:cNvCxnSpPr>
          <p:nvPr/>
        </p:nvCxnSpPr>
        <p:spPr>
          <a:xfrm flipH="1">
            <a:off x="5663953" y="3645024"/>
            <a:ext cx="348207" cy="37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9671" y="3100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3100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78069" y="3100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2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2023-03-29T07:31:30Z</dcterms:created>
  <dcterms:modified xsi:type="dcterms:W3CDTF">2023-03-29T09:02:43Z</dcterms:modified>
</cp:coreProperties>
</file>