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3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6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3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9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5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96A4-E4D3-4BF0-95F6-0F538BCA177D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E549-4294-4B11-BEF1-5CE9667FF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4747" y="3386295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73556" y="3386295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자동차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75174" y="2409092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직원번호</a:t>
            </a:r>
            <a:endParaRPr lang="ko-KR" altLang="en-US" u="sng" dirty="0"/>
          </a:p>
        </p:txBody>
      </p:sp>
      <p:sp>
        <p:nvSpPr>
          <p:cNvPr id="7" name="타원 6"/>
          <p:cNvSpPr/>
          <p:nvPr/>
        </p:nvSpPr>
        <p:spPr>
          <a:xfrm>
            <a:off x="2662813" y="1532373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4160017" y="2409092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입사일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350558" y="2150347"/>
            <a:ext cx="2110154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자동차번호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7887956" y="1695659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872694" y="2597499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모델명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6" idx="4"/>
            <a:endCxn id="4" idx="1"/>
          </p:cNvCxnSpPr>
          <p:nvPr/>
        </p:nvCxnSpPr>
        <p:spPr>
          <a:xfrm>
            <a:off x="1979526" y="2800978"/>
            <a:ext cx="1085221" cy="82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4"/>
          </p:cNvCxnSpPr>
          <p:nvPr/>
        </p:nvCxnSpPr>
        <p:spPr>
          <a:xfrm>
            <a:off x="3567165" y="1924259"/>
            <a:ext cx="80387" cy="146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4"/>
          </p:cNvCxnSpPr>
          <p:nvPr/>
        </p:nvCxnSpPr>
        <p:spPr>
          <a:xfrm flipH="1">
            <a:off x="4235380" y="2800978"/>
            <a:ext cx="828989" cy="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8458199" y="2989385"/>
            <a:ext cx="828989" cy="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</p:cNvCxnSpPr>
          <p:nvPr/>
        </p:nvCxnSpPr>
        <p:spPr>
          <a:xfrm flipH="1">
            <a:off x="7968343" y="2087545"/>
            <a:ext cx="823965" cy="148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4"/>
          </p:cNvCxnSpPr>
          <p:nvPr/>
        </p:nvCxnSpPr>
        <p:spPr>
          <a:xfrm>
            <a:off x="7405635" y="2542233"/>
            <a:ext cx="200965" cy="81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051810" y="3334797"/>
            <a:ext cx="1394208" cy="5652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할당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4" idx="3"/>
          </p:cNvCxnSpPr>
          <p:nvPr/>
        </p:nvCxnSpPr>
        <p:spPr>
          <a:xfrm flipV="1">
            <a:off x="4551903" y="3617406"/>
            <a:ext cx="622998" cy="1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3"/>
          </p:cNvCxnSpPr>
          <p:nvPr/>
        </p:nvCxnSpPr>
        <p:spPr>
          <a:xfrm>
            <a:off x="6446018" y="3617407"/>
            <a:ext cx="527538" cy="1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5723" y="33046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86694" y="32581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4457" y="2331218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13266" y="2331218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14884" y="1354015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고객번호</a:t>
            </a:r>
            <a:endParaRPr lang="ko-KR" altLang="en-US" u="sng" dirty="0"/>
          </a:p>
        </p:txBody>
      </p:sp>
      <p:sp>
        <p:nvSpPr>
          <p:cNvPr id="7" name="타원 6"/>
          <p:cNvSpPr/>
          <p:nvPr/>
        </p:nvSpPr>
        <p:spPr>
          <a:xfrm>
            <a:off x="2602523" y="477296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4099727" y="1354015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90268" y="1095270"/>
            <a:ext cx="2110154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주문번호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7827666" y="640582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812404" y="1542422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주문일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6" idx="4"/>
            <a:endCxn id="4" idx="1"/>
          </p:cNvCxnSpPr>
          <p:nvPr/>
        </p:nvCxnSpPr>
        <p:spPr>
          <a:xfrm>
            <a:off x="1919236" y="1745901"/>
            <a:ext cx="1085221" cy="82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4"/>
          </p:cNvCxnSpPr>
          <p:nvPr/>
        </p:nvCxnSpPr>
        <p:spPr>
          <a:xfrm>
            <a:off x="3506875" y="869182"/>
            <a:ext cx="80387" cy="146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4"/>
          </p:cNvCxnSpPr>
          <p:nvPr/>
        </p:nvCxnSpPr>
        <p:spPr>
          <a:xfrm flipH="1">
            <a:off x="4175090" y="1745901"/>
            <a:ext cx="828989" cy="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8397909" y="1934308"/>
            <a:ext cx="828989" cy="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</p:cNvCxnSpPr>
          <p:nvPr/>
        </p:nvCxnSpPr>
        <p:spPr>
          <a:xfrm flipH="1">
            <a:off x="7908053" y="1032468"/>
            <a:ext cx="823965" cy="148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4"/>
          </p:cNvCxnSpPr>
          <p:nvPr/>
        </p:nvCxnSpPr>
        <p:spPr>
          <a:xfrm>
            <a:off x="7345345" y="1487156"/>
            <a:ext cx="200965" cy="81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4991520" y="2279720"/>
            <a:ext cx="1394208" cy="5652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기록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4" idx="3"/>
          </p:cNvCxnSpPr>
          <p:nvPr/>
        </p:nvCxnSpPr>
        <p:spPr>
          <a:xfrm flipV="1">
            <a:off x="4491613" y="2562329"/>
            <a:ext cx="622998" cy="1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3"/>
          </p:cNvCxnSpPr>
          <p:nvPr/>
        </p:nvCxnSpPr>
        <p:spPr>
          <a:xfrm>
            <a:off x="6385728" y="2562330"/>
            <a:ext cx="527538" cy="1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85337" y="2269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56068" y="222314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46679" y="3637504"/>
            <a:ext cx="2318657" cy="1352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946679" y="4101040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13361" y="3581736"/>
            <a:ext cx="2318657" cy="16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고객번호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413361" y="4045272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7" idx="1"/>
          </p:cNvCxnSpPr>
          <p:nvPr/>
        </p:nvCxnSpPr>
        <p:spPr>
          <a:xfrm>
            <a:off x="5265336" y="3888712"/>
            <a:ext cx="1148025" cy="514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2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0427" y="2087044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15088" y="2076995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00854" y="1109841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이름</a:t>
            </a:r>
            <a:endParaRPr lang="ko-KR" altLang="en-US" u="sng" dirty="0"/>
          </a:p>
        </p:txBody>
      </p:sp>
      <p:sp>
        <p:nvSpPr>
          <p:cNvPr id="7" name="타원 6"/>
          <p:cNvSpPr/>
          <p:nvPr/>
        </p:nvSpPr>
        <p:spPr>
          <a:xfrm>
            <a:off x="1524335" y="331093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호봉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3182312" y="631289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076237" y="851096"/>
            <a:ext cx="2250831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smtClean="0"/>
              <a:t>프로젝트번호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7613636" y="396408"/>
            <a:ext cx="232116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프로젝트내역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950066" y="979212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시작일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6" idx="4"/>
          </p:cNvCxnSpPr>
          <p:nvPr/>
        </p:nvCxnSpPr>
        <p:spPr>
          <a:xfrm>
            <a:off x="1705206" y="1501727"/>
            <a:ext cx="1266094" cy="61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4"/>
          </p:cNvCxnSpPr>
          <p:nvPr/>
        </p:nvCxnSpPr>
        <p:spPr>
          <a:xfrm>
            <a:off x="2428687" y="722979"/>
            <a:ext cx="944545" cy="136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4"/>
          </p:cNvCxnSpPr>
          <p:nvPr/>
        </p:nvCxnSpPr>
        <p:spPr>
          <a:xfrm flipH="1">
            <a:off x="3961060" y="1501727"/>
            <a:ext cx="828989" cy="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5" idx="3"/>
          </p:cNvCxnSpPr>
          <p:nvPr/>
        </p:nvCxnSpPr>
        <p:spPr>
          <a:xfrm flipH="1">
            <a:off x="9402244" y="1973998"/>
            <a:ext cx="815041" cy="34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  <a:endCxn id="5" idx="0"/>
          </p:cNvCxnSpPr>
          <p:nvPr/>
        </p:nvCxnSpPr>
        <p:spPr>
          <a:xfrm flipH="1">
            <a:off x="8658666" y="788294"/>
            <a:ext cx="115555" cy="1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4"/>
          </p:cNvCxnSpPr>
          <p:nvPr/>
        </p:nvCxnSpPr>
        <p:spPr>
          <a:xfrm>
            <a:off x="7201653" y="1242982"/>
            <a:ext cx="1033854" cy="87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349982" y="2045594"/>
            <a:ext cx="1394208" cy="5652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배정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4" idx="3"/>
            <a:endCxn id="23" idx="1"/>
          </p:cNvCxnSpPr>
          <p:nvPr/>
        </p:nvCxnSpPr>
        <p:spPr>
          <a:xfrm>
            <a:off x="4277583" y="2328204"/>
            <a:ext cx="107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3"/>
            <a:endCxn id="5" idx="1"/>
          </p:cNvCxnSpPr>
          <p:nvPr/>
        </p:nvCxnSpPr>
        <p:spPr>
          <a:xfrm flipV="1">
            <a:off x="6744190" y="2318155"/>
            <a:ext cx="1170898" cy="1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09664" y="20229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86321" y="1989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116808" y="1099849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3522286" y="1033167"/>
            <a:ext cx="369824" cy="108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9763983" y="1662501"/>
            <a:ext cx="19795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예상완료일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8952843" y="1371098"/>
            <a:ext cx="622172" cy="7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81127" y="3623241"/>
            <a:ext cx="2318657" cy="162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생년월일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481127" y="4086777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915088" y="3606856"/>
            <a:ext cx="2318657" cy="16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예상완료일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7915088" y="4070392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996168" y="3910817"/>
            <a:ext cx="893799" cy="26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52390" y="3606856"/>
            <a:ext cx="2318657" cy="1352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(PK,FK)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프로젝트번호</a:t>
            </a:r>
            <a:r>
              <a:rPr lang="en-US" altLang="ko-KR" dirty="0" smtClean="0">
                <a:solidFill>
                  <a:schemeClr val="tx1"/>
                </a:solidFill>
              </a:rPr>
              <a:t> (PK,FK)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4639829" y="4397117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3760347" y="3840480"/>
            <a:ext cx="866922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7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02522" y="2110155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27183" y="2100106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물품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12949" y="1132952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고객번호</a:t>
            </a:r>
            <a:endParaRPr lang="ko-KR" altLang="en-US" u="sng" dirty="0"/>
          </a:p>
        </p:txBody>
      </p:sp>
      <p:sp>
        <p:nvSpPr>
          <p:cNvPr id="7" name="타원 6"/>
          <p:cNvSpPr/>
          <p:nvPr/>
        </p:nvSpPr>
        <p:spPr>
          <a:xfrm>
            <a:off x="1336430" y="354204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고객명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2994407" y="654400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160765" y="864453"/>
            <a:ext cx="172162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물품번호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7704988" y="449031"/>
            <a:ext cx="1742134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물품명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762161" y="1002323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단가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6" idx="4"/>
          </p:cNvCxnSpPr>
          <p:nvPr/>
        </p:nvCxnSpPr>
        <p:spPr>
          <a:xfrm>
            <a:off x="1517301" y="1524838"/>
            <a:ext cx="1266094" cy="61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4"/>
          </p:cNvCxnSpPr>
          <p:nvPr/>
        </p:nvCxnSpPr>
        <p:spPr>
          <a:xfrm>
            <a:off x="2240782" y="746090"/>
            <a:ext cx="944545" cy="136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4"/>
          </p:cNvCxnSpPr>
          <p:nvPr/>
        </p:nvCxnSpPr>
        <p:spPr>
          <a:xfrm flipH="1">
            <a:off x="3773155" y="1524838"/>
            <a:ext cx="828989" cy="58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5" idx="3"/>
          </p:cNvCxnSpPr>
          <p:nvPr/>
        </p:nvCxnSpPr>
        <p:spPr>
          <a:xfrm flipH="1">
            <a:off x="9214339" y="1997109"/>
            <a:ext cx="815041" cy="34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0" idx="4"/>
            <a:endCxn id="5" idx="0"/>
          </p:cNvCxnSpPr>
          <p:nvPr/>
        </p:nvCxnSpPr>
        <p:spPr>
          <a:xfrm flipH="1">
            <a:off x="8470761" y="811405"/>
            <a:ext cx="115555" cy="1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4"/>
          </p:cNvCxnSpPr>
          <p:nvPr/>
        </p:nvCxnSpPr>
        <p:spPr>
          <a:xfrm>
            <a:off x="7013748" y="1266093"/>
            <a:ext cx="1033854" cy="87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162077" y="2068705"/>
            <a:ext cx="1394208" cy="5652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구입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4" idx="3"/>
            <a:endCxn id="23" idx="1"/>
          </p:cNvCxnSpPr>
          <p:nvPr/>
        </p:nvCxnSpPr>
        <p:spPr>
          <a:xfrm>
            <a:off x="4089678" y="2351315"/>
            <a:ext cx="107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3"/>
            <a:endCxn id="5" idx="1"/>
          </p:cNvCxnSpPr>
          <p:nvPr/>
        </p:nvCxnSpPr>
        <p:spPr>
          <a:xfrm flipV="1">
            <a:off x="6556285" y="2341266"/>
            <a:ext cx="1170898" cy="1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21759" y="20460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998416" y="2012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928903" y="1122960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3334381" y="1056278"/>
            <a:ext cx="369824" cy="108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9576078" y="1685612"/>
            <a:ext cx="19795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8764938" y="1394209"/>
            <a:ext cx="622172" cy="70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727183" y="4293158"/>
            <a:ext cx="1487156" cy="4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제조회사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613111" y="5051806"/>
            <a:ext cx="2250831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제조회사번호</a:t>
            </a:r>
            <a:endParaRPr lang="ko-KR" altLang="en-US" u="sng" dirty="0"/>
          </a:p>
        </p:txBody>
      </p:sp>
      <p:sp>
        <p:nvSpPr>
          <p:cNvPr id="33" name="타원 32"/>
          <p:cNvSpPr/>
          <p:nvPr/>
        </p:nvSpPr>
        <p:spPr>
          <a:xfrm>
            <a:off x="6370090" y="5622052"/>
            <a:ext cx="2321169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제조회사명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8842548" y="5709978"/>
            <a:ext cx="18087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487317" y="5009107"/>
            <a:ext cx="1979525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36" name="다이아몬드 35"/>
          <p:cNvSpPr/>
          <p:nvPr/>
        </p:nvSpPr>
        <p:spPr>
          <a:xfrm>
            <a:off x="7773657" y="3118756"/>
            <a:ext cx="1394208" cy="5652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제조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9547605" y="2912143"/>
            <a:ext cx="1575642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624644" y="3479246"/>
            <a:ext cx="1498603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5" idx="2"/>
            <a:endCxn id="36" idx="0"/>
          </p:cNvCxnSpPr>
          <p:nvPr/>
        </p:nvCxnSpPr>
        <p:spPr>
          <a:xfrm>
            <a:off x="8470761" y="2582426"/>
            <a:ext cx="0" cy="53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6" idx="2"/>
          </p:cNvCxnSpPr>
          <p:nvPr/>
        </p:nvCxnSpPr>
        <p:spPr>
          <a:xfrm>
            <a:off x="8470761" y="3683975"/>
            <a:ext cx="11724" cy="60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37" idx="2"/>
          </p:cNvCxnSpPr>
          <p:nvPr/>
        </p:nvCxnSpPr>
        <p:spPr>
          <a:xfrm flipV="1">
            <a:off x="8842548" y="3108086"/>
            <a:ext cx="705057" cy="18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8" idx="2"/>
          </p:cNvCxnSpPr>
          <p:nvPr/>
        </p:nvCxnSpPr>
        <p:spPr>
          <a:xfrm>
            <a:off x="8842548" y="3516926"/>
            <a:ext cx="782096" cy="15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4302909" y="2806318"/>
            <a:ext cx="1214196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5075413" y="3282335"/>
            <a:ext cx="1742134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구입량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6076745" y="2794099"/>
            <a:ext cx="1608850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구입가격</a:t>
            </a:r>
            <a:endParaRPr lang="ko-KR" altLang="en-US" dirty="0"/>
          </a:p>
        </p:txBody>
      </p:sp>
      <p:cxnSp>
        <p:nvCxnSpPr>
          <p:cNvPr id="46" name="직선 연결선 45"/>
          <p:cNvCxnSpPr>
            <a:stCxn id="42" idx="0"/>
          </p:cNvCxnSpPr>
          <p:nvPr/>
        </p:nvCxnSpPr>
        <p:spPr>
          <a:xfrm flipV="1">
            <a:off x="4910007" y="2415401"/>
            <a:ext cx="607098" cy="3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3" idx="0"/>
            <a:endCxn id="23" idx="2"/>
          </p:cNvCxnSpPr>
          <p:nvPr/>
        </p:nvCxnSpPr>
        <p:spPr>
          <a:xfrm flipH="1" flipV="1">
            <a:off x="5859181" y="2633924"/>
            <a:ext cx="87299" cy="64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4" idx="0"/>
          </p:cNvCxnSpPr>
          <p:nvPr/>
        </p:nvCxnSpPr>
        <p:spPr>
          <a:xfrm>
            <a:off x="6240026" y="2491991"/>
            <a:ext cx="641144" cy="30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2" idx="0"/>
          </p:cNvCxnSpPr>
          <p:nvPr/>
        </p:nvCxnSpPr>
        <p:spPr>
          <a:xfrm flipV="1">
            <a:off x="6738527" y="4682532"/>
            <a:ext cx="966461" cy="36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882388" y="4775478"/>
            <a:ext cx="377357" cy="84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8842548" y="4775478"/>
            <a:ext cx="782096" cy="93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8" idx="3"/>
            <a:endCxn id="35" idx="0"/>
          </p:cNvCxnSpPr>
          <p:nvPr/>
        </p:nvCxnSpPr>
        <p:spPr>
          <a:xfrm>
            <a:off x="9214339" y="4534318"/>
            <a:ext cx="1262741" cy="47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436858" y="269041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84437" y="38108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4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300006" y="1245956"/>
            <a:ext cx="2318657" cy="162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300006" y="1709492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33967" y="1229571"/>
            <a:ext cx="2318657" cy="16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물품번호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7733967" y="1693107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61" idx="3"/>
          </p:cNvCxnSpPr>
          <p:nvPr/>
        </p:nvCxnSpPr>
        <p:spPr>
          <a:xfrm flipV="1">
            <a:off x="6789926" y="1533533"/>
            <a:ext cx="918920" cy="776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471269" y="1229571"/>
            <a:ext cx="2318657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구입번호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고객번호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물품번호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구입량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구입가격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4440420" y="1723252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3630202" y="1484858"/>
            <a:ext cx="815946" cy="56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708815" y="4037883"/>
            <a:ext cx="2318657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제조번호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제조회사번호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물품번호</a:t>
            </a:r>
            <a:r>
              <a:rPr lang="en-US" altLang="ko-K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677966" y="4531564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733967" y="1231520"/>
            <a:ext cx="2318657" cy="16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물품번호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물품명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733967" y="1695056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440420" y="4041443"/>
            <a:ext cx="2318657" cy="164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제조회사번호</a:t>
            </a:r>
            <a:r>
              <a:rPr lang="en-US" altLang="ko-K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제조회사명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전화번호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4440420" y="4504979"/>
            <a:ext cx="2343778" cy="1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 flipV="1">
            <a:off x="8791749" y="2876876"/>
            <a:ext cx="19584" cy="115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759077" y="4282633"/>
            <a:ext cx="918889" cy="49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1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156</Words>
  <Application>Microsoft Office PowerPoint</Application>
  <PresentationFormat>와이드스크린</PresentationFormat>
  <Paragraphs>115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8</cp:revision>
  <dcterms:created xsi:type="dcterms:W3CDTF">2021-02-18T01:42:15Z</dcterms:created>
  <dcterms:modified xsi:type="dcterms:W3CDTF">2021-02-18T04:15:57Z</dcterms:modified>
</cp:coreProperties>
</file>