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07" r:id="rId6"/>
    <p:sldId id="308" r:id="rId7"/>
    <p:sldId id="278" r:id="rId8"/>
    <p:sldId id="309" r:id="rId9"/>
    <p:sldId id="263" r:id="rId10"/>
    <p:sldId id="310"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59" d="100"/>
          <a:sy n="59" d="100"/>
        </p:scale>
        <p:origin x="964" y="3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8/30/2024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Dynamic Analysis of Reserve Money Components and Sources: </a:t>
            </a:r>
            <a:r>
              <a:rPr lang="en-US" sz="2400" dirty="0"/>
              <a:t>Evaluating RBI's Monetary Policy Impact through Time Series Modeling</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744193550"/>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algn="r"/>
                      <a:r>
                        <a:rPr lang="en-IN" sz="2400" dirty="0"/>
                        <a:t>Data Overview</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marL="0" algn="r" defTabSz="914400" rtl="0" eaLnBrk="1" latinLnBrk="0" hangingPunct="1"/>
                      <a:r>
                        <a:rPr lang="en-IN" sz="2400" dirty="0"/>
                        <a:t>Purpose</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IN" sz="2400" dirty="0"/>
                        <a:t>Methodology</a:t>
                      </a:r>
                    </a:p>
                    <a:p>
                      <a:pPr algn="r"/>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Interpretation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Conclusion</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399" y="919842"/>
            <a:ext cx="5812972" cy="5018315"/>
          </a:xfrm>
        </p:spPr>
        <p:txBody>
          <a:bodyPr/>
          <a:lstStyle/>
          <a:p>
            <a:pPr algn="just"/>
            <a:r>
              <a:rPr lang="en-US" sz="2800" dirty="0"/>
              <a:t>     </a:t>
            </a:r>
            <a:r>
              <a:rPr lang="en-US" sz="2800" dirty="0">
                <a:latin typeface="Footlight MT Light" panose="0204060206030A020304" pitchFamily="18" charset="0"/>
              </a:rPr>
              <a:t>The dataset utilized in this study originates from the Reserve Bank of India's (RBI) weekly financial statements, capturing a detailed breakdown of Reserve Money and its various components. Reserve Money, often referred to as high-powered money, serves as the foundation of the monetary supply in an economy, and understanding its components is vital for analyzing monetary policy impacts.</a:t>
            </a:r>
          </a:p>
        </p:txBody>
      </p:sp>
      <p:sp>
        <p:nvSpPr>
          <p:cNvPr id="5" name="TextBox 4">
            <a:extLst>
              <a:ext uri="{FF2B5EF4-FFF2-40B4-BE49-F238E27FC236}">
                <a16:creationId xmlns:a16="http://schemas.microsoft.com/office/drawing/2014/main" id="{896932B3-7DA8-02ED-2531-61B4701C4853}"/>
              </a:ext>
            </a:extLst>
          </p:cNvPr>
          <p:cNvSpPr txBox="1"/>
          <p:nvPr/>
        </p:nvSpPr>
        <p:spPr>
          <a:xfrm>
            <a:off x="914399" y="689009"/>
            <a:ext cx="4463144" cy="461665"/>
          </a:xfrm>
          <a:prstGeom prst="rect">
            <a:avLst/>
          </a:prstGeom>
          <a:noFill/>
        </p:spPr>
        <p:txBody>
          <a:bodyPr wrap="square" rtlCol="0">
            <a:spAutoFit/>
          </a:bodyPr>
          <a:lstStyle/>
          <a:p>
            <a:r>
              <a:rPr lang="en-IN" sz="2400" dirty="0">
                <a:latin typeface="+mj-lt"/>
              </a:rPr>
              <a:t>DATA OVERVIEW</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37458" y="1553174"/>
            <a:ext cx="8871856" cy="4129169"/>
          </a:xfrm>
        </p:spPr>
        <p:txBody>
          <a:bodyPr anchor="b"/>
          <a:lstStyle/>
          <a:p>
            <a:pPr algn="just"/>
            <a:r>
              <a:rPr lang="en-US" sz="2400" dirty="0"/>
              <a:t>      This study aims to analyze the components and sources of Reserve Money in India, focusing on data provided by the Reserve Bank of India (RBI). Reserve Money, also known as high-powered money, is a crucial indicator in monetary economics, directly influencing the money supply and overall economic stability. By investigating the trends, patterns, and relationships within the components of Reserve Money, this study seeks to understand how monetary policy decisions by the RBI have shaped the financial landscape over time. The analysis is intended to provide insights into the effectiveness of the RBI’s monetary policy tools and their impact on the broader economy.</a:t>
            </a:r>
            <a:br>
              <a:rPr lang="en-US" sz="800" dirty="0"/>
            </a:br>
            <a:endParaRPr lang="en-US" sz="1400" dirty="0"/>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337458" y="1361585"/>
            <a:ext cx="5112366" cy="1280160"/>
          </a:xfrm>
        </p:spPr>
        <p:txBody>
          <a:bodyPr/>
          <a:lstStyle/>
          <a:p>
            <a:r>
              <a:rPr lang="en-US" b="1" dirty="0"/>
              <a:t>PURPOSE</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457200"/>
            <a:ext cx="7534656" cy="914400"/>
          </a:xfrm>
        </p:spPr>
        <p:txBody>
          <a:bodyPr/>
          <a:lstStyle/>
          <a:p>
            <a:r>
              <a:rPr lang="en-US" dirty="0"/>
              <a:t>METHODOLOGY:</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1975316"/>
            <a:ext cx="7150608" cy="3904488"/>
          </a:xfrm>
        </p:spPr>
        <p:txBody>
          <a:bodyPr>
            <a:normAutofit fontScale="92500" lnSpcReduction="10000"/>
          </a:bodyPr>
          <a:lstStyle/>
          <a:p>
            <a:pPr algn="just"/>
            <a:r>
              <a:rPr lang="en-US" dirty="0"/>
              <a:t>The study uses time series analysis to investigate the dynamics of Reserve Money components, including currency in circulation, bankers' deposits with RBI, and other deposits with RBI.</a:t>
            </a:r>
          </a:p>
          <a:p>
            <a:pPr algn="just"/>
            <a:r>
              <a:rPr lang="en-US" dirty="0"/>
              <a:t>ARIMA (Auto Regressive Integrated Moving Average) modeling is employed to forecast future values of Reserve Money components.</a:t>
            </a:r>
          </a:p>
          <a:p>
            <a:pPr algn="just"/>
            <a:r>
              <a:rPr lang="en-US" dirty="0"/>
              <a:t>STL (Seasonal Decomposition of Time Series) is used to decompose the time series data to identify and analyze seasonal patterns within the Reserve Money components.</a:t>
            </a:r>
          </a:p>
          <a:p>
            <a:pPr algn="just"/>
            <a:r>
              <a:rPr lang="en-US" dirty="0"/>
              <a:t>VAR (Vector Autoregression) is applied to explore causal relationships between the RBI's claims on the government, banks, and the commercial sector.</a:t>
            </a:r>
          </a:p>
          <a:p>
            <a:pPr algn="just"/>
            <a:r>
              <a:rPr lang="en-US" dirty="0"/>
              <a:t>PCA is used to identify the key factors driving changes in Reserve Money, helping to reduce dimensionality and focus on the most significant components.</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1447800"/>
            <a:ext cx="10360152" cy="4441371"/>
          </a:xfrm>
        </p:spPr>
        <p:txBody>
          <a:bodyPr anchor="b"/>
          <a:lstStyle/>
          <a:p>
            <a:pPr algn="just"/>
            <a:r>
              <a:rPr lang="en-US" sz="2400" dirty="0"/>
              <a:t>The preliminary analysis reveals significant seasonal patterns in currency circulation, suggesting cyclical demand variations linked to economic activities. The study also identifies a strong correlation between the RBI's net claims on the government and the overall reserve money, highlighting the central bank's role in financing government operations. The use of time series forecasting models indicates potential future trends, providing a predictive framework for policymakers. Furthermore, the PCA results demonstrate that a few key factors, particularly the RBI's foreign exchange assets and claims on the banking sector, are primary drivers of reserve money changes, underscoring their importance in the RBI's monetary strategy.</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914400" y="723448"/>
            <a:ext cx="8235000" cy="1170668"/>
          </a:xfrm>
        </p:spPr>
        <p:txBody>
          <a:bodyPr>
            <a:normAutofit/>
          </a:bodyPr>
          <a:lstStyle/>
          <a:p>
            <a:pPr algn="l"/>
            <a:r>
              <a:rPr lang="en-US" sz="2800" b="1" dirty="0"/>
              <a:t>INTERPRETATION</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IN" dirty="0"/>
              <a:t>Conclusion: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6716486" cy="3877055"/>
          </a:xfrm>
        </p:spPr>
        <p:txBody>
          <a:bodyPr>
            <a:normAutofit/>
          </a:bodyPr>
          <a:lstStyle/>
          <a:p>
            <a:pPr algn="just"/>
            <a:r>
              <a:rPr lang="en-US" sz="2400" dirty="0"/>
              <a:t>This study contributes to the understanding of Reserve Money dynamics in the context of India’s monetary policy. By dissecting the components and sources of Reserve Money through rigorous statistical methods, the research offers valuable insights for policymakers, economists, and financial analysts. The findings highlight the critical role of RBI's monetary instruments in managing economic stability and provide a foundation for future research on the impact of specific monetary policies on the Indian economy.</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{514F1638-E86D-4B37-809A-AEFC92F1EF07}tf11964407_win32</Template>
  <TotalTime>232</TotalTime>
  <Words>558</Words>
  <Application>Microsoft Office PowerPoint</Application>
  <PresentationFormat>Widescreen</PresentationFormat>
  <Paragraphs>37</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Footlight MT Light</vt:lpstr>
      <vt:lpstr>Gill Sans Nova Light</vt:lpstr>
      <vt:lpstr>Sagona Book</vt:lpstr>
      <vt:lpstr>Custom</vt:lpstr>
      <vt:lpstr>Dynamic Analysis of Reserve Money Components and Sources: Evaluating RBI's Monetary Policy Impact through Time Series Modeling</vt:lpstr>
      <vt:lpstr>agenda</vt:lpstr>
      <vt:lpstr>     The dataset utilized in this study originates from the Reserve Bank of India's (RBI) weekly financial statements, capturing a detailed breakdown of Reserve Money and its various components. Reserve Money, often referred to as high-powered money, serves as the foundation of the monetary supply in an economy, and understanding its components is vital for analyzing monetary policy impacts.</vt:lpstr>
      <vt:lpstr>      This study aims to analyze the components and sources of Reserve Money in India, focusing on data provided by the Reserve Bank of India (RBI). Reserve Money, also known as high-powered money, is a crucial indicator in monetary economics, directly influencing the money supply and overall economic stability. By investigating the trends, patterns, and relationships within the components of Reserve Money, this study seeks to understand how monetary policy decisions by the RBI have shaped the financial landscape over time. The analysis is intended to provide insights into the effectiveness of the RBI’s monetary policy tools and their impact on the broader economy. </vt:lpstr>
      <vt:lpstr>METHODOLOGY:</vt:lpstr>
      <vt:lpstr>The preliminary analysis reveals significant seasonal patterns in currency circulation, suggesting cyclical demand variations linked to economic activities. The study also identifies a strong correlation between the RBI's net claims on the government and the overall reserve money, highlighting the central bank's role in financing government operations. The use of time series forecasting models indicates potential future trends, providing a predictive framework for policymakers. Furthermore, the PCA results demonstrate that a few key factors, particularly the RBI's foreign exchange assets and claims on the banking sector, are primary drivers of reserve money changes, underscoring their importance in the RBI's monetary strategy.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RITAM BHATTACHARYA</dc:creator>
  <cp:lastModifiedBy>RITAM BHATTACHARYA</cp:lastModifiedBy>
  <cp:revision>1</cp:revision>
  <dcterms:created xsi:type="dcterms:W3CDTF">2024-08-30T17:41:26Z</dcterms:created>
  <dcterms:modified xsi:type="dcterms:W3CDTF">2024-08-30T21:34:21Z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