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6" r:id="rId5"/>
    <p:sldId id="273" r:id="rId6"/>
    <p:sldId id="274" r:id="rId7"/>
    <p:sldId id="279" r:id="rId8"/>
    <p:sldId id="280" r:id="rId9"/>
    <p:sldId id="272" r:id="rId10"/>
    <p:sldId id="257" r:id="rId11"/>
    <p:sldId id="260" r:id="rId12"/>
    <p:sldId id="270" r:id="rId13"/>
    <p:sldId id="276" r:id="rId14"/>
    <p:sldId id="277" r:id="rId15"/>
    <p:sldId id="278" r:id="rId16"/>
    <p:sldId id="26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45D02-9BCD-4905-A40F-8C7A54FF5C77}" v="142" dt="2023-04-01T16:23:00.049"/>
    <p1510:client id="{10BF38B6-1C0E-4E8F-82DA-1D34C92DC055}" v="508" dt="2023-04-01T05:29:58.604"/>
    <p1510:client id="{13034134-C51D-4D58-AAC9-864B7C02C0CF}" v="88" dt="2023-04-01T19:25:47.429"/>
    <p1510:client id="{1384661D-972D-44F9-8666-CEC6C3F85295}" v="4" dt="2023-04-02T02:02:17.863"/>
    <p1510:client id="{1E5CFE4F-3DA4-DB49-3930-757A8BB7C701}" v="452" dt="2023-03-29T00:23:23.419"/>
    <p1510:client id="{2128F9F7-AAF1-42BF-AEA0-BC5DAC098E1B}" v="258" dt="2023-04-03T02:12:43.049"/>
    <p1510:client id="{2346DF87-9EEB-481E-AA7F-B7BD7B18E35F}" v="11" dt="2023-03-29T00:54:33.363"/>
    <p1510:client id="{276273BE-426F-4DD9-B5A6-14E884E9D987}" v="2" dt="2023-04-03T01:43:42.985"/>
    <p1510:client id="{39CB196D-79DE-FCC3-9BBC-1FA4043211A1}" v="121" dt="2023-03-28T23:36:56.983"/>
    <p1510:client id="{410FAB85-E23E-44DC-B3F9-C14F6DD57BCF}" v="4" dt="2023-04-02T01:00:13.410"/>
    <p1510:client id="{43604857-DEEC-4FCF-ABE2-AAADD816D97A}" v="1" dt="2023-04-03T02:22:40.598"/>
    <p1510:client id="{6C588E66-190D-4521-98E4-752C74240E63}" v="5" dt="2023-04-01T04:01:02.029"/>
    <p1510:client id="{8C02349B-15FE-472D-9B2B-08F023E691FE}" v="570" dt="2023-04-01T17:51:55.518"/>
    <p1510:client id="{A17C3D0F-E0B8-4425-A15D-4A7357C18312}" v="1" dt="2023-04-03T02:06:18.718"/>
    <p1510:client id="{A31BB704-EFD5-4D21-8044-967F6A753EF7}" v="616" dt="2023-04-02T01:59:04.576"/>
    <p1510:client id="{A86A5BA1-DA5E-4DBB-8F05-D3A0CD149C0F}" v="454" dt="2023-04-01T06:58:06.993"/>
    <p1510:client id="{CFA64505-1907-4D3D-8CB9-DC64D48090CD}" v="1" dt="2023-03-28T23:19:33.946"/>
    <p1510:client id="{E47234DB-5EDD-A858-C793-B85A9F40D70F}" v="20" dt="2023-03-28T23:26:32.844"/>
    <p1510:client id="{F045F9DC-BB50-4999-A949-FFF4C169CEB3}" v="729" dt="2023-03-29T00:31:51.846"/>
    <p1510:client id="{FE8BE816-0361-4907-80CD-1F590362F386}" v="68" dt="2023-04-01T04:13:24.71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gomery, Ashlyn F" userId="S::ashlyn.montgomery@wsu.edu::7dc13348-890d-4a4c-998b-8dfbfee9692e" providerId="AD" clId="Web-{E47234DB-5EDD-A858-C793-B85A9F40D70F}"/>
    <pc:docChg chg="modSld">
      <pc:chgData name="Montgomery, Ashlyn F" userId="S::ashlyn.montgomery@wsu.edu::7dc13348-890d-4a4c-998b-8dfbfee9692e" providerId="AD" clId="Web-{E47234DB-5EDD-A858-C793-B85A9F40D70F}" dt="2023-03-28T23:26:32.094" v="17" actId="20577"/>
      <pc:docMkLst>
        <pc:docMk/>
      </pc:docMkLst>
      <pc:sldChg chg="modSp">
        <pc:chgData name="Montgomery, Ashlyn F" userId="S::ashlyn.montgomery@wsu.edu::7dc13348-890d-4a4c-998b-8dfbfee9692e" providerId="AD" clId="Web-{E47234DB-5EDD-A858-C793-B85A9F40D70F}" dt="2023-03-28T23:26:32.094" v="17" actId="20577"/>
        <pc:sldMkLst>
          <pc:docMk/>
          <pc:sldMk cId="3066898593" sldId="257"/>
        </pc:sldMkLst>
        <pc:spChg chg="mod">
          <ac:chgData name="Montgomery, Ashlyn F" userId="S::ashlyn.montgomery@wsu.edu::7dc13348-890d-4a4c-998b-8dfbfee9692e" providerId="AD" clId="Web-{E47234DB-5EDD-A858-C793-B85A9F40D70F}" dt="2023-03-28T23:26:32.094" v="17" actId="20577"/>
          <ac:spMkLst>
            <pc:docMk/>
            <pc:sldMk cId="3066898593" sldId="257"/>
            <ac:spMk id="1031" creationId="{7230AF42-B1D5-5F49-E669-ECA4152CF84D}"/>
          </ac:spMkLst>
        </pc:spChg>
      </pc:sldChg>
      <pc:sldChg chg="modSp">
        <pc:chgData name="Montgomery, Ashlyn F" userId="S::ashlyn.montgomery@wsu.edu::7dc13348-890d-4a4c-998b-8dfbfee9692e" providerId="AD" clId="Web-{E47234DB-5EDD-A858-C793-B85A9F40D70F}" dt="2023-03-28T23:26:19.765" v="15" actId="20577"/>
        <pc:sldMkLst>
          <pc:docMk/>
          <pc:sldMk cId="1266157980" sldId="260"/>
        </pc:sldMkLst>
        <pc:spChg chg="mod">
          <ac:chgData name="Montgomery, Ashlyn F" userId="S::ashlyn.montgomery@wsu.edu::7dc13348-890d-4a4c-998b-8dfbfee9692e" providerId="AD" clId="Web-{E47234DB-5EDD-A858-C793-B85A9F40D70F}" dt="2023-03-28T23:26:19.765" v="15" actId="20577"/>
          <ac:spMkLst>
            <pc:docMk/>
            <pc:sldMk cId="1266157980" sldId="260"/>
            <ac:spMk id="5" creationId="{C7BFDBF9-B20C-4919-9CE3-90C6CDC85BDD}"/>
          </ac:spMkLst>
        </pc:spChg>
      </pc:sldChg>
    </pc:docChg>
  </pc:docChgLst>
  <pc:docChgLst>
    <pc:chgData name="Rangel, Julian Ubaldo" userId="S::julian.rangel@wsu.edu::1955c64f-d5ae-417e-96f5-7c815e39c1fd" providerId="AD" clId="Web-{2346DF87-9EEB-481E-AA7F-B7BD7B18E35F}"/>
    <pc:docChg chg="modSld">
      <pc:chgData name="Rangel, Julian Ubaldo" userId="S::julian.rangel@wsu.edu::1955c64f-d5ae-417e-96f5-7c815e39c1fd" providerId="AD" clId="Web-{2346DF87-9EEB-481E-AA7F-B7BD7B18E35F}" dt="2023-03-29T00:54:33.363" v="9" actId="20577"/>
      <pc:docMkLst>
        <pc:docMk/>
      </pc:docMkLst>
      <pc:sldChg chg="modSp">
        <pc:chgData name="Rangel, Julian Ubaldo" userId="S::julian.rangel@wsu.edu::1955c64f-d5ae-417e-96f5-7c815e39c1fd" providerId="AD" clId="Web-{2346DF87-9EEB-481E-AA7F-B7BD7B18E35F}" dt="2023-03-29T00:54:16.519" v="8" actId="20577"/>
        <pc:sldMkLst>
          <pc:docMk/>
          <pc:sldMk cId="1266157980" sldId="260"/>
        </pc:sldMkLst>
        <pc:spChg chg="mod">
          <ac:chgData name="Rangel, Julian Ubaldo" userId="S::julian.rangel@wsu.edu::1955c64f-d5ae-417e-96f5-7c815e39c1fd" providerId="AD" clId="Web-{2346DF87-9EEB-481E-AA7F-B7BD7B18E35F}" dt="2023-03-29T00:54:16.519" v="8" actId="20577"/>
          <ac:spMkLst>
            <pc:docMk/>
            <pc:sldMk cId="1266157980" sldId="260"/>
            <ac:spMk id="2" creationId="{4991AEBC-6D9D-4D30-BB4C-43FE1370375F}"/>
          </ac:spMkLst>
        </pc:spChg>
      </pc:sldChg>
      <pc:sldChg chg="modSp">
        <pc:chgData name="Rangel, Julian Ubaldo" userId="S::julian.rangel@wsu.edu::1955c64f-d5ae-417e-96f5-7c815e39c1fd" providerId="AD" clId="Web-{2346DF87-9EEB-481E-AA7F-B7BD7B18E35F}" dt="2023-03-29T00:54:33.363" v="9" actId="20577"/>
        <pc:sldMkLst>
          <pc:docMk/>
          <pc:sldMk cId="2113840733" sldId="270"/>
        </pc:sldMkLst>
        <pc:spChg chg="mod">
          <ac:chgData name="Rangel, Julian Ubaldo" userId="S::julian.rangel@wsu.edu::1955c64f-d5ae-417e-96f5-7c815e39c1fd" providerId="AD" clId="Web-{2346DF87-9EEB-481E-AA7F-B7BD7B18E35F}" dt="2023-03-29T00:54:33.363" v="9" actId="20577"/>
          <ac:spMkLst>
            <pc:docMk/>
            <pc:sldMk cId="2113840733" sldId="270"/>
            <ac:spMk id="5" creationId="{E8546E56-D449-4019-86AD-4F0D3A1474E8}"/>
          </ac:spMkLst>
        </pc:spChg>
      </pc:sldChg>
    </pc:docChg>
  </pc:docChgLst>
  <pc:docChgLst>
    <pc:chgData name="Galm, Kameron L" userId="S::kameron.galm@wsu.edu::463568ef-df66-4d97-9de0-36c38cb7646e" providerId="AD" clId="Web-{410FAB85-E23E-44DC-B3F9-C14F6DD57BCF}"/>
    <pc:docChg chg="addSld modSld">
      <pc:chgData name="Galm, Kameron L" userId="S::kameron.galm@wsu.edu::463568ef-df66-4d97-9de0-36c38cb7646e" providerId="AD" clId="Web-{410FAB85-E23E-44DC-B3F9-C14F6DD57BCF}" dt="2023-04-02T01:00:13.410" v="2"/>
      <pc:docMkLst>
        <pc:docMk/>
      </pc:docMkLst>
      <pc:sldChg chg="delSp modSp new">
        <pc:chgData name="Galm, Kameron L" userId="S::kameron.galm@wsu.edu::463568ef-df66-4d97-9de0-36c38cb7646e" providerId="AD" clId="Web-{410FAB85-E23E-44DC-B3F9-C14F6DD57BCF}" dt="2023-04-02T01:00:13.410" v="2"/>
        <pc:sldMkLst>
          <pc:docMk/>
          <pc:sldMk cId="3294050005" sldId="276"/>
        </pc:sldMkLst>
        <pc:spChg chg="del mod">
          <ac:chgData name="Galm, Kameron L" userId="S::kameron.galm@wsu.edu::463568ef-df66-4d97-9de0-36c38cb7646e" providerId="AD" clId="Web-{410FAB85-E23E-44DC-B3F9-C14F6DD57BCF}" dt="2023-04-02T01:00:13.410" v="2"/>
          <ac:spMkLst>
            <pc:docMk/>
            <pc:sldMk cId="3294050005" sldId="276"/>
            <ac:spMk id="3" creationId="{35C24E50-CD82-DB30-9065-4E928DB26451}"/>
          </ac:spMkLst>
        </pc:spChg>
      </pc:sldChg>
    </pc:docChg>
  </pc:docChgLst>
  <pc:docChgLst>
    <pc:chgData name="Lee, Nam Jun" userId="S::namjun.lee@wsu.edu::a5ace140-7953-4277-8500-b77302618faa" providerId="AD" clId="Web-{10645D02-9BCD-4905-A40F-8C7A54FF5C77}"/>
    <pc:docChg chg="addSld delSld modSld sldOrd">
      <pc:chgData name="Lee, Nam Jun" userId="S::namjun.lee@wsu.edu::a5ace140-7953-4277-8500-b77302618faa" providerId="AD" clId="Web-{10645D02-9BCD-4905-A40F-8C7A54FF5C77}" dt="2023-04-01T16:23:00.049" v="120" actId="20577"/>
      <pc:docMkLst>
        <pc:docMk/>
      </pc:docMkLst>
      <pc:sldChg chg="modSp">
        <pc:chgData name="Lee, Nam Jun" userId="S::namjun.lee@wsu.edu::a5ace140-7953-4277-8500-b77302618faa" providerId="AD" clId="Web-{10645D02-9BCD-4905-A40F-8C7A54FF5C77}" dt="2023-04-01T16:06:28.934" v="3" actId="20577"/>
        <pc:sldMkLst>
          <pc:docMk/>
          <pc:sldMk cId="3066898593" sldId="257"/>
        </pc:sldMkLst>
        <pc:spChg chg="mod">
          <ac:chgData name="Lee, Nam Jun" userId="S::namjun.lee@wsu.edu::a5ace140-7953-4277-8500-b77302618faa" providerId="AD" clId="Web-{10645D02-9BCD-4905-A40F-8C7A54FF5C77}" dt="2023-04-01T16:06:28.934" v="3" actId="20577"/>
          <ac:spMkLst>
            <pc:docMk/>
            <pc:sldMk cId="3066898593" sldId="257"/>
            <ac:spMk id="4" creationId="{2B46C56E-82FC-4B02-954F-3AFACF2E8CBA}"/>
          </ac:spMkLst>
        </pc:spChg>
        <pc:picChg chg="mod">
          <ac:chgData name="Lee, Nam Jun" userId="S::namjun.lee@wsu.edu::a5ace140-7953-4277-8500-b77302618faa" providerId="AD" clId="Web-{10645D02-9BCD-4905-A40F-8C7A54FF5C77}" dt="2023-04-01T16:06:19.403" v="1" actId="14100"/>
          <ac:picMkLst>
            <pc:docMk/>
            <pc:sldMk cId="3066898593" sldId="257"/>
            <ac:picMk id="1026" creationId="{C5B3F159-9651-715B-F28D-5B7626A5A670}"/>
          </ac:picMkLst>
        </pc:picChg>
      </pc:sldChg>
      <pc:sldChg chg="addSp delSp modSp">
        <pc:chgData name="Lee, Nam Jun" userId="S::namjun.lee@wsu.edu::a5ace140-7953-4277-8500-b77302618faa" providerId="AD" clId="Web-{10645D02-9BCD-4905-A40F-8C7A54FF5C77}" dt="2023-04-01T16:23:00.049" v="120" actId="20577"/>
        <pc:sldMkLst>
          <pc:docMk/>
          <pc:sldMk cId="3369253750" sldId="272"/>
        </pc:sldMkLst>
        <pc:spChg chg="add del mod">
          <ac:chgData name="Lee, Nam Jun" userId="S::namjun.lee@wsu.edu::a5ace140-7953-4277-8500-b77302618faa" providerId="AD" clId="Web-{10645D02-9BCD-4905-A40F-8C7A54FF5C77}" dt="2023-04-01T16:21:31.844" v="110"/>
          <ac:spMkLst>
            <pc:docMk/>
            <pc:sldMk cId="3369253750" sldId="272"/>
            <ac:spMk id="2" creationId="{B95D1E1A-CB8F-D158-7C56-3925E85F4E8D}"/>
          </ac:spMkLst>
        </pc:spChg>
        <pc:spChg chg="mod">
          <ac:chgData name="Lee, Nam Jun" userId="S::namjun.lee@wsu.edu::a5ace140-7953-4277-8500-b77302618faa" providerId="AD" clId="Web-{10645D02-9BCD-4905-A40F-8C7A54FF5C77}" dt="2023-04-01T16:11:57.769" v="43" actId="1076"/>
          <ac:spMkLst>
            <pc:docMk/>
            <pc:sldMk cId="3369253750" sldId="272"/>
            <ac:spMk id="4" creationId="{FA734A48-EC68-EDB8-E128-0EA682F5B4D0}"/>
          </ac:spMkLst>
        </pc:spChg>
        <pc:spChg chg="mod">
          <ac:chgData name="Lee, Nam Jun" userId="S::namjun.lee@wsu.edu::a5ace140-7953-4277-8500-b77302618faa" providerId="AD" clId="Web-{10645D02-9BCD-4905-A40F-8C7A54FF5C77}" dt="2023-04-01T16:21:34.954" v="112" actId="20577"/>
          <ac:spMkLst>
            <pc:docMk/>
            <pc:sldMk cId="3369253750" sldId="272"/>
            <ac:spMk id="5" creationId="{31E8B1BB-469A-D84D-BB96-D086F005DAB9}"/>
          </ac:spMkLst>
        </pc:spChg>
        <pc:spChg chg="mod">
          <ac:chgData name="Lee, Nam Jun" userId="S::namjun.lee@wsu.edu::a5ace140-7953-4277-8500-b77302618faa" providerId="AD" clId="Web-{10645D02-9BCD-4905-A40F-8C7A54FF5C77}" dt="2023-04-01T16:11:53.223" v="41" actId="1076"/>
          <ac:spMkLst>
            <pc:docMk/>
            <pc:sldMk cId="3369253750" sldId="272"/>
            <ac:spMk id="12" creationId="{3A56C810-9FE7-827B-6AC5-B5E9C9BAAABD}"/>
          </ac:spMkLst>
        </pc:spChg>
        <pc:spChg chg="mod">
          <ac:chgData name="Lee, Nam Jun" userId="S::namjun.lee@wsu.edu::a5ace140-7953-4277-8500-b77302618faa" providerId="AD" clId="Web-{10645D02-9BCD-4905-A40F-8C7A54FF5C77}" dt="2023-04-01T16:23:00.049" v="120" actId="20577"/>
          <ac:spMkLst>
            <pc:docMk/>
            <pc:sldMk cId="3369253750" sldId="272"/>
            <ac:spMk id="13" creationId="{8BEA1ACC-A89C-7AC2-BF77-B392E474BA61}"/>
          </ac:spMkLst>
        </pc:spChg>
        <pc:spChg chg="mod">
          <ac:chgData name="Lee, Nam Jun" userId="S::namjun.lee@wsu.edu::a5ace140-7953-4277-8500-b77302618faa" providerId="AD" clId="Web-{10645D02-9BCD-4905-A40F-8C7A54FF5C77}" dt="2023-04-01T16:11:09.425" v="36" actId="20577"/>
          <ac:spMkLst>
            <pc:docMk/>
            <pc:sldMk cId="3369253750" sldId="272"/>
            <ac:spMk id="15" creationId="{782142A5-2DA2-D7B0-0D97-3510099DEE6E}"/>
          </ac:spMkLst>
        </pc:spChg>
      </pc:sldChg>
      <pc:sldChg chg="del">
        <pc:chgData name="Lee, Nam Jun" userId="S::namjun.lee@wsu.edu::a5ace140-7953-4277-8500-b77302618faa" providerId="AD" clId="Web-{10645D02-9BCD-4905-A40F-8C7A54FF5C77}" dt="2023-04-01T16:06:06.965" v="0"/>
        <pc:sldMkLst>
          <pc:docMk/>
          <pc:sldMk cId="2424825875" sldId="273"/>
        </pc:sldMkLst>
      </pc:sldChg>
      <pc:sldChg chg="delSp modSp new ord">
        <pc:chgData name="Lee, Nam Jun" userId="S::namjun.lee@wsu.edu::a5ace140-7953-4277-8500-b77302618faa" providerId="AD" clId="Web-{10645D02-9BCD-4905-A40F-8C7A54FF5C77}" dt="2023-04-01T16:22:50.190" v="117" actId="20577"/>
        <pc:sldMkLst>
          <pc:docMk/>
          <pc:sldMk cId="2707508794" sldId="273"/>
        </pc:sldMkLst>
        <pc:spChg chg="del">
          <ac:chgData name="Lee, Nam Jun" userId="S::namjun.lee@wsu.edu::a5ace140-7953-4277-8500-b77302618faa" providerId="AD" clId="Web-{10645D02-9BCD-4905-A40F-8C7A54FF5C77}" dt="2023-04-01T16:12:45.427" v="46"/>
          <ac:spMkLst>
            <pc:docMk/>
            <pc:sldMk cId="2707508794" sldId="273"/>
            <ac:spMk id="2" creationId="{0B409A35-65F1-C969-9225-4F117D2E6A84}"/>
          </ac:spMkLst>
        </pc:spChg>
        <pc:spChg chg="mod">
          <ac:chgData name="Lee, Nam Jun" userId="S::namjun.lee@wsu.edu::a5ace140-7953-4277-8500-b77302618faa" providerId="AD" clId="Web-{10645D02-9BCD-4905-A40F-8C7A54FF5C77}" dt="2023-04-01T16:22:50.190" v="117" actId="20577"/>
          <ac:spMkLst>
            <pc:docMk/>
            <pc:sldMk cId="2707508794" sldId="273"/>
            <ac:spMk id="4" creationId="{DEE66697-62A3-3FBD-01CC-CEE55AC77BB9}"/>
          </ac:spMkLst>
        </pc:spChg>
        <pc:spChg chg="del">
          <ac:chgData name="Lee, Nam Jun" userId="S::namjun.lee@wsu.edu::a5ace140-7953-4277-8500-b77302618faa" providerId="AD" clId="Web-{10645D02-9BCD-4905-A40F-8C7A54FF5C77}" dt="2023-04-01T16:12:51.943" v="50"/>
          <ac:spMkLst>
            <pc:docMk/>
            <pc:sldMk cId="2707508794" sldId="273"/>
            <ac:spMk id="5" creationId="{8BB75C2B-A34C-31D8-E0B3-FBEF2A7F8CCA}"/>
          </ac:spMkLst>
        </pc:spChg>
        <pc:spChg chg="mod">
          <ac:chgData name="Lee, Nam Jun" userId="S::namjun.lee@wsu.edu::a5ace140-7953-4277-8500-b77302618faa" providerId="AD" clId="Web-{10645D02-9BCD-4905-A40F-8C7A54FF5C77}" dt="2023-04-01T16:13:03.380" v="57" actId="1076"/>
          <ac:spMkLst>
            <pc:docMk/>
            <pc:sldMk cId="2707508794" sldId="273"/>
            <ac:spMk id="6" creationId="{F78B417D-6312-3ABB-A4C3-774759B1A8D0}"/>
          </ac:spMkLst>
        </pc:spChg>
        <pc:spChg chg="del">
          <ac:chgData name="Lee, Nam Jun" userId="S::namjun.lee@wsu.edu::a5ace140-7953-4277-8500-b77302618faa" providerId="AD" clId="Web-{10645D02-9BCD-4905-A40F-8C7A54FF5C77}" dt="2023-04-01T16:12:47.958" v="48"/>
          <ac:spMkLst>
            <pc:docMk/>
            <pc:sldMk cId="2707508794" sldId="273"/>
            <ac:spMk id="7" creationId="{E4AAEDEA-FFD9-20C2-B12E-E3CAED0A703A}"/>
          </ac:spMkLst>
        </pc:spChg>
        <pc:spChg chg="del">
          <ac:chgData name="Lee, Nam Jun" userId="S::namjun.lee@wsu.edu::a5ace140-7953-4277-8500-b77302618faa" providerId="AD" clId="Web-{10645D02-9BCD-4905-A40F-8C7A54FF5C77}" dt="2023-04-01T16:12:46.849" v="47"/>
          <ac:spMkLst>
            <pc:docMk/>
            <pc:sldMk cId="2707508794" sldId="273"/>
            <ac:spMk id="8" creationId="{B932E19D-0091-BC59-B227-DE50C728B1A4}"/>
          </ac:spMkLst>
        </pc:spChg>
      </pc:sldChg>
      <pc:sldChg chg="delSp modSp new">
        <pc:chgData name="Lee, Nam Jun" userId="S::namjun.lee@wsu.edu::a5ace140-7953-4277-8500-b77302618faa" providerId="AD" clId="Web-{10645D02-9BCD-4905-A40F-8C7A54FF5C77}" dt="2023-04-01T16:14:06.257" v="64"/>
        <pc:sldMkLst>
          <pc:docMk/>
          <pc:sldMk cId="4231453564" sldId="274"/>
        </pc:sldMkLst>
        <pc:spChg chg="del">
          <ac:chgData name="Lee, Nam Jun" userId="S::namjun.lee@wsu.edu::a5ace140-7953-4277-8500-b77302618faa" providerId="AD" clId="Web-{10645D02-9BCD-4905-A40F-8C7A54FF5C77}" dt="2023-04-01T16:14:06.257" v="64"/>
          <ac:spMkLst>
            <pc:docMk/>
            <pc:sldMk cId="4231453564" sldId="274"/>
            <ac:spMk id="2" creationId="{B9EC540E-96F3-02FA-280A-78EE360AB19B}"/>
          </ac:spMkLst>
        </pc:spChg>
        <pc:spChg chg="mod">
          <ac:chgData name="Lee, Nam Jun" userId="S::namjun.lee@wsu.edu::a5ace140-7953-4277-8500-b77302618faa" providerId="AD" clId="Web-{10645D02-9BCD-4905-A40F-8C7A54FF5C77}" dt="2023-04-01T16:13:57.819" v="59" actId="20577"/>
          <ac:spMkLst>
            <pc:docMk/>
            <pc:sldMk cId="4231453564" sldId="274"/>
            <ac:spMk id="4" creationId="{2997839D-0E21-5EF1-7B29-CC4F5FA5D1A1}"/>
          </ac:spMkLst>
        </pc:spChg>
        <pc:spChg chg="del">
          <ac:chgData name="Lee, Nam Jun" userId="S::namjun.lee@wsu.edu::a5ace140-7953-4277-8500-b77302618faa" providerId="AD" clId="Web-{10645D02-9BCD-4905-A40F-8C7A54FF5C77}" dt="2023-04-01T16:14:01.272" v="60"/>
          <ac:spMkLst>
            <pc:docMk/>
            <pc:sldMk cId="4231453564" sldId="274"/>
            <ac:spMk id="5" creationId="{13A45293-B9C5-ECB4-E3E7-381A747BFA3F}"/>
          </ac:spMkLst>
        </pc:spChg>
        <pc:spChg chg="mod">
          <ac:chgData name="Lee, Nam Jun" userId="S::namjun.lee@wsu.edu::a5ace140-7953-4277-8500-b77302618faa" providerId="AD" clId="Web-{10645D02-9BCD-4905-A40F-8C7A54FF5C77}" dt="2023-04-01T16:14:04.553" v="63" actId="14100"/>
          <ac:spMkLst>
            <pc:docMk/>
            <pc:sldMk cId="4231453564" sldId="274"/>
            <ac:spMk id="6" creationId="{B7638600-A858-1195-5382-C930C52F036B}"/>
          </ac:spMkLst>
        </pc:spChg>
        <pc:spChg chg="del">
          <ac:chgData name="Lee, Nam Jun" userId="S::namjun.lee@wsu.edu::a5ace140-7953-4277-8500-b77302618faa" providerId="AD" clId="Web-{10645D02-9BCD-4905-A40F-8C7A54FF5C77}" dt="2023-04-01T16:14:01.913" v="61"/>
          <ac:spMkLst>
            <pc:docMk/>
            <pc:sldMk cId="4231453564" sldId="274"/>
            <ac:spMk id="7" creationId="{E8E71B43-8B6A-0EE1-5BD8-9860E6BF236B}"/>
          </ac:spMkLst>
        </pc:spChg>
        <pc:spChg chg="del">
          <ac:chgData name="Lee, Nam Jun" userId="S::namjun.lee@wsu.edu::a5ace140-7953-4277-8500-b77302618faa" providerId="AD" clId="Web-{10645D02-9BCD-4905-A40F-8C7A54FF5C77}" dt="2023-04-01T16:14:02.460" v="62"/>
          <ac:spMkLst>
            <pc:docMk/>
            <pc:sldMk cId="4231453564" sldId="274"/>
            <ac:spMk id="8" creationId="{8A9D349F-7028-9110-7118-AF209C819CBE}"/>
          </ac:spMkLst>
        </pc:spChg>
      </pc:sldChg>
      <pc:sldChg chg="delSp modSp new">
        <pc:chgData name="Lee, Nam Jun" userId="S::namjun.lee@wsu.edu::a5ace140-7953-4277-8500-b77302618faa" providerId="AD" clId="Web-{10645D02-9BCD-4905-A40F-8C7A54FF5C77}" dt="2023-04-01T16:18:40.184" v="81" actId="14100"/>
        <pc:sldMkLst>
          <pc:docMk/>
          <pc:sldMk cId="2393051473" sldId="275"/>
        </pc:sldMkLst>
        <pc:spChg chg="del">
          <ac:chgData name="Lee, Nam Jun" userId="S::namjun.lee@wsu.edu::a5ace140-7953-4277-8500-b77302618faa" providerId="AD" clId="Web-{10645D02-9BCD-4905-A40F-8C7A54FF5C77}" dt="2023-04-01T16:18:38.153" v="80"/>
          <ac:spMkLst>
            <pc:docMk/>
            <pc:sldMk cId="2393051473" sldId="275"/>
            <ac:spMk id="2" creationId="{AA1951DB-DD87-9731-6E53-5F36E62C6E5E}"/>
          </ac:spMkLst>
        </pc:spChg>
        <pc:spChg chg="mod">
          <ac:chgData name="Lee, Nam Jun" userId="S::namjun.lee@wsu.edu::a5ace140-7953-4277-8500-b77302618faa" providerId="AD" clId="Web-{10645D02-9BCD-4905-A40F-8C7A54FF5C77}" dt="2023-04-01T16:17:40.730" v="74" actId="20577"/>
          <ac:spMkLst>
            <pc:docMk/>
            <pc:sldMk cId="2393051473" sldId="275"/>
            <ac:spMk id="4" creationId="{063CE812-571E-6E94-7C74-98C097C814A1}"/>
          </ac:spMkLst>
        </pc:spChg>
        <pc:spChg chg="del">
          <ac:chgData name="Lee, Nam Jun" userId="S::namjun.lee@wsu.edu::a5ace140-7953-4277-8500-b77302618faa" providerId="AD" clId="Web-{10645D02-9BCD-4905-A40F-8C7A54FF5C77}" dt="2023-04-01T16:18:31.950" v="78"/>
          <ac:spMkLst>
            <pc:docMk/>
            <pc:sldMk cId="2393051473" sldId="275"/>
            <ac:spMk id="5" creationId="{EDE22789-04C3-086D-4029-7BF482BB2F9E}"/>
          </ac:spMkLst>
        </pc:spChg>
        <pc:spChg chg="mod">
          <ac:chgData name="Lee, Nam Jun" userId="S::namjun.lee@wsu.edu::a5ace140-7953-4277-8500-b77302618faa" providerId="AD" clId="Web-{10645D02-9BCD-4905-A40F-8C7A54FF5C77}" dt="2023-04-01T16:18:40.184" v="81" actId="14100"/>
          <ac:spMkLst>
            <pc:docMk/>
            <pc:sldMk cId="2393051473" sldId="275"/>
            <ac:spMk id="6" creationId="{D1ED2911-F213-44EC-1351-8B0AA55B1BE5}"/>
          </ac:spMkLst>
        </pc:spChg>
        <pc:spChg chg="del">
          <ac:chgData name="Lee, Nam Jun" userId="S::namjun.lee@wsu.edu::a5ace140-7953-4277-8500-b77302618faa" providerId="AD" clId="Web-{10645D02-9BCD-4905-A40F-8C7A54FF5C77}" dt="2023-04-01T16:18:26.856" v="76"/>
          <ac:spMkLst>
            <pc:docMk/>
            <pc:sldMk cId="2393051473" sldId="275"/>
            <ac:spMk id="7" creationId="{DF764D70-7CFE-FA9A-7374-0EE5014B63E1}"/>
          </ac:spMkLst>
        </pc:spChg>
        <pc:spChg chg="del">
          <ac:chgData name="Lee, Nam Jun" userId="S::namjun.lee@wsu.edu::a5ace140-7953-4277-8500-b77302618faa" providerId="AD" clId="Web-{10645D02-9BCD-4905-A40F-8C7A54FF5C77}" dt="2023-04-01T16:18:24.434" v="75"/>
          <ac:spMkLst>
            <pc:docMk/>
            <pc:sldMk cId="2393051473" sldId="275"/>
            <ac:spMk id="8" creationId="{DE3AB1DC-09C5-84A8-0695-C34DF81749C7}"/>
          </ac:spMkLst>
        </pc:spChg>
      </pc:sldChg>
    </pc:docChg>
  </pc:docChgLst>
  <pc:docChgLst>
    <pc:chgData name="Galm, Kameron L" userId="S::kameron.galm@wsu.edu::463568ef-df66-4d97-9de0-36c38cb7646e" providerId="AD" clId="Web-{43604857-DEEC-4FCF-ABE2-AAADD816D97A}"/>
    <pc:docChg chg="modSld">
      <pc:chgData name="Galm, Kameron L" userId="S::kameron.galm@wsu.edu::463568ef-df66-4d97-9de0-36c38cb7646e" providerId="AD" clId="Web-{43604857-DEEC-4FCF-ABE2-AAADD816D97A}" dt="2023-04-03T02:22:40.598" v="0"/>
      <pc:docMkLst>
        <pc:docMk/>
      </pc:docMkLst>
      <pc:sldChg chg="delSp">
        <pc:chgData name="Galm, Kameron L" userId="S::kameron.galm@wsu.edu::463568ef-df66-4d97-9de0-36c38cb7646e" providerId="AD" clId="Web-{43604857-DEEC-4FCF-ABE2-AAADD816D97A}" dt="2023-04-03T02:22:40.598" v="0"/>
        <pc:sldMkLst>
          <pc:docMk/>
          <pc:sldMk cId="3076445167" sldId="279"/>
        </pc:sldMkLst>
        <pc:spChg chg="del">
          <ac:chgData name="Galm, Kameron L" userId="S::kameron.galm@wsu.edu::463568ef-df66-4d97-9de0-36c38cb7646e" providerId="AD" clId="Web-{43604857-DEEC-4FCF-ABE2-AAADD816D97A}" dt="2023-04-03T02:22:40.598" v="0"/>
          <ac:spMkLst>
            <pc:docMk/>
            <pc:sldMk cId="3076445167" sldId="279"/>
            <ac:spMk id="2" creationId="{5888AB04-8C53-9B28-98D8-EF8D8CA04BCE}"/>
          </ac:spMkLst>
        </pc:spChg>
      </pc:sldChg>
    </pc:docChg>
  </pc:docChgLst>
  <pc:docChgLst>
    <pc:chgData name="Lee, Nam Jun" userId="S::namjun.lee@wsu.edu::a5ace140-7953-4277-8500-b77302618faa" providerId="AD" clId="Web-{CFA64505-1907-4D3D-8CB9-DC64D48090CD}"/>
    <pc:docChg chg="modSld">
      <pc:chgData name="Lee, Nam Jun" userId="S::namjun.lee@wsu.edu::a5ace140-7953-4277-8500-b77302618faa" providerId="AD" clId="Web-{CFA64505-1907-4D3D-8CB9-DC64D48090CD}" dt="2023-03-28T23:19:33.946" v="0" actId="20577"/>
      <pc:docMkLst>
        <pc:docMk/>
      </pc:docMkLst>
      <pc:sldChg chg="modSp">
        <pc:chgData name="Lee, Nam Jun" userId="S::namjun.lee@wsu.edu::a5ace140-7953-4277-8500-b77302618faa" providerId="AD" clId="Web-{CFA64505-1907-4D3D-8CB9-DC64D48090CD}" dt="2023-03-28T23:19:33.946" v="0" actId="20577"/>
        <pc:sldMkLst>
          <pc:docMk/>
          <pc:sldMk cId="1650012627" sldId="266"/>
        </pc:sldMkLst>
        <pc:spChg chg="mod">
          <ac:chgData name="Lee, Nam Jun" userId="S::namjun.lee@wsu.edu::a5ace140-7953-4277-8500-b77302618faa" providerId="AD" clId="Web-{CFA64505-1907-4D3D-8CB9-DC64D48090CD}" dt="2023-03-28T23:19:33.946" v="0" actId="20577"/>
          <ac:spMkLst>
            <pc:docMk/>
            <pc:sldMk cId="1650012627" sldId="266"/>
            <ac:spMk id="17" creationId="{333791A7-BF31-AC7E-6931-FD79A118169B}"/>
          </ac:spMkLst>
        </pc:spChg>
      </pc:sldChg>
    </pc:docChg>
  </pc:docChgLst>
  <pc:docChgLst>
    <pc:chgData name="Galm, Kameron L" userId="S::kameron.galm@wsu.edu::463568ef-df66-4d97-9de0-36c38cb7646e" providerId="AD" clId="Web-{276273BE-426F-4DD9-B5A6-14E884E9D987}"/>
    <pc:docChg chg="sldOrd">
      <pc:chgData name="Galm, Kameron L" userId="S::kameron.galm@wsu.edu::463568ef-df66-4d97-9de0-36c38cb7646e" providerId="AD" clId="Web-{276273BE-426F-4DD9-B5A6-14E884E9D987}" dt="2023-04-03T01:43:42.985" v="1"/>
      <pc:docMkLst>
        <pc:docMk/>
      </pc:docMkLst>
      <pc:sldChg chg="ord">
        <pc:chgData name="Galm, Kameron L" userId="S::kameron.galm@wsu.edu::463568ef-df66-4d97-9de0-36c38cb7646e" providerId="AD" clId="Web-{276273BE-426F-4DD9-B5A6-14E884E9D987}" dt="2023-04-03T01:43:42.985" v="1"/>
        <pc:sldMkLst>
          <pc:docMk/>
          <pc:sldMk cId="1935360244" sldId="262"/>
        </pc:sldMkLst>
      </pc:sldChg>
    </pc:docChg>
  </pc:docChgLst>
  <pc:docChgLst>
    <pc:chgData name="Montgomery, Ashlyn F" userId="S::ashlyn.montgomery@wsu.edu::7dc13348-890d-4a4c-998b-8dfbfee9692e" providerId="AD" clId="Web-{1E5CFE4F-3DA4-DB49-3930-757A8BB7C701}"/>
    <pc:docChg chg="modSld">
      <pc:chgData name="Montgomery, Ashlyn F" userId="S::ashlyn.montgomery@wsu.edu::7dc13348-890d-4a4c-998b-8dfbfee9692e" providerId="AD" clId="Web-{1E5CFE4F-3DA4-DB49-3930-757A8BB7C701}" dt="2023-03-29T00:23:20.435" v="447" actId="20577"/>
      <pc:docMkLst>
        <pc:docMk/>
      </pc:docMkLst>
      <pc:sldChg chg="modSp">
        <pc:chgData name="Montgomery, Ashlyn F" userId="S::ashlyn.montgomery@wsu.edu::7dc13348-890d-4a4c-998b-8dfbfee9692e" providerId="AD" clId="Web-{1E5CFE4F-3DA4-DB49-3930-757A8BB7C701}" dt="2023-03-29T00:23:20.435" v="447" actId="20577"/>
        <pc:sldMkLst>
          <pc:docMk/>
          <pc:sldMk cId="3066898593" sldId="257"/>
        </pc:sldMkLst>
        <pc:spChg chg="mod">
          <ac:chgData name="Montgomery, Ashlyn F" userId="S::ashlyn.montgomery@wsu.edu::7dc13348-890d-4a4c-998b-8dfbfee9692e" providerId="AD" clId="Web-{1E5CFE4F-3DA4-DB49-3930-757A8BB7C701}" dt="2023-03-29T00:23:20.435" v="447" actId="20577"/>
          <ac:spMkLst>
            <pc:docMk/>
            <pc:sldMk cId="3066898593" sldId="257"/>
            <ac:spMk id="4" creationId="{2B46C56E-82FC-4B02-954F-3AFACF2E8CBA}"/>
          </ac:spMkLst>
        </pc:spChg>
        <pc:spChg chg="mod">
          <ac:chgData name="Montgomery, Ashlyn F" userId="S::ashlyn.montgomery@wsu.edu::7dc13348-890d-4a4c-998b-8dfbfee9692e" providerId="AD" clId="Web-{1E5CFE4F-3DA4-DB49-3930-757A8BB7C701}" dt="2023-03-29T00:05:26.873" v="11" actId="20577"/>
          <ac:spMkLst>
            <pc:docMk/>
            <pc:sldMk cId="3066898593" sldId="257"/>
            <ac:spMk id="1031" creationId="{7230AF42-B1D5-5F49-E669-ECA4152CF84D}"/>
          </ac:spMkLst>
        </pc:spChg>
      </pc:sldChg>
      <pc:sldChg chg="modSp">
        <pc:chgData name="Montgomery, Ashlyn F" userId="S::ashlyn.montgomery@wsu.edu::7dc13348-890d-4a4c-998b-8dfbfee9692e" providerId="AD" clId="Web-{1E5CFE4F-3DA4-DB49-3930-757A8BB7C701}" dt="2023-03-29T00:20:44.680" v="445" actId="20577"/>
        <pc:sldMkLst>
          <pc:docMk/>
          <pc:sldMk cId="2113840733" sldId="270"/>
        </pc:sldMkLst>
        <pc:spChg chg="mod">
          <ac:chgData name="Montgomery, Ashlyn F" userId="S::ashlyn.montgomery@wsu.edu::7dc13348-890d-4a4c-998b-8dfbfee9692e" providerId="AD" clId="Web-{1E5CFE4F-3DA4-DB49-3930-757A8BB7C701}" dt="2023-03-29T00:14:09.575" v="303" actId="20577"/>
          <ac:spMkLst>
            <pc:docMk/>
            <pc:sldMk cId="2113840733" sldId="270"/>
            <ac:spMk id="2" creationId="{C42E5D49-E249-409D-B751-A559433D91A4}"/>
          </ac:spMkLst>
        </pc:spChg>
        <pc:spChg chg="mod">
          <ac:chgData name="Montgomery, Ashlyn F" userId="S::ashlyn.montgomery@wsu.edu::7dc13348-890d-4a4c-998b-8dfbfee9692e" providerId="AD" clId="Web-{1E5CFE4F-3DA4-DB49-3930-757A8BB7C701}" dt="2023-03-29T00:20:44.680" v="445" actId="20577"/>
          <ac:spMkLst>
            <pc:docMk/>
            <pc:sldMk cId="2113840733" sldId="270"/>
            <ac:spMk id="5" creationId="{E8546E56-D449-4019-86AD-4F0D3A1474E8}"/>
          </ac:spMkLst>
        </pc:spChg>
      </pc:sldChg>
    </pc:docChg>
  </pc:docChgLst>
  <pc:docChgLst>
    <pc:chgData name="Montgomery, Ashlyn F" userId="S::ashlyn.montgomery@wsu.edu::7dc13348-890d-4a4c-998b-8dfbfee9692e" providerId="AD" clId="Web-{39CB196D-79DE-FCC3-9BBC-1FA4043211A1}"/>
    <pc:docChg chg="modSld">
      <pc:chgData name="Montgomery, Ashlyn F" userId="S::ashlyn.montgomery@wsu.edu::7dc13348-890d-4a4c-998b-8dfbfee9692e" providerId="AD" clId="Web-{39CB196D-79DE-FCC3-9BBC-1FA4043211A1}" dt="2023-03-28T23:36:56.983" v="122" actId="20577"/>
      <pc:docMkLst>
        <pc:docMk/>
      </pc:docMkLst>
      <pc:sldChg chg="modSp">
        <pc:chgData name="Montgomery, Ashlyn F" userId="S::ashlyn.montgomery@wsu.edu::7dc13348-890d-4a4c-998b-8dfbfee9692e" providerId="AD" clId="Web-{39CB196D-79DE-FCC3-9BBC-1FA4043211A1}" dt="2023-03-28T23:36:56.983" v="122" actId="20577"/>
        <pc:sldMkLst>
          <pc:docMk/>
          <pc:sldMk cId="3066898593" sldId="257"/>
        </pc:sldMkLst>
        <pc:spChg chg="mod">
          <ac:chgData name="Montgomery, Ashlyn F" userId="S::ashlyn.montgomery@wsu.edu::7dc13348-890d-4a4c-998b-8dfbfee9692e" providerId="AD" clId="Web-{39CB196D-79DE-FCC3-9BBC-1FA4043211A1}" dt="2023-03-28T23:35:51.215" v="0" actId="20577"/>
          <ac:spMkLst>
            <pc:docMk/>
            <pc:sldMk cId="3066898593" sldId="257"/>
            <ac:spMk id="2" creationId="{1E38EE8B-1608-4FFC-96B5-595AB97B845A}"/>
          </ac:spMkLst>
        </pc:spChg>
        <pc:spChg chg="mod">
          <ac:chgData name="Montgomery, Ashlyn F" userId="S::ashlyn.montgomery@wsu.edu::7dc13348-890d-4a4c-998b-8dfbfee9692e" providerId="AD" clId="Web-{39CB196D-79DE-FCC3-9BBC-1FA4043211A1}" dt="2023-03-28T23:36:56.983" v="122" actId="20577"/>
          <ac:spMkLst>
            <pc:docMk/>
            <pc:sldMk cId="3066898593" sldId="257"/>
            <ac:spMk id="3" creationId="{C11093FF-1360-4523-8547-5192EDA8BBF9}"/>
          </ac:spMkLst>
        </pc:spChg>
      </pc:sldChg>
    </pc:docChg>
  </pc:docChgLst>
  <pc:docChgLst>
    <pc:chgData name="Lee, Nam Jun" userId="S::namjun.lee@wsu.edu::a5ace140-7953-4277-8500-b77302618faa" providerId="AD" clId="Web-{13034134-C51D-4D58-AAC9-864B7C02C0CF}"/>
    <pc:docChg chg="modSld">
      <pc:chgData name="Lee, Nam Jun" userId="S::namjun.lee@wsu.edu::a5ace140-7953-4277-8500-b77302618faa" providerId="AD" clId="Web-{13034134-C51D-4D58-AAC9-864B7C02C0CF}" dt="2023-04-01T19:25:47.429" v="89" actId="20577"/>
      <pc:docMkLst>
        <pc:docMk/>
      </pc:docMkLst>
      <pc:sldChg chg="modSp">
        <pc:chgData name="Lee, Nam Jun" userId="S::namjun.lee@wsu.edu::a5ace140-7953-4277-8500-b77302618faa" providerId="AD" clId="Web-{13034134-C51D-4D58-AAC9-864B7C02C0CF}" dt="2023-04-01T19:21:10.327" v="82" actId="20577"/>
        <pc:sldMkLst>
          <pc:docMk/>
          <pc:sldMk cId="1266157980" sldId="260"/>
        </pc:sldMkLst>
        <pc:spChg chg="mod">
          <ac:chgData name="Lee, Nam Jun" userId="S::namjun.lee@wsu.edu::a5ace140-7953-4277-8500-b77302618faa" providerId="AD" clId="Web-{13034134-C51D-4D58-AAC9-864B7C02C0CF}" dt="2023-04-01T19:21:10.327" v="82" actId="20577"/>
          <ac:spMkLst>
            <pc:docMk/>
            <pc:sldMk cId="1266157980" sldId="260"/>
            <ac:spMk id="5" creationId="{C7BFDBF9-B20C-4919-9CE3-90C6CDC85BDD}"/>
          </ac:spMkLst>
        </pc:spChg>
      </pc:sldChg>
      <pc:sldChg chg="modSp">
        <pc:chgData name="Lee, Nam Jun" userId="S::namjun.lee@wsu.edu::a5ace140-7953-4277-8500-b77302618faa" providerId="AD" clId="Web-{13034134-C51D-4D58-AAC9-864B7C02C0CF}" dt="2023-04-01T19:25:47.429" v="89" actId="20577"/>
        <pc:sldMkLst>
          <pc:docMk/>
          <pc:sldMk cId="2707508794" sldId="273"/>
        </pc:sldMkLst>
        <pc:spChg chg="mod">
          <ac:chgData name="Lee, Nam Jun" userId="S::namjun.lee@wsu.edu::a5ace140-7953-4277-8500-b77302618faa" providerId="AD" clId="Web-{13034134-C51D-4D58-AAC9-864B7C02C0CF}" dt="2023-04-01T19:25:47.429" v="89" actId="20577"/>
          <ac:spMkLst>
            <pc:docMk/>
            <pc:sldMk cId="2707508794" sldId="273"/>
            <ac:spMk id="6" creationId="{F78B417D-6312-3ABB-A4C3-774759B1A8D0}"/>
          </ac:spMkLst>
        </pc:spChg>
      </pc:sldChg>
      <pc:sldChg chg="modSp">
        <pc:chgData name="Lee, Nam Jun" userId="S::namjun.lee@wsu.edu::a5ace140-7953-4277-8500-b77302618faa" providerId="AD" clId="Web-{13034134-C51D-4D58-AAC9-864B7C02C0CF}" dt="2023-04-01T18:16:27.832" v="2" actId="20577"/>
        <pc:sldMkLst>
          <pc:docMk/>
          <pc:sldMk cId="4231453564" sldId="274"/>
        </pc:sldMkLst>
        <pc:spChg chg="mod">
          <ac:chgData name="Lee, Nam Jun" userId="S::namjun.lee@wsu.edu::a5ace140-7953-4277-8500-b77302618faa" providerId="AD" clId="Web-{13034134-C51D-4D58-AAC9-864B7C02C0CF}" dt="2023-04-01T18:16:27.832" v="2" actId="20577"/>
          <ac:spMkLst>
            <pc:docMk/>
            <pc:sldMk cId="4231453564" sldId="274"/>
            <ac:spMk id="6" creationId="{B7638600-A858-1195-5382-C930C52F036B}"/>
          </ac:spMkLst>
        </pc:spChg>
      </pc:sldChg>
    </pc:docChg>
  </pc:docChgLst>
  <pc:docChgLst>
    <pc:chgData name="Lee, Nam Jun" userId="S::namjun.lee@wsu.edu::a5ace140-7953-4277-8500-b77302618faa" providerId="AD" clId="Web-{10BF38B6-1C0E-4E8F-82DA-1D34C92DC055}"/>
    <pc:docChg chg="modSld">
      <pc:chgData name="Lee, Nam Jun" userId="S::namjun.lee@wsu.edu::a5ace140-7953-4277-8500-b77302618faa" providerId="AD" clId="Web-{10BF38B6-1C0E-4E8F-82DA-1D34C92DC055}" dt="2023-04-01T05:29:58.604" v="474" actId="20577"/>
      <pc:docMkLst>
        <pc:docMk/>
      </pc:docMkLst>
      <pc:sldChg chg="delSp modSp">
        <pc:chgData name="Lee, Nam Jun" userId="S::namjun.lee@wsu.edu::a5ace140-7953-4277-8500-b77302618faa" providerId="AD" clId="Web-{10BF38B6-1C0E-4E8F-82DA-1D34C92DC055}" dt="2023-04-01T05:19:29.939" v="356" actId="1076"/>
        <pc:sldMkLst>
          <pc:docMk/>
          <pc:sldMk cId="2113840733" sldId="270"/>
        </pc:sldMkLst>
        <pc:spChg chg="mod">
          <ac:chgData name="Lee, Nam Jun" userId="S::namjun.lee@wsu.edu::a5ace140-7953-4277-8500-b77302618faa" providerId="AD" clId="Web-{10BF38B6-1C0E-4E8F-82DA-1D34C92DC055}" dt="2023-04-01T05:19:16.563" v="353" actId="1076"/>
          <ac:spMkLst>
            <pc:docMk/>
            <pc:sldMk cId="2113840733" sldId="270"/>
            <ac:spMk id="2" creationId="{C42E5D49-E249-409D-B751-A559433D91A4}"/>
          </ac:spMkLst>
        </pc:spChg>
        <pc:spChg chg="del">
          <ac:chgData name="Lee, Nam Jun" userId="S::namjun.lee@wsu.edu::a5ace140-7953-4277-8500-b77302618faa" providerId="AD" clId="Web-{10BF38B6-1C0E-4E8F-82DA-1D34C92DC055}" dt="2023-04-01T05:19:25.720" v="355"/>
          <ac:spMkLst>
            <pc:docMk/>
            <pc:sldMk cId="2113840733" sldId="270"/>
            <ac:spMk id="3" creationId="{50ADED37-21C3-4250-BD9E-659F018A7978}"/>
          </ac:spMkLst>
        </pc:spChg>
        <pc:picChg chg="mod">
          <ac:chgData name="Lee, Nam Jun" userId="S::namjun.lee@wsu.edu::a5ace140-7953-4277-8500-b77302618faa" providerId="AD" clId="Web-{10BF38B6-1C0E-4E8F-82DA-1D34C92DC055}" dt="2023-04-01T05:19:29.939" v="356" actId="1076"/>
          <ac:picMkLst>
            <pc:docMk/>
            <pc:sldMk cId="2113840733" sldId="270"/>
            <ac:picMk id="3074" creationId="{BE012833-D494-1762-5172-1161440626EF}"/>
          </ac:picMkLst>
        </pc:picChg>
      </pc:sldChg>
      <pc:sldChg chg="addSp delSp modSp">
        <pc:chgData name="Lee, Nam Jun" userId="S::namjun.lee@wsu.edu::a5ace140-7953-4277-8500-b77302618faa" providerId="AD" clId="Web-{10BF38B6-1C0E-4E8F-82DA-1D34C92DC055}" dt="2023-04-01T05:29:58.604" v="474" actId="20577"/>
        <pc:sldMkLst>
          <pc:docMk/>
          <pc:sldMk cId="3409719931" sldId="271"/>
        </pc:sldMkLst>
        <pc:spChg chg="add del">
          <ac:chgData name="Lee, Nam Jun" userId="S::namjun.lee@wsu.edu::a5ace140-7953-4277-8500-b77302618faa" providerId="AD" clId="Web-{10BF38B6-1C0E-4E8F-82DA-1D34C92DC055}" dt="2023-04-01T04:14:07.016" v="8"/>
          <ac:spMkLst>
            <pc:docMk/>
            <pc:sldMk cId="3409719931" sldId="271"/>
            <ac:spMk id="2" creationId="{94AD3F72-1C64-4276-6CD1-8ABFE2D53927}"/>
          </ac:spMkLst>
        </pc:spChg>
        <pc:spChg chg="mod">
          <ac:chgData name="Lee, Nam Jun" userId="S::namjun.lee@wsu.edu::a5ace140-7953-4277-8500-b77302618faa" providerId="AD" clId="Web-{10BF38B6-1C0E-4E8F-82DA-1D34C92DC055}" dt="2023-04-01T05:22:28.232" v="424" actId="20577"/>
          <ac:spMkLst>
            <pc:docMk/>
            <pc:sldMk cId="3409719931" sldId="271"/>
            <ac:spMk id="4" creationId="{A870AAC2-82B3-CBE8-CF26-E77C423A8718}"/>
          </ac:spMkLst>
        </pc:spChg>
        <pc:spChg chg="add del">
          <ac:chgData name="Lee, Nam Jun" userId="S::namjun.lee@wsu.edu::a5ace140-7953-4277-8500-b77302618faa" providerId="AD" clId="Web-{10BF38B6-1C0E-4E8F-82DA-1D34C92DC055}" dt="2023-04-01T04:14:04.766" v="7"/>
          <ac:spMkLst>
            <pc:docMk/>
            <pc:sldMk cId="3409719931" sldId="271"/>
            <ac:spMk id="5" creationId="{94AD3F72-1C64-4276-6CD1-8ABFE2D53927}"/>
          </ac:spMkLst>
        </pc:spChg>
        <pc:spChg chg="del mod">
          <ac:chgData name="Lee, Nam Jun" userId="S::namjun.lee@wsu.edu::a5ace140-7953-4277-8500-b77302618faa" providerId="AD" clId="Web-{10BF38B6-1C0E-4E8F-82DA-1D34C92DC055}" dt="2023-04-01T05:01:05.391" v="122"/>
          <ac:spMkLst>
            <pc:docMk/>
            <pc:sldMk cId="3409719931" sldId="271"/>
            <ac:spMk id="6" creationId="{F8D66413-98B4-B51D-0249-421E435EAB5B}"/>
          </ac:spMkLst>
        </pc:spChg>
        <pc:spChg chg="add del">
          <ac:chgData name="Lee, Nam Jun" userId="S::namjun.lee@wsu.edu::a5ace140-7953-4277-8500-b77302618faa" providerId="AD" clId="Web-{10BF38B6-1C0E-4E8F-82DA-1D34C92DC055}" dt="2023-04-01T04:13:59.204" v="6"/>
          <ac:spMkLst>
            <pc:docMk/>
            <pc:sldMk cId="3409719931" sldId="271"/>
            <ac:spMk id="7" creationId="{94AD3F72-1C64-4276-6CD1-8ABFE2D53927}"/>
          </ac:spMkLst>
        </pc:spChg>
        <pc:spChg chg="add del mod">
          <ac:chgData name="Lee, Nam Jun" userId="S::namjun.lee@wsu.edu::a5ace140-7953-4277-8500-b77302618faa" providerId="AD" clId="Web-{10BF38B6-1C0E-4E8F-82DA-1D34C92DC055}" dt="2023-04-01T04:18:46.994" v="67"/>
          <ac:spMkLst>
            <pc:docMk/>
            <pc:sldMk cId="3409719931" sldId="271"/>
            <ac:spMk id="8" creationId="{94AD3F72-1C64-4276-6CD1-8ABFE2D53927}"/>
          </ac:spMkLst>
        </pc:spChg>
        <pc:spChg chg="mod">
          <ac:chgData name="Lee, Nam Jun" userId="S::namjun.lee@wsu.edu::a5ace140-7953-4277-8500-b77302618faa" providerId="AD" clId="Web-{10BF38B6-1C0E-4E8F-82DA-1D34C92DC055}" dt="2023-04-01T05:29:51.557" v="471" actId="20577"/>
          <ac:spMkLst>
            <pc:docMk/>
            <pc:sldMk cId="3409719931" sldId="271"/>
            <ac:spMk id="9" creationId="{177BF0CD-FAD4-B7C9-7A2B-568E9BC1AF6B}"/>
          </ac:spMkLst>
        </pc:spChg>
        <pc:spChg chg="del mod">
          <ac:chgData name="Lee, Nam Jun" userId="S::namjun.lee@wsu.edu::a5ace140-7953-4277-8500-b77302618faa" providerId="AD" clId="Web-{10BF38B6-1C0E-4E8F-82DA-1D34C92DC055}" dt="2023-04-01T04:18:47.681" v="68"/>
          <ac:spMkLst>
            <pc:docMk/>
            <pc:sldMk cId="3409719931" sldId="271"/>
            <ac:spMk id="10" creationId="{3A5A1DCF-8DF7-9F2B-4BAC-1336BF8899A6}"/>
          </ac:spMkLst>
        </pc:spChg>
        <pc:spChg chg="add del mod">
          <ac:chgData name="Lee, Nam Jun" userId="S::namjun.lee@wsu.edu::a5ace140-7953-4277-8500-b77302618faa" providerId="AD" clId="Web-{10BF38B6-1C0E-4E8F-82DA-1D34C92DC055}" dt="2023-04-01T04:18:46.447" v="66"/>
          <ac:spMkLst>
            <pc:docMk/>
            <pc:sldMk cId="3409719931" sldId="271"/>
            <ac:spMk id="11" creationId="{94AD3F72-1C64-4276-6CD1-8ABFE2D53927}"/>
          </ac:spMkLst>
        </pc:spChg>
        <pc:spChg chg="add del mod">
          <ac:chgData name="Lee, Nam Jun" userId="S::namjun.lee@wsu.edu::a5ace140-7953-4277-8500-b77302618faa" providerId="AD" clId="Web-{10BF38B6-1C0E-4E8F-82DA-1D34C92DC055}" dt="2023-04-01T04:18:46.072" v="65"/>
          <ac:spMkLst>
            <pc:docMk/>
            <pc:sldMk cId="3409719931" sldId="271"/>
            <ac:spMk id="12" creationId="{94AD3F72-1C64-4276-6CD1-8ABFE2D53927}"/>
          </ac:spMkLst>
        </pc:spChg>
        <pc:spChg chg="add del mod">
          <ac:chgData name="Lee, Nam Jun" userId="S::namjun.lee@wsu.edu::a5ace140-7953-4277-8500-b77302618faa" providerId="AD" clId="Web-{10BF38B6-1C0E-4E8F-82DA-1D34C92DC055}" dt="2023-04-01T04:18:48.181" v="69"/>
          <ac:spMkLst>
            <pc:docMk/>
            <pc:sldMk cId="3409719931" sldId="271"/>
            <ac:spMk id="13" creationId="{D119DF1D-F406-FDFD-4177-33DB8505930A}"/>
          </ac:spMkLst>
        </pc:spChg>
        <pc:spChg chg="add mod">
          <ac:chgData name="Lee, Nam Jun" userId="S::namjun.lee@wsu.edu::a5ace140-7953-4277-8500-b77302618faa" providerId="AD" clId="Web-{10BF38B6-1C0E-4E8F-82DA-1D34C92DC055}" dt="2023-04-01T05:25:50.675" v="455" actId="1076"/>
          <ac:spMkLst>
            <pc:docMk/>
            <pc:sldMk cId="3409719931" sldId="271"/>
            <ac:spMk id="31" creationId="{25C50105-3BAC-CD28-0860-2121F0273964}"/>
          </ac:spMkLst>
        </pc:spChg>
        <pc:spChg chg="add del mod">
          <ac:chgData name="Lee, Nam Jun" userId="S::namjun.lee@wsu.edu::a5ace140-7953-4277-8500-b77302618faa" providerId="AD" clId="Web-{10BF38B6-1C0E-4E8F-82DA-1D34C92DC055}" dt="2023-04-01T05:24:32.017" v="437"/>
          <ac:spMkLst>
            <pc:docMk/>
            <pc:sldMk cId="3409719931" sldId="271"/>
            <ac:spMk id="32" creationId="{E417252C-96C3-34B3-08A7-748F3574B07B}"/>
          </ac:spMkLst>
        </pc:spChg>
        <pc:spChg chg="add mod">
          <ac:chgData name="Lee, Nam Jun" userId="S::namjun.lee@wsu.edu::a5ace140-7953-4277-8500-b77302618faa" providerId="AD" clId="Web-{10BF38B6-1C0E-4E8F-82DA-1D34C92DC055}" dt="2023-04-01T05:29:55.041" v="472" actId="20577"/>
          <ac:spMkLst>
            <pc:docMk/>
            <pc:sldMk cId="3409719931" sldId="271"/>
            <ac:spMk id="33" creationId="{E05C33D0-567D-69DE-4B82-52EA21DDA4B5}"/>
          </ac:spMkLst>
        </pc:spChg>
        <pc:spChg chg="add mod">
          <ac:chgData name="Lee, Nam Jun" userId="S::namjun.lee@wsu.edu::a5ace140-7953-4277-8500-b77302618faa" providerId="AD" clId="Web-{10BF38B6-1C0E-4E8F-82DA-1D34C92DC055}" dt="2023-04-01T05:29:58.604" v="474" actId="20577"/>
          <ac:spMkLst>
            <pc:docMk/>
            <pc:sldMk cId="3409719931" sldId="271"/>
            <ac:spMk id="34" creationId="{9C086480-2725-3219-BEB3-CD3A9F19D58A}"/>
          </ac:spMkLst>
        </pc:spChg>
        <pc:spChg chg="add mod">
          <ac:chgData name="Lee, Nam Jun" userId="S::namjun.lee@wsu.edu::a5ace140-7953-4277-8500-b77302618faa" providerId="AD" clId="Web-{10BF38B6-1C0E-4E8F-82DA-1D34C92DC055}" dt="2023-04-01T05:25:09.518" v="447" actId="14100"/>
          <ac:spMkLst>
            <pc:docMk/>
            <pc:sldMk cId="3409719931" sldId="271"/>
            <ac:spMk id="35" creationId="{A1BBA169-8DBE-D164-7589-B53AD6416ECE}"/>
          </ac:spMkLst>
        </pc:spChg>
        <pc:spChg chg="add mod">
          <ac:chgData name="Lee, Nam Jun" userId="S::namjun.lee@wsu.edu::a5ace140-7953-4277-8500-b77302618faa" providerId="AD" clId="Web-{10BF38B6-1C0E-4E8F-82DA-1D34C92DC055}" dt="2023-04-01T05:25:35.159" v="454" actId="14100"/>
          <ac:spMkLst>
            <pc:docMk/>
            <pc:sldMk cId="3409719931" sldId="271"/>
            <ac:spMk id="36" creationId="{A21763D8-6F0E-F010-0BDF-48FA486AADBB}"/>
          </ac:spMkLst>
        </pc:spChg>
        <pc:spChg chg="add del">
          <ac:chgData name="Lee, Nam Jun" userId="S::namjun.lee@wsu.edu::a5ace140-7953-4277-8500-b77302618faa" providerId="AD" clId="Web-{10BF38B6-1C0E-4E8F-82DA-1D34C92DC055}" dt="2023-04-01T05:09:24.688" v="236"/>
          <ac:spMkLst>
            <pc:docMk/>
            <pc:sldMk cId="3409719931" sldId="271"/>
            <ac:spMk id="37" creationId="{534352B6-E34F-0BC0-91C0-E67557F2AFC6}"/>
          </ac:spMkLst>
        </pc:spChg>
        <pc:spChg chg="add del mod">
          <ac:chgData name="Lee, Nam Jun" userId="S::namjun.lee@wsu.edu::a5ace140-7953-4277-8500-b77302618faa" providerId="AD" clId="Web-{10BF38B6-1C0E-4E8F-82DA-1D34C92DC055}" dt="2023-04-01T05:24:33.767" v="438"/>
          <ac:spMkLst>
            <pc:docMk/>
            <pc:sldMk cId="3409719931" sldId="271"/>
            <ac:spMk id="38" creationId="{23EA3024-0611-634D-CBFF-340CAB7E9946}"/>
          </ac:spMkLst>
        </pc:spChg>
        <pc:spChg chg="add mod">
          <ac:chgData name="Lee, Nam Jun" userId="S::namjun.lee@wsu.edu::a5ace140-7953-4277-8500-b77302618faa" providerId="AD" clId="Web-{10BF38B6-1C0E-4E8F-82DA-1D34C92DC055}" dt="2023-04-01T05:25:32.815" v="453" actId="1076"/>
          <ac:spMkLst>
            <pc:docMk/>
            <pc:sldMk cId="3409719931" sldId="271"/>
            <ac:spMk id="39" creationId="{C16A521E-6D03-940C-4E39-C4368866922E}"/>
          </ac:spMkLst>
        </pc:spChg>
        <pc:spChg chg="add mod">
          <ac:chgData name="Lee, Nam Jun" userId="S::namjun.lee@wsu.edu::a5ace140-7953-4277-8500-b77302618faa" providerId="AD" clId="Web-{10BF38B6-1C0E-4E8F-82DA-1D34C92DC055}" dt="2023-04-01T05:25:26.909" v="451" actId="14100"/>
          <ac:spMkLst>
            <pc:docMk/>
            <pc:sldMk cId="3409719931" sldId="271"/>
            <ac:spMk id="40" creationId="{015843F4-006F-3AE1-48B8-6A7C84D6C744}"/>
          </ac:spMkLst>
        </pc:spChg>
        <pc:spChg chg="add mod">
          <ac:chgData name="Lee, Nam Jun" userId="S::namjun.lee@wsu.edu::a5ace140-7953-4277-8500-b77302618faa" providerId="AD" clId="Web-{10BF38B6-1C0E-4E8F-82DA-1D34C92DC055}" dt="2023-04-01T05:22:03.918" v="415" actId="1076"/>
          <ac:spMkLst>
            <pc:docMk/>
            <pc:sldMk cId="3409719931" sldId="271"/>
            <ac:spMk id="41" creationId="{753F80E6-658C-1F04-3096-EDEB2FB161D4}"/>
          </ac:spMkLst>
        </pc:spChg>
        <pc:spChg chg="add del mod">
          <ac:chgData name="Lee, Nam Jun" userId="S::namjun.lee@wsu.edu::a5ace140-7953-4277-8500-b77302618faa" providerId="AD" clId="Web-{10BF38B6-1C0E-4E8F-82DA-1D34C92DC055}" dt="2023-04-01T05:24:23.126" v="435"/>
          <ac:spMkLst>
            <pc:docMk/>
            <pc:sldMk cId="3409719931" sldId="271"/>
            <ac:spMk id="42" creationId="{8301F605-60C0-C8F6-0E64-F98FF91B6DC0}"/>
          </ac:spMkLst>
        </pc:spChg>
        <pc:graphicFrameChg chg="add del mod modGraphic">
          <ac:chgData name="Lee, Nam Jun" userId="S::namjun.lee@wsu.edu::a5ace140-7953-4277-8500-b77302618faa" providerId="AD" clId="Web-{10BF38B6-1C0E-4E8F-82DA-1D34C92DC055}" dt="2023-04-01T04:58:46.199" v="101"/>
          <ac:graphicFrameMkLst>
            <pc:docMk/>
            <pc:sldMk cId="3409719931" sldId="271"/>
            <ac:graphicFrameMk id="8" creationId="{0444CB24-63ED-6360-F8AD-A40378B3CCDB}"/>
          </ac:graphicFrameMkLst>
        </pc:graphicFrameChg>
        <pc:picChg chg="add del mod">
          <ac:chgData name="Lee, Nam Jun" userId="S::namjun.lee@wsu.edu::a5ace140-7953-4277-8500-b77302618faa" providerId="AD" clId="Web-{10BF38B6-1C0E-4E8F-82DA-1D34C92DC055}" dt="2023-04-01T04:54:13.533" v="80"/>
          <ac:picMkLst>
            <pc:docMk/>
            <pc:sldMk cId="3409719931" sldId="271"/>
            <ac:picMk id="2" creationId="{6CDBDD55-AB13-3BCB-59FD-95C69CE67C39}"/>
          </ac:picMkLst>
        </pc:picChg>
        <pc:picChg chg="add del mod">
          <ac:chgData name="Lee, Nam Jun" userId="S::namjun.lee@wsu.edu::a5ace140-7953-4277-8500-b77302618faa" providerId="AD" clId="Web-{10BF38B6-1C0E-4E8F-82DA-1D34C92DC055}" dt="2023-04-01T04:57:22.369" v="90"/>
          <ac:picMkLst>
            <pc:docMk/>
            <pc:sldMk cId="3409719931" sldId="271"/>
            <ac:picMk id="5" creationId="{ABD05FAA-A7D7-DA32-4E81-ED2ADF6C4C12}"/>
          </ac:picMkLst>
        </pc:picChg>
        <pc:picChg chg="add del mod">
          <ac:chgData name="Lee, Nam Jun" userId="S::namjun.lee@wsu.edu::a5ace140-7953-4277-8500-b77302618faa" providerId="AD" clId="Web-{10BF38B6-1C0E-4E8F-82DA-1D34C92DC055}" dt="2023-04-01T04:57:55.026" v="97"/>
          <ac:picMkLst>
            <pc:docMk/>
            <pc:sldMk cId="3409719931" sldId="271"/>
            <ac:picMk id="7" creationId="{5C388F01-5422-675B-98BF-25BF81161FF2}"/>
          </ac:picMkLst>
        </pc:picChg>
        <pc:picChg chg="add del mod">
          <ac:chgData name="Lee, Nam Jun" userId="S::namjun.lee@wsu.edu::a5ace140-7953-4277-8500-b77302618faa" providerId="AD" clId="Web-{10BF38B6-1C0E-4E8F-82DA-1D34C92DC055}" dt="2023-04-01T04:18:43.119" v="64"/>
          <ac:picMkLst>
            <pc:docMk/>
            <pc:sldMk cId="3409719931" sldId="271"/>
            <ac:picMk id="14" creationId="{A6C39A97-2527-94C7-6875-E2F1BCE35676}"/>
          </ac:picMkLst>
        </pc:picChg>
      </pc:sldChg>
    </pc:docChg>
  </pc:docChgLst>
  <pc:docChgLst>
    <pc:chgData name="Galm, Kameron L" userId="S::kameron.galm@wsu.edu::463568ef-df66-4d97-9de0-36c38cb7646e" providerId="AD" clId="Web-{A31BB704-EFD5-4D21-8044-967F6A753EF7}"/>
    <pc:docChg chg="addSld delSld modSld">
      <pc:chgData name="Galm, Kameron L" userId="S::kameron.galm@wsu.edu::463568ef-df66-4d97-9de0-36c38cb7646e" providerId="AD" clId="Web-{A31BB704-EFD5-4D21-8044-967F6A753EF7}" dt="2023-04-02T01:59:04.576" v="487" actId="20577"/>
      <pc:docMkLst>
        <pc:docMk/>
      </pc:docMkLst>
      <pc:sldChg chg="addSp delSp modSp">
        <pc:chgData name="Galm, Kameron L" userId="S::kameron.galm@wsu.edu::463568ef-df66-4d97-9de0-36c38cb7646e" providerId="AD" clId="Web-{A31BB704-EFD5-4D21-8044-967F6A753EF7}" dt="2023-04-02T01:55:16.275" v="476" actId="20577"/>
        <pc:sldMkLst>
          <pc:docMk/>
          <pc:sldMk cId="3294050005" sldId="276"/>
        </pc:sldMkLst>
        <pc:spChg chg="mod">
          <ac:chgData name="Galm, Kameron L" userId="S::kameron.galm@wsu.edu::463568ef-df66-4d97-9de0-36c38cb7646e" providerId="AD" clId="Web-{A31BB704-EFD5-4D21-8044-967F6A753EF7}" dt="2023-04-02T01:55:16.275" v="476" actId="20577"/>
          <ac:spMkLst>
            <pc:docMk/>
            <pc:sldMk cId="3294050005" sldId="276"/>
            <ac:spMk id="2" creationId="{7C18013A-B594-1AC8-27C9-AF12842CB924}"/>
          </ac:spMkLst>
        </pc:spChg>
        <pc:spChg chg="add mod">
          <ac:chgData name="Galm, Kameron L" userId="S::kameron.galm@wsu.edu::463568ef-df66-4d97-9de0-36c38cb7646e" providerId="AD" clId="Web-{A31BB704-EFD5-4D21-8044-967F6A753EF7}" dt="2023-04-02T01:16:44.209" v="356"/>
          <ac:spMkLst>
            <pc:docMk/>
            <pc:sldMk cId="3294050005" sldId="276"/>
            <ac:spMk id="3" creationId="{25C254C4-FB15-3B54-A72D-5D95DB66781D}"/>
          </ac:spMkLst>
        </pc:spChg>
        <pc:spChg chg="mod">
          <ac:chgData name="Galm, Kameron L" userId="S::kameron.galm@wsu.edu::463568ef-df66-4d97-9de0-36c38cb7646e" providerId="AD" clId="Web-{A31BB704-EFD5-4D21-8044-967F6A753EF7}" dt="2023-04-02T01:05:09.077" v="51" actId="20577"/>
          <ac:spMkLst>
            <pc:docMk/>
            <pc:sldMk cId="3294050005" sldId="276"/>
            <ac:spMk id="5" creationId="{DB96C167-9367-E7FC-4D06-6E54C07D45D3}"/>
          </ac:spMkLst>
        </pc:spChg>
        <pc:spChg chg="del">
          <ac:chgData name="Galm, Kameron L" userId="S::kameron.galm@wsu.edu::463568ef-df66-4d97-9de0-36c38cb7646e" providerId="AD" clId="Web-{A31BB704-EFD5-4D21-8044-967F6A753EF7}" dt="2023-04-02T01:01:54.352" v="14"/>
          <ac:spMkLst>
            <pc:docMk/>
            <pc:sldMk cId="3294050005" sldId="276"/>
            <ac:spMk id="6" creationId="{BC046181-AD25-7B91-7283-02DEECF61702}"/>
          </ac:spMkLst>
        </pc:spChg>
        <pc:spChg chg="add">
          <ac:chgData name="Galm, Kameron L" userId="S::kameron.galm@wsu.edu::463568ef-df66-4d97-9de0-36c38cb7646e" providerId="AD" clId="Web-{A31BB704-EFD5-4D21-8044-967F6A753EF7}" dt="2023-04-02T01:21:48.952" v="385"/>
          <ac:spMkLst>
            <pc:docMk/>
            <pc:sldMk cId="3294050005" sldId="276"/>
            <ac:spMk id="9" creationId="{EC3B8E31-8464-7539-7BEE-B82269903B4F}"/>
          </ac:spMkLst>
        </pc:spChg>
        <pc:spChg chg="add mod">
          <ac:chgData name="Galm, Kameron L" userId="S::kameron.galm@wsu.edu::463568ef-df66-4d97-9de0-36c38cb7646e" providerId="AD" clId="Web-{A31BB704-EFD5-4D21-8044-967F6A753EF7}" dt="2023-04-02T01:23:32.361" v="422" actId="20577"/>
          <ac:spMkLst>
            <pc:docMk/>
            <pc:sldMk cId="3294050005" sldId="276"/>
            <ac:spMk id="10" creationId="{2A672924-D0ED-4662-9AEE-16B793710EAC}"/>
          </ac:spMkLst>
        </pc:spChg>
        <pc:picChg chg="add mod">
          <ac:chgData name="Galm, Kameron L" userId="S::kameron.galm@wsu.edu::463568ef-df66-4d97-9de0-36c38cb7646e" providerId="AD" clId="Web-{A31BB704-EFD5-4D21-8044-967F6A753EF7}" dt="2023-04-02T01:03:49.388" v="39" actId="1076"/>
          <ac:picMkLst>
            <pc:docMk/>
            <pc:sldMk cId="3294050005" sldId="276"/>
            <ac:picMk id="7" creationId="{C3D56ECC-D254-BFF6-3A8F-CD3A2EC0A1B5}"/>
          </ac:picMkLst>
        </pc:picChg>
        <pc:picChg chg="add mod">
          <ac:chgData name="Galm, Kameron L" userId="S::kameron.galm@wsu.edu::463568ef-df66-4d97-9de0-36c38cb7646e" providerId="AD" clId="Web-{A31BB704-EFD5-4D21-8044-967F6A753EF7}" dt="2023-04-02T01:04:12.232" v="43" actId="1076"/>
          <ac:picMkLst>
            <pc:docMk/>
            <pc:sldMk cId="3294050005" sldId="276"/>
            <ac:picMk id="8" creationId="{371CF24B-F493-8628-B4EC-84EEEA643C48}"/>
          </ac:picMkLst>
        </pc:picChg>
      </pc:sldChg>
      <pc:sldChg chg="addSp delSp modSp new">
        <pc:chgData name="Galm, Kameron L" userId="S::kameron.galm@wsu.edu::463568ef-df66-4d97-9de0-36c38cb7646e" providerId="AD" clId="Web-{A31BB704-EFD5-4D21-8044-967F6A753EF7}" dt="2023-04-02T01:59:04.576" v="487" actId="20577"/>
        <pc:sldMkLst>
          <pc:docMk/>
          <pc:sldMk cId="530359552" sldId="277"/>
        </pc:sldMkLst>
        <pc:spChg chg="mod">
          <ac:chgData name="Galm, Kameron L" userId="S::kameron.galm@wsu.edu::463568ef-df66-4d97-9de0-36c38cb7646e" providerId="AD" clId="Web-{A31BB704-EFD5-4D21-8044-967F6A753EF7}" dt="2023-04-02T01:14:55.316" v="340" actId="20577"/>
          <ac:spMkLst>
            <pc:docMk/>
            <pc:sldMk cId="530359552" sldId="277"/>
            <ac:spMk id="2" creationId="{F56F369E-794A-6FFA-9FDE-5FA39714BC6E}"/>
          </ac:spMkLst>
        </pc:spChg>
        <pc:spChg chg="del">
          <ac:chgData name="Galm, Kameron L" userId="S::kameron.galm@wsu.edu::463568ef-df66-4d97-9de0-36c38cb7646e" providerId="AD" clId="Web-{A31BB704-EFD5-4D21-8044-967F6A753EF7}" dt="2023-04-02T01:06:16.922" v="67"/>
          <ac:spMkLst>
            <pc:docMk/>
            <pc:sldMk cId="530359552" sldId="277"/>
            <ac:spMk id="3" creationId="{7FADEAD7-AEC1-C225-1626-65DD0FCC7443}"/>
          </ac:spMkLst>
        </pc:spChg>
        <pc:spChg chg="mod">
          <ac:chgData name="Galm, Kameron L" userId="S::kameron.galm@wsu.edu::463568ef-df66-4d97-9de0-36c38cb7646e" providerId="AD" clId="Web-{A31BB704-EFD5-4D21-8044-967F6A753EF7}" dt="2023-04-02T01:25:07.050" v="447" actId="20577"/>
          <ac:spMkLst>
            <pc:docMk/>
            <pc:sldMk cId="530359552" sldId="277"/>
            <ac:spMk id="5" creationId="{879D568D-65C1-E931-B02B-5C6FF4E12837}"/>
          </ac:spMkLst>
        </pc:spChg>
        <pc:spChg chg="del">
          <ac:chgData name="Galm, Kameron L" userId="S::kameron.galm@wsu.edu::463568ef-df66-4d97-9de0-36c38cb7646e" providerId="AD" clId="Web-{A31BB704-EFD5-4D21-8044-967F6A753EF7}" dt="2023-04-02T01:05:15.514" v="53"/>
          <ac:spMkLst>
            <pc:docMk/>
            <pc:sldMk cId="530359552" sldId="277"/>
            <ac:spMk id="6" creationId="{5A49D28F-1BAF-EF2A-3483-5D2B58AF1B36}"/>
          </ac:spMkLst>
        </pc:spChg>
        <pc:spChg chg="add mod">
          <ac:chgData name="Galm, Kameron L" userId="S::kameron.galm@wsu.edu::463568ef-df66-4d97-9de0-36c38cb7646e" providerId="AD" clId="Web-{A31BB704-EFD5-4D21-8044-967F6A753EF7}" dt="2023-04-02T01:59:04.576" v="487" actId="20577"/>
          <ac:spMkLst>
            <pc:docMk/>
            <pc:sldMk cId="530359552" sldId="277"/>
            <ac:spMk id="7" creationId="{B025B5CC-2B4E-85CA-2CFA-25BB730C89A9}"/>
          </ac:spMkLst>
        </pc:spChg>
        <pc:spChg chg="add mod">
          <ac:chgData name="Galm, Kameron L" userId="S::kameron.galm@wsu.edu::463568ef-df66-4d97-9de0-36c38cb7646e" providerId="AD" clId="Web-{A31BB704-EFD5-4D21-8044-967F6A753EF7}" dt="2023-04-02T01:15:28.614" v="346" actId="1076"/>
          <ac:spMkLst>
            <pc:docMk/>
            <pc:sldMk cId="530359552" sldId="277"/>
            <ac:spMk id="8" creationId="{CB7DF492-C4D7-6857-118F-03D6CB426FA2}"/>
          </ac:spMkLst>
        </pc:spChg>
        <pc:picChg chg="add del mod">
          <ac:chgData name="Galm, Kameron L" userId="S::kameron.galm@wsu.edu::463568ef-df66-4d97-9de0-36c38cb7646e" providerId="AD" clId="Web-{A31BB704-EFD5-4D21-8044-967F6A753EF7}" dt="2023-04-02T01:15:58.849" v="350"/>
          <ac:picMkLst>
            <pc:docMk/>
            <pc:sldMk cId="530359552" sldId="277"/>
            <ac:picMk id="9" creationId="{8386B166-72BB-1BE3-0425-9827BFF920A3}"/>
          </ac:picMkLst>
        </pc:picChg>
        <pc:picChg chg="add mod">
          <ac:chgData name="Galm, Kameron L" userId="S::kameron.galm@wsu.edu::463568ef-df66-4d97-9de0-36c38cb7646e" providerId="AD" clId="Web-{A31BB704-EFD5-4D21-8044-967F6A753EF7}" dt="2023-04-02T01:16:06.067" v="353" actId="1076"/>
          <ac:picMkLst>
            <pc:docMk/>
            <pc:sldMk cId="530359552" sldId="277"/>
            <ac:picMk id="10" creationId="{97C40A6B-E5C4-9BDA-C3C2-E2F4FA95024E}"/>
          </ac:picMkLst>
        </pc:picChg>
      </pc:sldChg>
      <pc:sldChg chg="addSp delSp modSp new">
        <pc:chgData name="Galm, Kameron L" userId="S::kameron.galm@wsu.edu::463568ef-df66-4d97-9de0-36c38cb7646e" providerId="AD" clId="Web-{A31BB704-EFD5-4D21-8044-967F6A753EF7}" dt="2023-04-02T01:19:05.229" v="384" actId="20577"/>
        <pc:sldMkLst>
          <pc:docMk/>
          <pc:sldMk cId="3986080118" sldId="278"/>
        </pc:sldMkLst>
        <pc:spChg chg="mod">
          <ac:chgData name="Galm, Kameron L" userId="S::kameron.galm@wsu.edu::463568ef-df66-4d97-9de0-36c38cb7646e" providerId="AD" clId="Web-{A31BB704-EFD5-4D21-8044-967F6A753EF7}" dt="2023-04-02T01:19:05.229" v="384" actId="20577"/>
          <ac:spMkLst>
            <pc:docMk/>
            <pc:sldMk cId="3986080118" sldId="278"/>
            <ac:spMk id="2" creationId="{E21CF51C-4B54-E86E-510C-EF728408730A}"/>
          </ac:spMkLst>
        </pc:spChg>
        <pc:spChg chg="del">
          <ac:chgData name="Galm, Kameron L" userId="S::kameron.galm@wsu.edu::463568ef-df66-4d97-9de0-36c38cb7646e" providerId="AD" clId="Web-{A31BB704-EFD5-4D21-8044-967F6A753EF7}" dt="2023-04-02T01:17:45.429" v="369"/>
          <ac:spMkLst>
            <pc:docMk/>
            <pc:sldMk cId="3986080118" sldId="278"/>
            <ac:spMk id="3" creationId="{4B9740C8-5AB2-84D5-A67C-7CE0A21480FE}"/>
          </ac:spMkLst>
        </pc:spChg>
        <pc:spChg chg="del">
          <ac:chgData name="Galm, Kameron L" userId="S::kameron.galm@wsu.edu::463568ef-df66-4d97-9de0-36c38cb7646e" providerId="AD" clId="Web-{A31BB704-EFD5-4D21-8044-967F6A753EF7}" dt="2023-04-02T01:17:42.288" v="368"/>
          <ac:spMkLst>
            <pc:docMk/>
            <pc:sldMk cId="3986080118" sldId="278"/>
            <ac:spMk id="5" creationId="{D8BF98F6-4B20-B244-527C-F0DEF626B7B5}"/>
          </ac:spMkLst>
        </pc:spChg>
        <pc:spChg chg="del">
          <ac:chgData name="Galm, Kameron L" userId="S::kameron.galm@wsu.edu::463568ef-df66-4d97-9de0-36c38cb7646e" providerId="AD" clId="Web-{A31BB704-EFD5-4D21-8044-967F6A753EF7}" dt="2023-04-02T01:17:40.726" v="367"/>
          <ac:spMkLst>
            <pc:docMk/>
            <pc:sldMk cId="3986080118" sldId="278"/>
            <ac:spMk id="6" creationId="{EFD372C2-8384-3E46-9979-27905069E7EB}"/>
          </ac:spMkLst>
        </pc:spChg>
        <pc:picChg chg="add mod">
          <ac:chgData name="Galm, Kameron L" userId="S::kameron.galm@wsu.edu::463568ef-df66-4d97-9de0-36c38cb7646e" providerId="AD" clId="Web-{A31BB704-EFD5-4D21-8044-967F6A753EF7}" dt="2023-04-02T01:18:06.758" v="372" actId="1076"/>
          <ac:picMkLst>
            <pc:docMk/>
            <pc:sldMk cId="3986080118" sldId="278"/>
            <ac:picMk id="7" creationId="{638B2D9B-CCC6-2D7E-134F-23EFD794817D}"/>
          </ac:picMkLst>
        </pc:picChg>
        <pc:picChg chg="add mod">
          <ac:chgData name="Galm, Kameron L" userId="S::kameron.galm@wsu.edu::463568ef-df66-4d97-9de0-36c38cb7646e" providerId="AD" clId="Web-{A31BB704-EFD5-4D21-8044-967F6A753EF7}" dt="2023-04-02T01:18:40.134" v="381" actId="1076"/>
          <ac:picMkLst>
            <pc:docMk/>
            <pc:sldMk cId="3986080118" sldId="278"/>
            <ac:picMk id="8" creationId="{542A318D-93DB-2549-2CFF-C1A6416F2881}"/>
          </ac:picMkLst>
        </pc:picChg>
        <pc:picChg chg="add mod">
          <ac:chgData name="Galm, Kameron L" userId="S::kameron.galm@wsu.edu::463568ef-df66-4d97-9de0-36c38cb7646e" providerId="AD" clId="Web-{A31BB704-EFD5-4D21-8044-967F6A753EF7}" dt="2023-04-02T01:18:32.025" v="380" actId="1076"/>
          <ac:picMkLst>
            <pc:docMk/>
            <pc:sldMk cId="3986080118" sldId="278"/>
            <ac:picMk id="9" creationId="{7F1643CE-3FC2-C1DE-BA66-A735FF88BBF3}"/>
          </ac:picMkLst>
        </pc:picChg>
      </pc:sldChg>
      <pc:sldChg chg="new del">
        <pc:chgData name="Galm, Kameron L" userId="S::kameron.galm@wsu.edu::463568ef-df66-4d97-9de0-36c38cb7646e" providerId="AD" clId="Web-{A31BB704-EFD5-4D21-8044-967F6A753EF7}" dt="2023-04-02T01:32:49.023" v="474"/>
        <pc:sldMkLst>
          <pc:docMk/>
          <pc:sldMk cId="504137030" sldId="279"/>
        </pc:sldMkLst>
      </pc:sldChg>
    </pc:docChg>
  </pc:docChgLst>
  <pc:docChgLst>
    <pc:chgData name="Galm, Kameron L" userId="S::kameron.galm@wsu.edu::463568ef-df66-4d97-9de0-36c38cb7646e" providerId="AD" clId="Web-{1384661D-972D-44F9-8666-CEC6C3F85295}"/>
    <pc:docChg chg="modSld">
      <pc:chgData name="Galm, Kameron L" userId="S::kameron.galm@wsu.edu::463568ef-df66-4d97-9de0-36c38cb7646e" providerId="AD" clId="Web-{1384661D-972D-44F9-8666-CEC6C3F85295}" dt="2023-04-02T02:02:17.863" v="3" actId="20577"/>
      <pc:docMkLst>
        <pc:docMk/>
      </pc:docMkLst>
      <pc:sldChg chg="modSp">
        <pc:chgData name="Galm, Kameron L" userId="S::kameron.galm@wsu.edu::463568ef-df66-4d97-9de0-36c38cb7646e" providerId="AD" clId="Web-{1384661D-972D-44F9-8666-CEC6C3F85295}" dt="2023-04-02T02:02:17.863" v="3" actId="20577"/>
        <pc:sldMkLst>
          <pc:docMk/>
          <pc:sldMk cId="2707508794" sldId="273"/>
        </pc:sldMkLst>
        <pc:spChg chg="mod">
          <ac:chgData name="Galm, Kameron L" userId="S::kameron.galm@wsu.edu::463568ef-df66-4d97-9de0-36c38cb7646e" providerId="AD" clId="Web-{1384661D-972D-44F9-8666-CEC6C3F85295}" dt="2023-04-02T02:02:17.863" v="3" actId="20577"/>
          <ac:spMkLst>
            <pc:docMk/>
            <pc:sldMk cId="2707508794" sldId="273"/>
            <ac:spMk id="6" creationId="{F78B417D-6312-3ABB-A4C3-774759B1A8D0}"/>
          </ac:spMkLst>
        </pc:spChg>
      </pc:sldChg>
      <pc:sldChg chg="modSp">
        <pc:chgData name="Galm, Kameron L" userId="S::kameron.galm@wsu.edu::463568ef-df66-4d97-9de0-36c38cb7646e" providerId="AD" clId="Web-{1384661D-972D-44F9-8666-CEC6C3F85295}" dt="2023-04-02T02:01:56.597" v="1" actId="20577"/>
        <pc:sldMkLst>
          <pc:docMk/>
          <pc:sldMk cId="4231453564" sldId="274"/>
        </pc:sldMkLst>
        <pc:spChg chg="mod">
          <ac:chgData name="Galm, Kameron L" userId="S::kameron.galm@wsu.edu::463568ef-df66-4d97-9de0-36c38cb7646e" providerId="AD" clId="Web-{1384661D-972D-44F9-8666-CEC6C3F85295}" dt="2023-04-02T02:01:56.597" v="1" actId="20577"/>
          <ac:spMkLst>
            <pc:docMk/>
            <pc:sldMk cId="4231453564" sldId="274"/>
            <ac:spMk id="4" creationId="{2997839D-0E21-5EF1-7B29-CC4F5FA5D1A1}"/>
          </ac:spMkLst>
        </pc:spChg>
      </pc:sldChg>
      <pc:sldChg chg="modSp">
        <pc:chgData name="Galm, Kameron L" userId="S::kameron.galm@wsu.edu::463568ef-df66-4d97-9de0-36c38cb7646e" providerId="AD" clId="Web-{1384661D-972D-44F9-8666-CEC6C3F85295}" dt="2023-04-02T02:01:52.112" v="0" actId="20577"/>
        <pc:sldMkLst>
          <pc:docMk/>
          <pc:sldMk cId="2393051473" sldId="275"/>
        </pc:sldMkLst>
        <pc:spChg chg="mod">
          <ac:chgData name="Galm, Kameron L" userId="S::kameron.galm@wsu.edu::463568ef-df66-4d97-9de0-36c38cb7646e" providerId="AD" clId="Web-{1384661D-972D-44F9-8666-CEC6C3F85295}" dt="2023-04-02T02:01:52.112" v="0" actId="20577"/>
          <ac:spMkLst>
            <pc:docMk/>
            <pc:sldMk cId="2393051473" sldId="275"/>
            <ac:spMk id="4" creationId="{063CE812-571E-6E94-7C74-98C097C814A1}"/>
          </ac:spMkLst>
        </pc:spChg>
      </pc:sldChg>
    </pc:docChg>
  </pc:docChgLst>
  <pc:docChgLst>
    <pc:chgData name="Lee, Nam Jun" userId="S::namjun.lee@wsu.edu::a5ace140-7953-4277-8500-b77302618faa" providerId="AD" clId="Web-{FE8BE816-0361-4907-80CD-1F590362F386}"/>
    <pc:docChg chg="modSld">
      <pc:chgData name="Lee, Nam Jun" userId="S::namjun.lee@wsu.edu::a5ace140-7953-4277-8500-b77302618faa" providerId="AD" clId="Web-{FE8BE816-0361-4907-80CD-1F590362F386}" dt="2023-04-01T04:13:24.716" v="61" actId="1076"/>
      <pc:docMkLst>
        <pc:docMk/>
      </pc:docMkLst>
      <pc:sldChg chg="addSp delSp modSp">
        <pc:chgData name="Lee, Nam Jun" userId="S::namjun.lee@wsu.edu::a5ace140-7953-4277-8500-b77302618faa" providerId="AD" clId="Web-{FE8BE816-0361-4907-80CD-1F590362F386}" dt="2023-04-01T04:13:24.716" v="61" actId="1076"/>
        <pc:sldMkLst>
          <pc:docMk/>
          <pc:sldMk cId="3409719931" sldId="271"/>
        </pc:sldMkLst>
        <pc:spChg chg="del mod">
          <ac:chgData name="Lee, Nam Jun" userId="S::namjun.lee@wsu.edu::a5ace140-7953-4277-8500-b77302618faa" providerId="AD" clId="Web-{FE8BE816-0361-4907-80CD-1F590362F386}" dt="2023-04-01T04:08:56.723" v="33"/>
          <ac:spMkLst>
            <pc:docMk/>
            <pc:sldMk cId="3409719931" sldId="271"/>
            <ac:spMk id="2" creationId="{48322F68-4C36-6605-F78C-0900CFE406F5}"/>
          </ac:spMkLst>
        </pc:spChg>
        <pc:spChg chg="mod">
          <ac:chgData name="Lee, Nam Jun" userId="S::namjun.lee@wsu.edu::a5ace140-7953-4277-8500-b77302618faa" providerId="AD" clId="Web-{FE8BE816-0361-4907-80CD-1F590362F386}" dt="2023-04-01T04:09:31.802" v="42" actId="20577"/>
          <ac:spMkLst>
            <pc:docMk/>
            <pc:sldMk cId="3409719931" sldId="271"/>
            <ac:spMk id="4" creationId="{A870AAC2-82B3-CBE8-CF26-E77C423A8718}"/>
          </ac:spMkLst>
        </pc:spChg>
        <pc:spChg chg="del mod">
          <ac:chgData name="Lee, Nam Jun" userId="S::namjun.lee@wsu.edu::a5ace140-7953-4277-8500-b77302618faa" providerId="AD" clId="Web-{FE8BE816-0361-4907-80CD-1F590362F386}" dt="2023-04-01T04:08:45.128" v="30"/>
          <ac:spMkLst>
            <pc:docMk/>
            <pc:sldMk cId="3409719931" sldId="271"/>
            <ac:spMk id="5" creationId="{8D542351-374F-254C-C78C-5BA3A091C05C}"/>
          </ac:spMkLst>
        </pc:spChg>
        <pc:spChg chg="mod">
          <ac:chgData name="Lee, Nam Jun" userId="S::namjun.lee@wsu.edu::a5ace140-7953-4277-8500-b77302618faa" providerId="AD" clId="Web-{FE8BE816-0361-4907-80CD-1F590362F386}" dt="2023-04-01T04:13:10.965" v="60" actId="20577"/>
          <ac:spMkLst>
            <pc:docMk/>
            <pc:sldMk cId="3409719931" sldId="271"/>
            <ac:spMk id="6" creationId="{F8D66413-98B4-B51D-0249-421E435EAB5B}"/>
          </ac:spMkLst>
        </pc:spChg>
        <pc:spChg chg="del">
          <ac:chgData name="Lee, Nam Jun" userId="S::namjun.lee@wsu.edu::a5ace140-7953-4277-8500-b77302618faa" providerId="AD" clId="Web-{FE8BE816-0361-4907-80CD-1F590362F386}" dt="2023-04-01T04:05:38.935" v="1"/>
          <ac:spMkLst>
            <pc:docMk/>
            <pc:sldMk cId="3409719931" sldId="271"/>
            <ac:spMk id="7" creationId="{77229626-0B16-B297-BE53-6D29BE80947D}"/>
          </ac:spMkLst>
        </pc:spChg>
        <pc:spChg chg="del">
          <ac:chgData name="Lee, Nam Jun" userId="S::namjun.lee@wsu.edu::a5ace140-7953-4277-8500-b77302618faa" providerId="AD" clId="Web-{FE8BE816-0361-4907-80CD-1F590362F386}" dt="2023-04-01T04:05:37.825" v="0"/>
          <ac:spMkLst>
            <pc:docMk/>
            <pc:sldMk cId="3409719931" sldId="271"/>
            <ac:spMk id="8" creationId="{DB814B46-8C76-20D9-B86D-95777E9A0C54}"/>
          </ac:spMkLst>
        </pc:spChg>
        <pc:spChg chg="add mod">
          <ac:chgData name="Lee, Nam Jun" userId="S::namjun.lee@wsu.edu::a5ace140-7953-4277-8500-b77302618faa" providerId="AD" clId="Web-{FE8BE816-0361-4907-80CD-1F590362F386}" dt="2023-04-01T04:12:35.652" v="55" actId="20577"/>
          <ac:spMkLst>
            <pc:docMk/>
            <pc:sldMk cId="3409719931" sldId="271"/>
            <ac:spMk id="9" creationId="{177BF0CD-FAD4-B7C9-7A2B-568E9BC1AF6B}"/>
          </ac:spMkLst>
        </pc:spChg>
        <pc:spChg chg="add mod">
          <ac:chgData name="Lee, Nam Jun" userId="S::namjun.lee@wsu.edu::a5ace140-7953-4277-8500-b77302618faa" providerId="AD" clId="Web-{FE8BE816-0361-4907-80CD-1F590362F386}" dt="2023-04-01T04:13:24.716" v="61" actId="1076"/>
          <ac:spMkLst>
            <pc:docMk/>
            <pc:sldMk cId="3409719931" sldId="271"/>
            <ac:spMk id="10" creationId="{3A5A1DCF-8DF7-9F2B-4BAC-1336BF8899A6}"/>
          </ac:spMkLst>
        </pc:spChg>
      </pc:sldChg>
    </pc:docChg>
  </pc:docChgLst>
  <pc:docChgLst>
    <pc:chgData name="Lee, Nam Jun" userId="S::namjun.lee@wsu.edu::a5ace140-7953-4277-8500-b77302618faa" providerId="AD" clId="Web-{A17C3D0F-E0B8-4425-A15D-4A7357C18312}"/>
    <pc:docChg chg="delSld">
      <pc:chgData name="Lee, Nam Jun" userId="S::namjun.lee@wsu.edu::a5ace140-7953-4277-8500-b77302618faa" providerId="AD" clId="Web-{A17C3D0F-E0B8-4425-A15D-4A7357C18312}" dt="2023-04-03T02:06:18.718" v="0"/>
      <pc:docMkLst>
        <pc:docMk/>
      </pc:docMkLst>
      <pc:sldChg chg="del">
        <pc:chgData name="Lee, Nam Jun" userId="S::namjun.lee@wsu.edu::a5ace140-7953-4277-8500-b77302618faa" providerId="AD" clId="Web-{A17C3D0F-E0B8-4425-A15D-4A7357C18312}" dt="2023-04-03T02:06:18.718" v="0"/>
        <pc:sldMkLst>
          <pc:docMk/>
          <pc:sldMk cId="2393051473" sldId="275"/>
        </pc:sldMkLst>
      </pc:sldChg>
    </pc:docChg>
  </pc:docChgLst>
  <pc:docChgLst>
    <pc:chgData name="Rangel, Julian Ubaldo" userId="S::julian.rangel@wsu.edu::1955c64f-d5ae-417e-96f5-7c815e39c1fd" providerId="AD" clId="Web-{2128F9F7-AAF1-42BF-AEA0-BC5DAC098E1B}"/>
    <pc:docChg chg="addSld modSld">
      <pc:chgData name="Rangel, Julian Ubaldo" userId="S::julian.rangel@wsu.edu::1955c64f-d5ae-417e-96f5-7c815e39c1fd" providerId="AD" clId="Web-{2128F9F7-AAF1-42BF-AEA0-BC5DAC098E1B}" dt="2023-04-03T02:12:37.283" v="251" actId="20577"/>
      <pc:docMkLst>
        <pc:docMk/>
      </pc:docMkLst>
      <pc:sldChg chg="addSp delSp modSp new">
        <pc:chgData name="Rangel, Julian Ubaldo" userId="S::julian.rangel@wsu.edu::1955c64f-d5ae-417e-96f5-7c815e39c1fd" providerId="AD" clId="Web-{2128F9F7-AAF1-42BF-AEA0-BC5DAC098E1B}" dt="2023-04-03T02:12:37.283" v="251" actId="20577"/>
        <pc:sldMkLst>
          <pc:docMk/>
          <pc:sldMk cId="3076445167" sldId="279"/>
        </pc:sldMkLst>
        <pc:spChg chg="mod">
          <ac:chgData name="Rangel, Julian Ubaldo" userId="S::julian.rangel@wsu.edu::1955c64f-d5ae-417e-96f5-7c815e39c1fd" providerId="AD" clId="Web-{2128F9F7-AAF1-42BF-AEA0-BC5DAC098E1B}" dt="2023-04-03T02:05:41.050" v="12" actId="20577"/>
          <ac:spMkLst>
            <pc:docMk/>
            <pc:sldMk cId="3076445167" sldId="279"/>
            <ac:spMk id="4" creationId="{8430798E-7387-DBF1-F2DE-FE05C100B530}"/>
          </ac:spMkLst>
        </pc:spChg>
        <pc:spChg chg="mod">
          <ac:chgData name="Rangel, Julian Ubaldo" userId="S::julian.rangel@wsu.edu::1955c64f-d5ae-417e-96f5-7c815e39c1fd" providerId="AD" clId="Web-{2128F9F7-AAF1-42BF-AEA0-BC5DAC098E1B}" dt="2023-04-03T02:12:37.283" v="251" actId="20577"/>
          <ac:spMkLst>
            <pc:docMk/>
            <pc:sldMk cId="3076445167" sldId="279"/>
            <ac:spMk id="5" creationId="{DAE0F401-0E7A-121F-588A-5EB0511E3F0E}"/>
          </ac:spMkLst>
        </pc:spChg>
        <pc:spChg chg="del">
          <ac:chgData name="Rangel, Julian Ubaldo" userId="S::julian.rangel@wsu.edu::1955c64f-d5ae-417e-96f5-7c815e39c1fd" providerId="AD" clId="Web-{2128F9F7-AAF1-42BF-AEA0-BC5DAC098E1B}" dt="2023-04-03T02:06:08.473" v="13"/>
          <ac:spMkLst>
            <pc:docMk/>
            <pc:sldMk cId="3076445167" sldId="279"/>
            <ac:spMk id="6" creationId="{9BB0064C-86D7-A034-3628-9ACD05C499CF}"/>
          </ac:spMkLst>
        </pc:spChg>
        <pc:picChg chg="add mod ord">
          <ac:chgData name="Rangel, Julian Ubaldo" userId="S::julian.rangel@wsu.edu::1955c64f-d5ae-417e-96f5-7c815e39c1fd" providerId="AD" clId="Web-{2128F9F7-AAF1-42BF-AEA0-BC5DAC098E1B}" dt="2023-04-03T02:08:12.180" v="20" actId="1076"/>
          <ac:picMkLst>
            <pc:docMk/>
            <pc:sldMk cId="3076445167" sldId="279"/>
            <ac:picMk id="7" creationId="{DC30E2D8-1D09-850E-09BD-2CD5C1280539}"/>
          </ac:picMkLst>
        </pc:picChg>
        <pc:picChg chg="add mod">
          <ac:chgData name="Rangel, Julian Ubaldo" userId="S::julian.rangel@wsu.edu::1955c64f-d5ae-417e-96f5-7c815e39c1fd" providerId="AD" clId="Web-{2128F9F7-AAF1-42BF-AEA0-BC5DAC098E1B}" dt="2023-04-03T02:08:06.211" v="19" actId="1076"/>
          <ac:picMkLst>
            <pc:docMk/>
            <pc:sldMk cId="3076445167" sldId="279"/>
            <ac:picMk id="8" creationId="{A594C5EA-B839-61B3-AC52-5E24DAF7A605}"/>
          </ac:picMkLst>
        </pc:picChg>
      </pc:sldChg>
      <pc:sldChg chg="addSp delSp modSp new">
        <pc:chgData name="Rangel, Julian Ubaldo" userId="S::julian.rangel@wsu.edu::1955c64f-d5ae-417e-96f5-7c815e39c1fd" providerId="AD" clId="Web-{2128F9F7-AAF1-42BF-AEA0-BC5DAC098E1B}" dt="2023-04-03T02:09:17.417" v="43" actId="1076"/>
        <pc:sldMkLst>
          <pc:docMk/>
          <pc:sldMk cId="1595387144" sldId="280"/>
        </pc:sldMkLst>
        <pc:spChg chg="del">
          <ac:chgData name="Rangel, Julian Ubaldo" userId="S::julian.rangel@wsu.edu::1955c64f-d5ae-417e-96f5-7c815e39c1fd" providerId="AD" clId="Web-{2128F9F7-AAF1-42BF-AEA0-BC5DAC098E1B}" dt="2023-04-03T02:09:09.323" v="41"/>
          <ac:spMkLst>
            <pc:docMk/>
            <pc:sldMk cId="1595387144" sldId="280"/>
            <ac:spMk id="2" creationId="{F657BFAE-82EA-5BAF-ECC7-20354B1EF18B}"/>
          </ac:spMkLst>
        </pc:spChg>
        <pc:spChg chg="mod">
          <ac:chgData name="Rangel, Julian Ubaldo" userId="S::julian.rangel@wsu.edu::1955c64f-d5ae-417e-96f5-7c815e39c1fd" providerId="AD" clId="Web-{2128F9F7-AAF1-42BF-AEA0-BC5DAC098E1B}" dt="2023-04-03T02:08:42.259" v="37" actId="20577"/>
          <ac:spMkLst>
            <pc:docMk/>
            <pc:sldMk cId="1595387144" sldId="280"/>
            <ac:spMk id="4" creationId="{16B4655A-5592-95D9-1A71-63E34F42E3A4}"/>
          </ac:spMkLst>
        </pc:spChg>
        <pc:picChg chg="add mod">
          <ac:chgData name="Rangel, Julian Ubaldo" userId="S::julian.rangel@wsu.edu::1955c64f-d5ae-417e-96f5-7c815e39c1fd" providerId="AD" clId="Web-{2128F9F7-AAF1-42BF-AEA0-BC5DAC098E1B}" dt="2023-04-03T02:09:17.417" v="43" actId="1076"/>
          <ac:picMkLst>
            <pc:docMk/>
            <pc:sldMk cId="1595387144" sldId="280"/>
            <ac:picMk id="5" creationId="{34FAB71E-78BD-4BCB-20D0-ADB3AB93B0F2}"/>
          </ac:picMkLst>
        </pc:picChg>
      </pc:sldChg>
    </pc:docChg>
  </pc:docChgLst>
  <pc:docChgLst>
    <pc:chgData name="Lee, Nam Jun" userId="S::namjun.lee@wsu.edu::a5ace140-7953-4277-8500-b77302618faa" providerId="AD" clId="Web-{8C02349B-15FE-472D-9B2B-08F023E691FE}"/>
    <pc:docChg chg="addSld delSld modSld sldOrd">
      <pc:chgData name="Lee, Nam Jun" userId="S::namjun.lee@wsu.edu::a5ace140-7953-4277-8500-b77302618faa" providerId="AD" clId="Web-{8C02349B-15FE-472D-9B2B-08F023E691FE}" dt="2023-04-01T17:49:12.713" v="572" actId="20577"/>
      <pc:docMkLst>
        <pc:docMk/>
      </pc:docMkLst>
      <pc:sldChg chg="addSp delSp modSp">
        <pc:chgData name="Lee, Nam Jun" userId="S::namjun.lee@wsu.edu::a5ace140-7953-4277-8500-b77302618faa" providerId="AD" clId="Web-{8C02349B-15FE-472D-9B2B-08F023E691FE}" dt="2023-04-01T16:41:45.112" v="132"/>
        <pc:sldMkLst>
          <pc:docMk/>
          <pc:sldMk cId="3066898593" sldId="257"/>
        </pc:sldMkLst>
        <pc:spChg chg="del mod">
          <ac:chgData name="Lee, Nam Jun" userId="S::namjun.lee@wsu.edu::a5ace140-7953-4277-8500-b77302618faa" providerId="AD" clId="Web-{8C02349B-15FE-472D-9B2B-08F023E691FE}" dt="2023-04-01T16:41:29.471" v="129"/>
          <ac:spMkLst>
            <pc:docMk/>
            <pc:sldMk cId="3066898593" sldId="257"/>
            <ac:spMk id="3" creationId="{C11093FF-1360-4523-8547-5192EDA8BBF9}"/>
          </ac:spMkLst>
        </pc:spChg>
        <pc:spChg chg="add del mod">
          <ac:chgData name="Lee, Nam Jun" userId="S::namjun.lee@wsu.edu::a5ace140-7953-4277-8500-b77302618faa" providerId="AD" clId="Web-{8C02349B-15FE-472D-9B2B-08F023E691FE}" dt="2023-04-01T16:41:45.112" v="132"/>
          <ac:spMkLst>
            <pc:docMk/>
            <pc:sldMk cId="3066898593" sldId="257"/>
            <ac:spMk id="8" creationId="{FD69DAF6-A029-69F5-3105-3E4D2438CB12}"/>
          </ac:spMkLst>
        </pc:spChg>
        <pc:spChg chg="del">
          <ac:chgData name="Lee, Nam Jun" userId="S::namjun.lee@wsu.edu::a5ace140-7953-4277-8500-b77302618faa" providerId="AD" clId="Web-{8C02349B-15FE-472D-9B2B-08F023E691FE}" dt="2023-04-01T16:41:40.393" v="131"/>
          <ac:spMkLst>
            <pc:docMk/>
            <pc:sldMk cId="3066898593" sldId="257"/>
            <ac:spMk id="1031" creationId="{7230AF42-B1D5-5F49-E669-ECA4152CF84D}"/>
          </ac:spMkLst>
        </pc:spChg>
        <pc:picChg chg="mod">
          <ac:chgData name="Lee, Nam Jun" userId="S::namjun.lee@wsu.edu::a5ace140-7953-4277-8500-b77302618faa" providerId="AD" clId="Web-{8C02349B-15FE-472D-9B2B-08F023E691FE}" dt="2023-04-01T16:41:31.596" v="130" actId="14100"/>
          <ac:picMkLst>
            <pc:docMk/>
            <pc:sldMk cId="3066898593" sldId="257"/>
            <ac:picMk id="1026" creationId="{C5B3F159-9651-715B-F28D-5B7626A5A670}"/>
          </ac:picMkLst>
        </pc:picChg>
      </pc:sldChg>
      <pc:sldChg chg="addSp delSp modSp mod modClrScheme chgLayout">
        <pc:chgData name="Lee, Nam Jun" userId="S::namjun.lee@wsu.edu::a5ace140-7953-4277-8500-b77302618faa" providerId="AD" clId="Web-{8C02349B-15FE-472D-9B2B-08F023E691FE}" dt="2023-04-01T16:53:20.250" v="242" actId="14100"/>
        <pc:sldMkLst>
          <pc:docMk/>
          <pc:sldMk cId="1266157980" sldId="260"/>
        </pc:sldMkLst>
        <pc:spChg chg="mod ord">
          <ac:chgData name="Lee, Nam Jun" userId="S::namjun.lee@wsu.edu::a5ace140-7953-4277-8500-b77302618faa" providerId="AD" clId="Web-{8C02349B-15FE-472D-9B2B-08F023E691FE}" dt="2023-04-01T16:40:31.188" v="121"/>
          <ac:spMkLst>
            <pc:docMk/>
            <pc:sldMk cId="1266157980" sldId="260"/>
            <ac:spMk id="2" creationId="{4991AEBC-6D9D-4D30-BB4C-43FE1370375F}"/>
          </ac:spMkLst>
        </pc:spChg>
        <pc:spChg chg="mod ord">
          <ac:chgData name="Lee, Nam Jun" userId="S::namjun.lee@wsu.edu::a5ace140-7953-4277-8500-b77302618faa" providerId="AD" clId="Web-{8C02349B-15FE-472D-9B2B-08F023E691FE}" dt="2023-04-01T16:40:31.188" v="121"/>
          <ac:spMkLst>
            <pc:docMk/>
            <pc:sldMk cId="1266157980" sldId="260"/>
            <ac:spMk id="4" creationId="{BEDAECDC-7310-4573-BE1D-3F708C83049D}"/>
          </ac:spMkLst>
        </pc:spChg>
        <pc:spChg chg="mod ord">
          <ac:chgData name="Lee, Nam Jun" userId="S::namjun.lee@wsu.edu::a5ace140-7953-4277-8500-b77302618faa" providerId="AD" clId="Web-{8C02349B-15FE-472D-9B2B-08F023E691FE}" dt="2023-04-01T16:52:59.984" v="237" actId="14100"/>
          <ac:spMkLst>
            <pc:docMk/>
            <pc:sldMk cId="1266157980" sldId="260"/>
            <ac:spMk id="5" creationId="{C7BFDBF9-B20C-4919-9CE3-90C6CDC85BDD}"/>
          </ac:spMkLst>
        </pc:spChg>
        <pc:spChg chg="add del mod">
          <ac:chgData name="Lee, Nam Jun" userId="S::namjun.lee@wsu.edu::a5ace140-7953-4277-8500-b77302618faa" providerId="AD" clId="Web-{8C02349B-15FE-472D-9B2B-08F023E691FE}" dt="2023-04-01T16:40:42.595" v="123"/>
          <ac:spMkLst>
            <pc:docMk/>
            <pc:sldMk cId="1266157980" sldId="260"/>
            <ac:spMk id="2052" creationId="{72EC4EBB-B19C-BC88-0F0F-B2F30166E393}"/>
          </ac:spMkLst>
        </pc:spChg>
        <pc:spChg chg="add del mod">
          <ac:chgData name="Lee, Nam Jun" userId="S::namjun.lee@wsu.edu::a5ace140-7953-4277-8500-b77302618faa" providerId="AD" clId="Web-{8C02349B-15FE-472D-9B2B-08F023E691FE}" dt="2023-04-01T16:39:37.246" v="101"/>
          <ac:spMkLst>
            <pc:docMk/>
            <pc:sldMk cId="1266157980" sldId="260"/>
            <ac:spMk id="2055" creationId="{E8C483BE-AB37-416E-997B-AAAF62E8CE27}"/>
          </ac:spMkLst>
        </pc:spChg>
        <pc:spChg chg="add del mod">
          <ac:chgData name="Lee, Nam Jun" userId="S::namjun.lee@wsu.edu::a5ace140-7953-4277-8500-b77302618faa" providerId="AD" clId="Web-{8C02349B-15FE-472D-9B2B-08F023E691FE}" dt="2023-04-01T16:39:40.543" v="103"/>
          <ac:spMkLst>
            <pc:docMk/>
            <pc:sldMk cId="1266157980" sldId="260"/>
            <ac:spMk id="2057" creationId="{C779EEAC-964C-BBCF-2DE8-612EB20686BC}"/>
          </ac:spMkLst>
        </pc:spChg>
        <pc:spChg chg="add del mod">
          <ac:chgData name="Lee, Nam Jun" userId="S::namjun.lee@wsu.edu::a5ace140-7953-4277-8500-b77302618faa" providerId="AD" clId="Web-{8C02349B-15FE-472D-9B2B-08F023E691FE}" dt="2023-04-01T16:39:43.215" v="105"/>
          <ac:spMkLst>
            <pc:docMk/>
            <pc:sldMk cId="1266157980" sldId="260"/>
            <ac:spMk id="2059" creationId="{E8C483BE-AB37-416E-997B-AAAF62E8CE27}"/>
          </ac:spMkLst>
        </pc:spChg>
        <pc:spChg chg="add del mod">
          <ac:chgData name="Lee, Nam Jun" userId="S::namjun.lee@wsu.edu::a5ace140-7953-4277-8500-b77302618faa" providerId="AD" clId="Web-{8C02349B-15FE-472D-9B2B-08F023E691FE}" dt="2023-04-01T16:39:45.997" v="107"/>
          <ac:spMkLst>
            <pc:docMk/>
            <pc:sldMk cId="1266157980" sldId="260"/>
            <ac:spMk id="2061" creationId="{7863A1EE-A1EA-33A1-1D67-FEF8D1B0623B}"/>
          </ac:spMkLst>
        </pc:spChg>
        <pc:spChg chg="add del mod">
          <ac:chgData name="Lee, Nam Jun" userId="S::namjun.lee@wsu.edu::a5ace140-7953-4277-8500-b77302618faa" providerId="AD" clId="Web-{8C02349B-15FE-472D-9B2B-08F023E691FE}" dt="2023-04-01T16:39:45.997" v="107"/>
          <ac:spMkLst>
            <pc:docMk/>
            <pc:sldMk cId="1266157980" sldId="260"/>
            <ac:spMk id="2062" creationId="{E7DA5F9B-7033-3C7A-AC58-EF16E7FD1BDD}"/>
          </ac:spMkLst>
        </pc:spChg>
        <pc:spChg chg="add del mod">
          <ac:chgData name="Lee, Nam Jun" userId="S::namjun.lee@wsu.edu::a5ace140-7953-4277-8500-b77302618faa" providerId="AD" clId="Web-{8C02349B-15FE-472D-9B2B-08F023E691FE}" dt="2023-04-01T16:39:45.997" v="107"/>
          <ac:spMkLst>
            <pc:docMk/>
            <pc:sldMk cId="1266157980" sldId="260"/>
            <ac:spMk id="2063" creationId="{6ECAC593-25D5-DEC2-D14A-62BD2EF2A47D}"/>
          </ac:spMkLst>
        </pc:spChg>
        <pc:spChg chg="add del mod">
          <ac:chgData name="Lee, Nam Jun" userId="S::namjun.lee@wsu.edu::a5ace140-7953-4277-8500-b77302618faa" providerId="AD" clId="Web-{8C02349B-15FE-472D-9B2B-08F023E691FE}" dt="2023-04-01T16:39:48.700" v="109"/>
          <ac:spMkLst>
            <pc:docMk/>
            <pc:sldMk cId="1266157980" sldId="260"/>
            <ac:spMk id="2065" creationId="{5DDB6617-6C25-AD38-ADC4-C15B8F0B164C}"/>
          </ac:spMkLst>
        </pc:spChg>
        <pc:spChg chg="add del mod">
          <ac:chgData name="Lee, Nam Jun" userId="S::namjun.lee@wsu.edu::a5ace140-7953-4277-8500-b77302618faa" providerId="AD" clId="Web-{8C02349B-15FE-472D-9B2B-08F023E691FE}" dt="2023-04-01T16:39:48.700" v="109"/>
          <ac:spMkLst>
            <pc:docMk/>
            <pc:sldMk cId="1266157980" sldId="260"/>
            <ac:spMk id="2066" creationId="{BD32474A-6324-7242-FC93-7D34FDA6FF79}"/>
          </ac:spMkLst>
        </pc:spChg>
        <pc:spChg chg="add del mod">
          <ac:chgData name="Lee, Nam Jun" userId="S::namjun.lee@wsu.edu::a5ace140-7953-4277-8500-b77302618faa" providerId="AD" clId="Web-{8C02349B-15FE-472D-9B2B-08F023E691FE}" dt="2023-04-01T16:39:48.700" v="109"/>
          <ac:spMkLst>
            <pc:docMk/>
            <pc:sldMk cId="1266157980" sldId="260"/>
            <ac:spMk id="2067" creationId="{73F1A006-05AA-43D9-D70B-BC5022504737}"/>
          </ac:spMkLst>
        </pc:spChg>
        <pc:spChg chg="add del mod">
          <ac:chgData name="Lee, Nam Jun" userId="S::namjun.lee@wsu.edu::a5ace140-7953-4277-8500-b77302618faa" providerId="AD" clId="Web-{8C02349B-15FE-472D-9B2B-08F023E691FE}" dt="2023-04-01T16:39:54.262" v="111"/>
          <ac:spMkLst>
            <pc:docMk/>
            <pc:sldMk cId="1266157980" sldId="260"/>
            <ac:spMk id="2069" creationId="{C779EEAC-964C-BBCF-2DE8-612EB20686BC}"/>
          </ac:spMkLst>
        </pc:spChg>
        <pc:picChg chg="add mod">
          <ac:chgData name="Lee, Nam Jun" userId="S::namjun.lee@wsu.edu::a5ace140-7953-4277-8500-b77302618faa" providerId="AD" clId="Web-{8C02349B-15FE-472D-9B2B-08F023E691FE}" dt="2023-04-01T16:53:20.250" v="242" actId="14100"/>
          <ac:picMkLst>
            <pc:docMk/>
            <pc:sldMk cId="1266157980" sldId="260"/>
            <ac:picMk id="3" creationId="{8DFDD1C4-1BA2-F21D-137A-467D4304CF63}"/>
          </ac:picMkLst>
        </pc:picChg>
        <pc:picChg chg="add mod">
          <ac:chgData name="Lee, Nam Jun" userId="S::namjun.lee@wsu.edu::a5ace140-7953-4277-8500-b77302618faa" providerId="AD" clId="Web-{8C02349B-15FE-472D-9B2B-08F023E691FE}" dt="2023-04-01T16:53:05.781" v="238" actId="14100"/>
          <ac:picMkLst>
            <pc:docMk/>
            <pc:sldMk cId="1266157980" sldId="260"/>
            <ac:picMk id="6" creationId="{2843ABDF-C14D-BDBE-AFE5-CAFAF815B73B}"/>
          </ac:picMkLst>
        </pc:picChg>
        <pc:picChg chg="mod ord">
          <ac:chgData name="Lee, Nam Jun" userId="S::namjun.lee@wsu.edu::a5ace140-7953-4277-8500-b77302618faa" providerId="AD" clId="Web-{8C02349B-15FE-472D-9B2B-08F023E691FE}" dt="2023-04-01T16:47:55.125" v="181" actId="1076"/>
          <ac:picMkLst>
            <pc:docMk/>
            <pc:sldMk cId="1266157980" sldId="260"/>
            <ac:picMk id="2050" creationId="{D900F922-CB5B-1A8C-CDEF-04C25423FDF7}"/>
          </ac:picMkLst>
        </pc:picChg>
        <pc:cxnChg chg="add mod">
          <ac:chgData name="Lee, Nam Jun" userId="S::namjun.lee@wsu.edu::a5ace140-7953-4277-8500-b77302618faa" providerId="AD" clId="Web-{8C02349B-15FE-472D-9B2B-08F023E691FE}" dt="2023-04-01T16:53:12.016" v="240" actId="1076"/>
          <ac:cxnSpMkLst>
            <pc:docMk/>
            <pc:sldMk cId="1266157980" sldId="260"/>
            <ac:cxnSpMk id="7" creationId="{8D574E2E-F7AA-F469-5FC0-894DAF50AAD0}"/>
          </ac:cxnSpMkLst>
        </pc:cxnChg>
      </pc:sldChg>
      <pc:sldChg chg="modSp">
        <pc:chgData name="Lee, Nam Jun" userId="S::namjun.lee@wsu.edu::a5ace140-7953-4277-8500-b77302618faa" providerId="AD" clId="Web-{8C02349B-15FE-472D-9B2B-08F023E691FE}" dt="2023-04-01T16:55:41.863" v="243" actId="20577"/>
        <pc:sldMkLst>
          <pc:docMk/>
          <pc:sldMk cId="2113840733" sldId="270"/>
        </pc:sldMkLst>
        <pc:spChg chg="mod">
          <ac:chgData name="Lee, Nam Jun" userId="S::namjun.lee@wsu.edu::a5ace140-7953-4277-8500-b77302618faa" providerId="AD" clId="Web-{8C02349B-15FE-472D-9B2B-08F023E691FE}" dt="2023-04-01T16:55:41.863" v="243" actId="20577"/>
          <ac:spMkLst>
            <pc:docMk/>
            <pc:sldMk cId="2113840733" sldId="270"/>
            <ac:spMk id="5" creationId="{E8546E56-D449-4019-86AD-4F0D3A1474E8}"/>
          </ac:spMkLst>
        </pc:spChg>
      </pc:sldChg>
      <pc:sldChg chg="modSp">
        <pc:chgData name="Lee, Nam Jun" userId="S::namjun.lee@wsu.edu::a5ace140-7953-4277-8500-b77302618faa" providerId="AD" clId="Web-{8C02349B-15FE-472D-9B2B-08F023E691FE}" dt="2023-04-01T17:49:12.713" v="572" actId="20577"/>
        <pc:sldMkLst>
          <pc:docMk/>
          <pc:sldMk cId="3369253750" sldId="272"/>
        </pc:sldMkLst>
        <pc:spChg chg="mod">
          <ac:chgData name="Lee, Nam Jun" userId="S::namjun.lee@wsu.edu::a5ace140-7953-4277-8500-b77302618faa" providerId="AD" clId="Web-{8C02349B-15FE-472D-9B2B-08F023E691FE}" dt="2023-04-01T16:34:54.874" v="35" actId="20577"/>
          <ac:spMkLst>
            <pc:docMk/>
            <pc:sldMk cId="3369253750" sldId="272"/>
            <ac:spMk id="4" creationId="{FA734A48-EC68-EDB8-E128-0EA682F5B4D0}"/>
          </ac:spMkLst>
        </pc:spChg>
        <pc:spChg chg="mod">
          <ac:chgData name="Lee, Nam Jun" userId="S::namjun.lee@wsu.edu::a5ace140-7953-4277-8500-b77302618faa" providerId="AD" clId="Web-{8C02349B-15FE-472D-9B2B-08F023E691FE}" dt="2023-04-01T17:49:12.713" v="572" actId="20577"/>
          <ac:spMkLst>
            <pc:docMk/>
            <pc:sldMk cId="3369253750" sldId="272"/>
            <ac:spMk id="10" creationId="{BCC90E74-D9FA-6111-40F3-465358E4C6B6}"/>
          </ac:spMkLst>
        </pc:spChg>
        <pc:spChg chg="mod">
          <ac:chgData name="Lee, Nam Jun" userId="S::namjun.lee@wsu.edu::a5ace140-7953-4277-8500-b77302618faa" providerId="AD" clId="Web-{8C02349B-15FE-472D-9B2B-08F023E691FE}" dt="2023-04-01T16:56:55.818" v="260" actId="14100"/>
          <ac:spMkLst>
            <pc:docMk/>
            <pc:sldMk cId="3369253750" sldId="272"/>
            <ac:spMk id="13" creationId="{8BEA1ACC-A89C-7AC2-BF77-B392E474BA61}"/>
          </ac:spMkLst>
        </pc:spChg>
      </pc:sldChg>
      <pc:sldChg chg="modSp">
        <pc:chgData name="Lee, Nam Jun" userId="S::namjun.lee@wsu.edu::a5ace140-7953-4277-8500-b77302618faa" providerId="AD" clId="Web-{8C02349B-15FE-472D-9B2B-08F023E691FE}" dt="2023-04-01T17:41:34.093" v="550" actId="20577"/>
        <pc:sldMkLst>
          <pc:docMk/>
          <pc:sldMk cId="2707508794" sldId="273"/>
        </pc:sldMkLst>
        <pc:spChg chg="mod">
          <ac:chgData name="Lee, Nam Jun" userId="S::namjun.lee@wsu.edu::a5ace140-7953-4277-8500-b77302618faa" providerId="AD" clId="Web-{8C02349B-15FE-472D-9B2B-08F023E691FE}" dt="2023-04-01T17:41:34.093" v="550" actId="20577"/>
          <ac:spMkLst>
            <pc:docMk/>
            <pc:sldMk cId="2707508794" sldId="273"/>
            <ac:spMk id="6" creationId="{F78B417D-6312-3ABB-A4C3-774759B1A8D0}"/>
          </ac:spMkLst>
        </pc:spChg>
      </pc:sldChg>
      <pc:sldChg chg="modSp">
        <pc:chgData name="Lee, Nam Jun" userId="S::namjun.lee@wsu.edu::a5ace140-7953-4277-8500-b77302618faa" providerId="AD" clId="Web-{8C02349B-15FE-472D-9B2B-08F023E691FE}" dt="2023-04-01T17:40:27.122" v="531" actId="20577"/>
        <pc:sldMkLst>
          <pc:docMk/>
          <pc:sldMk cId="4231453564" sldId="274"/>
        </pc:sldMkLst>
        <pc:spChg chg="mod">
          <ac:chgData name="Lee, Nam Jun" userId="S::namjun.lee@wsu.edu::a5ace140-7953-4277-8500-b77302618faa" providerId="AD" clId="Web-{8C02349B-15FE-472D-9B2B-08F023E691FE}" dt="2023-04-01T17:40:27.122" v="531" actId="20577"/>
          <ac:spMkLst>
            <pc:docMk/>
            <pc:sldMk cId="4231453564" sldId="274"/>
            <ac:spMk id="6" creationId="{B7638600-A858-1195-5382-C930C52F036B}"/>
          </ac:spMkLst>
        </pc:spChg>
      </pc:sldChg>
      <pc:sldChg chg="new del ord">
        <pc:chgData name="Lee, Nam Jun" userId="S::namjun.lee@wsu.edu::a5ace140-7953-4277-8500-b77302618faa" providerId="AD" clId="Web-{8C02349B-15FE-472D-9B2B-08F023E691FE}" dt="2023-04-01T16:55:46.769" v="244"/>
        <pc:sldMkLst>
          <pc:docMk/>
          <pc:sldMk cId="2323120385" sldId="276"/>
        </pc:sldMkLst>
      </pc:sldChg>
    </pc:docChg>
  </pc:docChgLst>
  <pc:docChgLst>
    <pc:chgData name="Lee, Nam Jun" userId="S::namjun.lee@wsu.edu::a5ace140-7953-4277-8500-b77302618faa" providerId="AD" clId="Web-{6C588E66-190D-4521-98E4-752C74240E63}"/>
    <pc:docChg chg="addSld modSld sldOrd">
      <pc:chgData name="Lee, Nam Jun" userId="S::namjun.lee@wsu.edu::a5ace140-7953-4277-8500-b77302618faa" providerId="AD" clId="Web-{6C588E66-190D-4521-98E4-752C74240E63}" dt="2023-04-01T04:01:02.029" v="3"/>
      <pc:docMkLst>
        <pc:docMk/>
      </pc:docMkLst>
      <pc:sldChg chg="modSp">
        <pc:chgData name="Lee, Nam Jun" userId="S::namjun.lee@wsu.edu::a5ace140-7953-4277-8500-b77302618faa" providerId="AD" clId="Web-{6C588E66-190D-4521-98E4-752C74240E63}" dt="2023-04-01T03:58:13.244" v="1" actId="20577"/>
        <pc:sldMkLst>
          <pc:docMk/>
          <pc:sldMk cId="1650012627" sldId="266"/>
        </pc:sldMkLst>
        <pc:spChg chg="mod">
          <ac:chgData name="Lee, Nam Jun" userId="S::namjun.lee@wsu.edu::a5ace140-7953-4277-8500-b77302618faa" providerId="AD" clId="Web-{6C588E66-190D-4521-98E4-752C74240E63}" dt="2023-04-01T03:58:13.244" v="1" actId="20577"/>
          <ac:spMkLst>
            <pc:docMk/>
            <pc:sldMk cId="1650012627" sldId="266"/>
            <ac:spMk id="3" creationId="{5ECCBAE3-CEA3-4EE0-83F6-41CFC54D2B4A}"/>
          </ac:spMkLst>
        </pc:spChg>
      </pc:sldChg>
      <pc:sldChg chg="new ord">
        <pc:chgData name="Lee, Nam Jun" userId="S::namjun.lee@wsu.edu::a5ace140-7953-4277-8500-b77302618faa" providerId="AD" clId="Web-{6C588E66-190D-4521-98E4-752C74240E63}" dt="2023-04-01T04:01:02.029" v="3"/>
        <pc:sldMkLst>
          <pc:docMk/>
          <pc:sldMk cId="3409719931" sldId="271"/>
        </pc:sldMkLst>
      </pc:sldChg>
    </pc:docChg>
  </pc:docChgLst>
  <pc:docChgLst>
    <pc:chgData name="Lee, Nam Jun" userId="S::namjun.lee@wsu.edu::a5ace140-7953-4277-8500-b77302618faa" providerId="AD" clId="Web-{A86A5BA1-DA5E-4DBB-8F05-D3A0CD149C0F}"/>
    <pc:docChg chg="addSld delSld modSld sldOrd">
      <pc:chgData name="Lee, Nam Jun" userId="S::namjun.lee@wsu.edu::a5ace140-7953-4277-8500-b77302618faa" providerId="AD" clId="Web-{A86A5BA1-DA5E-4DBB-8F05-D3A0CD149C0F}" dt="2023-04-01T06:58:06.993" v="394" actId="1076"/>
      <pc:docMkLst>
        <pc:docMk/>
      </pc:docMkLst>
      <pc:sldChg chg="modSp">
        <pc:chgData name="Lee, Nam Jun" userId="S::namjun.lee@wsu.edu::a5ace140-7953-4277-8500-b77302618faa" providerId="AD" clId="Web-{A86A5BA1-DA5E-4DBB-8F05-D3A0CD149C0F}" dt="2023-04-01T06:56:26.788" v="391" actId="1076"/>
        <pc:sldMkLst>
          <pc:docMk/>
          <pc:sldMk cId="1266157980" sldId="260"/>
        </pc:sldMkLst>
        <pc:spChg chg="mod">
          <ac:chgData name="Lee, Nam Jun" userId="S::namjun.lee@wsu.edu::a5ace140-7953-4277-8500-b77302618faa" providerId="AD" clId="Web-{A86A5BA1-DA5E-4DBB-8F05-D3A0CD149C0F}" dt="2023-04-01T06:56:26.788" v="391" actId="1076"/>
          <ac:spMkLst>
            <pc:docMk/>
            <pc:sldMk cId="1266157980" sldId="260"/>
            <ac:spMk id="2" creationId="{4991AEBC-6D9D-4D30-BB4C-43FE1370375F}"/>
          </ac:spMkLst>
        </pc:spChg>
      </pc:sldChg>
      <pc:sldChg chg="del">
        <pc:chgData name="Lee, Nam Jun" userId="S::namjun.lee@wsu.edu::a5ace140-7953-4277-8500-b77302618faa" providerId="AD" clId="Web-{A86A5BA1-DA5E-4DBB-8F05-D3A0CD149C0F}" dt="2023-04-01T05:38:21.830" v="135"/>
        <pc:sldMkLst>
          <pc:docMk/>
          <pc:sldMk cId="3409719931" sldId="271"/>
        </pc:sldMkLst>
      </pc:sldChg>
      <pc:sldChg chg="addSp delSp modSp new ord">
        <pc:chgData name="Lee, Nam Jun" userId="S::namjun.lee@wsu.edu::a5ace140-7953-4277-8500-b77302618faa" providerId="AD" clId="Web-{A86A5BA1-DA5E-4DBB-8F05-D3A0CD149C0F}" dt="2023-04-01T06:58:06.993" v="394" actId="1076"/>
        <pc:sldMkLst>
          <pc:docMk/>
          <pc:sldMk cId="3369253750" sldId="272"/>
        </pc:sldMkLst>
        <pc:spChg chg="del">
          <ac:chgData name="Lee, Nam Jun" userId="S::namjun.lee@wsu.edu::a5ace140-7953-4277-8500-b77302618faa" providerId="AD" clId="Web-{A86A5BA1-DA5E-4DBB-8F05-D3A0CD149C0F}" dt="2023-04-01T05:34:38.823" v="24"/>
          <ac:spMkLst>
            <pc:docMk/>
            <pc:sldMk cId="3369253750" sldId="272"/>
            <ac:spMk id="2" creationId="{59EE3790-D407-0474-7F78-BA0F1F798820}"/>
          </ac:spMkLst>
        </pc:spChg>
        <pc:spChg chg="add del">
          <ac:chgData name="Lee, Nam Jun" userId="S::namjun.lee@wsu.edu::a5ace140-7953-4277-8500-b77302618faa" providerId="AD" clId="Web-{A86A5BA1-DA5E-4DBB-8F05-D3A0CD149C0F}" dt="2023-04-01T06:09:13.135" v="193"/>
          <ac:spMkLst>
            <pc:docMk/>
            <pc:sldMk cId="3369253750" sldId="272"/>
            <ac:spMk id="2" creationId="{6FBD7F28-8C7A-5C16-F6B7-822051DCC084}"/>
          </ac:spMkLst>
        </pc:spChg>
        <pc:spChg chg="mod">
          <ac:chgData name="Lee, Nam Jun" userId="S::namjun.lee@wsu.edu::a5ace140-7953-4277-8500-b77302618faa" providerId="AD" clId="Web-{A86A5BA1-DA5E-4DBB-8F05-D3A0CD149C0F}" dt="2023-04-01T06:08:42.900" v="180" actId="20577"/>
          <ac:spMkLst>
            <pc:docMk/>
            <pc:sldMk cId="3369253750" sldId="272"/>
            <ac:spMk id="4" creationId="{FA734A48-EC68-EDB8-E128-0EA682F5B4D0}"/>
          </ac:spMkLst>
        </pc:spChg>
        <pc:spChg chg="add mod">
          <ac:chgData name="Lee, Nam Jun" userId="S::namjun.lee@wsu.edu::a5ace140-7953-4277-8500-b77302618faa" providerId="AD" clId="Web-{A86A5BA1-DA5E-4DBB-8F05-D3A0CD149C0F}" dt="2023-04-01T06:43:54.963" v="379" actId="20577"/>
          <ac:spMkLst>
            <pc:docMk/>
            <pc:sldMk cId="3369253750" sldId="272"/>
            <ac:spMk id="5" creationId="{31E8B1BB-469A-D84D-BB96-D086F005DAB9}"/>
          </ac:spMkLst>
        </pc:spChg>
        <pc:spChg chg="del mod">
          <ac:chgData name="Lee, Nam Jun" userId="S::namjun.lee@wsu.edu::a5ace140-7953-4277-8500-b77302618faa" providerId="AD" clId="Web-{A86A5BA1-DA5E-4DBB-8F05-D3A0CD149C0F}" dt="2023-04-01T05:37:41.016" v="107"/>
          <ac:spMkLst>
            <pc:docMk/>
            <pc:sldMk cId="3369253750" sldId="272"/>
            <ac:spMk id="5" creationId="{791DC5DC-CA7F-A0CE-D974-171EB174729B}"/>
          </ac:spMkLst>
        </pc:spChg>
        <pc:spChg chg="add del mod">
          <ac:chgData name="Lee, Nam Jun" userId="S::namjun.lee@wsu.edu::a5ace140-7953-4277-8500-b77302618faa" providerId="AD" clId="Web-{A86A5BA1-DA5E-4DBB-8F05-D3A0CD149C0F}" dt="2023-04-01T06:13:23.656" v="254"/>
          <ac:spMkLst>
            <pc:docMk/>
            <pc:sldMk cId="3369253750" sldId="272"/>
            <ac:spMk id="6" creationId="{31414341-B6CD-E303-C6EB-8DB4F7181249}"/>
          </ac:spMkLst>
        </pc:spChg>
        <pc:spChg chg="del mod">
          <ac:chgData name="Lee, Nam Jun" userId="S::namjun.lee@wsu.edu::a5ace140-7953-4277-8500-b77302618faa" providerId="AD" clId="Web-{A86A5BA1-DA5E-4DBB-8F05-D3A0CD149C0F}" dt="2023-04-01T05:34:32.354" v="22"/>
          <ac:spMkLst>
            <pc:docMk/>
            <pc:sldMk cId="3369253750" sldId="272"/>
            <ac:spMk id="6" creationId="{44218239-702D-A71E-2C08-38FC5D169049}"/>
          </ac:spMkLst>
        </pc:spChg>
        <pc:spChg chg="del mod">
          <ac:chgData name="Lee, Nam Jun" userId="S::namjun.lee@wsu.edu::a5ace140-7953-4277-8500-b77302618faa" providerId="AD" clId="Web-{A86A5BA1-DA5E-4DBB-8F05-D3A0CD149C0F}" dt="2023-04-01T06:17:26.990" v="286"/>
          <ac:spMkLst>
            <pc:docMk/>
            <pc:sldMk cId="3369253750" sldId="272"/>
            <ac:spMk id="7" creationId="{504B16E1-B79F-213D-1279-799AB2B4425D}"/>
          </ac:spMkLst>
        </pc:spChg>
        <pc:spChg chg="del">
          <ac:chgData name="Lee, Nam Jun" userId="S::namjun.lee@wsu.edu::a5ace140-7953-4277-8500-b77302618faa" providerId="AD" clId="Web-{A86A5BA1-DA5E-4DBB-8F05-D3A0CD149C0F}" dt="2023-04-01T05:35:48.122" v="55"/>
          <ac:spMkLst>
            <pc:docMk/>
            <pc:sldMk cId="3369253750" sldId="272"/>
            <ac:spMk id="8" creationId="{37030B2F-19C2-8679-59B5-100627CA79D9}"/>
          </ac:spMkLst>
        </pc:spChg>
        <pc:spChg chg="add del mod">
          <ac:chgData name="Lee, Nam Jun" userId="S::namjun.lee@wsu.edu::a5ace140-7953-4277-8500-b77302618faa" providerId="AD" clId="Web-{A86A5BA1-DA5E-4DBB-8F05-D3A0CD149C0F}" dt="2023-04-01T06:17:38.880" v="297"/>
          <ac:spMkLst>
            <pc:docMk/>
            <pc:sldMk cId="3369253750" sldId="272"/>
            <ac:spMk id="9" creationId="{D4AE6A80-8630-8F09-95ED-C05C99722550}"/>
          </ac:spMkLst>
        </pc:spChg>
        <pc:spChg chg="add mod">
          <ac:chgData name="Lee, Nam Jun" userId="S::namjun.lee@wsu.edu::a5ace140-7953-4277-8500-b77302618faa" providerId="AD" clId="Web-{A86A5BA1-DA5E-4DBB-8F05-D3A0CD149C0F}" dt="2023-04-01T06:21:34.026" v="325"/>
          <ac:spMkLst>
            <pc:docMk/>
            <pc:sldMk cId="3369253750" sldId="272"/>
            <ac:spMk id="10" creationId="{BCC90E74-D9FA-6111-40F3-465358E4C6B6}"/>
          </ac:spMkLst>
        </pc:spChg>
        <pc:spChg chg="add del">
          <ac:chgData name="Lee, Nam Jun" userId="S::namjun.lee@wsu.edu::a5ace140-7953-4277-8500-b77302618faa" providerId="AD" clId="Web-{A86A5BA1-DA5E-4DBB-8F05-D3A0CD149C0F}" dt="2023-04-01T06:18:28.116" v="308"/>
          <ac:spMkLst>
            <pc:docMk/>
            <pc:sldMk cId="3369253750" sldId="272"/>
            <ac:spMk id="11" creationId="{AC658D58-15FA-ABDF-D5B6-EAF52C7485FE}"/>
          </ac:spMkLst>
        </pc:spChg>
        <pc:spChg chg="add mod">
          <ac:chgData name="Lee, Nam Jun" userId="S::namjun.lee@wsu.edu::a5ace140-7953-4277-8500-b77302618faa" providerId="AD" clId="Web-{A86A5BA1-DA5E-4DBB-8F05-D3A0CD149C0F}" dt="2023-04-01T06:17:45.146" v="299" actId="1076"/>
          <ac:spMkLst>
            <pc:docMk/>
            <pc:sldMk cId="3369253750" sldId="272"/>
            <ac:spMk id="12" creationId="{3A56C810-9FE7-827B-6AC5-B5E9C9BAAABD}"/>
          </ac:spMkLst>
        </pc:spChg>
        <pc:spChg chg="add mod">
          <ac:chgData name="Lee, Nam Jun" userId="S::namjun.lee@wsu.edu::a5ace140-7953-4277-8500-b77302618faa" providerId="AD" clId="Web-{A86A5BA1-DA5E-4DBB-8F05-D3A0CD149C0F}" dt="2023-04-01T06:58:06.993" v="394" actId="1076"/>
          <ac:spMkLst>
            <pc:docMk/>
            <pc:sldMk cId="3369253750" sldId="272"/>
            <ac:spMk id="13" creationId="{8BEA1ACC-A89C-7AC2-BF77-B392E474BA61}"/>
          </ac:spMkLst>
        </pc:spChg>
        <pc:spChg chg="add mod">
          <ac:chgData name="Lee, Nam Jun" userId="S::namjun.lee@wsu.edu::a5ace140-7953-4277-8500-b77302618faa" providerId="AD" clId="Web-{A86A5BA1-DA5E-4DBB-8F05-D3A0CD149C0F}" dt="2023-04-01T06:21:25.041" v="324"/>
          <ac:spMkLst>
            <pc:docMk/>
            <pc:sldMk cId="3369253750" sldId="272"/>
            <ac:spMk id="14" creationId="{4CC254A7-AC78-15E4-F054-E2E29E741117}"/>
          </ac:spMkLst>
        </pc:spChg>
        <pc:spChg chg="add mod">
          <ac:chgData name="Lee, Nam Jun" userId="S::namjun.lee@wsu.edu::a5ace140-7953-4277-8500-b77302618faa" providerId="AD" clId="Web-{A86A5BA1-DA5E-4DBB-8F05-D3A0CD149C0F}" dt="2023-04-01T06:58:03.087" v="393" actId="1076"/>
          <ac:spMkLst>
            <pc:docMk/>
            <pc:sldMk cId="3369253750" sldId="272"/>
            <ac:spMk id="15" creationId="{782142A5-2DA2-D7B0-0D97-3510099DEE6E}"/>
          </ac:spMkLst>
        </pc:spChg>
        <pc:spChg chg="add mod">
          <ac:chgData name="Lee, Nam Jun" userId="S::namjun.lee@wsu.edu::a5ace140-7953-4277-8500-b77302618faa" providerId="AD" clId="Web-{A86A5BA1-DA5E-4DBB-8F05-D3A0CD149C0F}" dt="2023-04-01T06:21:38.979" v="326"/>
          <ac:spMkLst>
            <pc:docMk/>
            <pc:sldMk cId="3369253750" sldId="272"/>
            <ac:spMk id="16" creationId="{BAA64966-26D8-A053-3E4F-BE53651D1E6C}"/>
          </ac:spMkLst>
        </pc:spChg>
        <pc:spChg chg="add mod">
          <ac:chgData name="Lee, Nam Jun" userId="S::namjun.lee@wsu.edu::a5ace140-7953-4277-8500-b77302618faa" providerId="AD" clId="Web-{A86A5BA1-DA5E-4DBB-8F05-D3A0CD149C0F}" dt="2023-04-01T06:17:45.177" v="302" actId="1076"/>
          <ac:spMkLst>
            <pc:docMk/>
            <pc:sldMk cId="3369253750" sldId="272"/>
            <ac:spMk id="18" creationId="{8FFBA037-DCFB-CC16-1BE5-82A95853E264}"/>
          </ac:spMkLst>
        </pc:spChg>
        <pc:spChg chg="add mod">
          <ac:chgData name="Lee, Nam Jun" userId="S::namjun.lee@wsu.edu::a5ace140-7953-4277-8500-b77302618faa" providerId="AD" clId="Web-{A86A5BA1-DA5E-4DBB-8F05-D3A0CD149C0F}" dt="2023-04-01T06:17:45.193" v="303" actId="1076"/>
          <ac:spMkLst>
            <pc:docMk/>
            <pc:sldMk cId="3369253750" sldId="272"/>
            <ac:spMk id="20" creationId="{FCA4E6E8-35E5-7499-9C16-8EB2DD83D353}"/>
          </ac:spMkLst>
        </pc:spChg>
        <pc:spChg chg="add mod">
          <ac:chgData name="Lee, Nam Jun" userId="S::namjun.lee@wsu.edu::a5ace140-7953-4277-8500-b77302618faa" providerId="AD" clId="Web-{A86A5BA1-DA5E-4DBB-8F05-D3A0CD149C0F}" dt="2023-04-01T06:17:45.193" v="304" actId="1076"/>
          <ac:spMkLst>
            <pc:docMk/>
            <pc:sldMk cId="3369253750" sldId="272"/>
            <ac:spMk id="22" creationId="{DC73FD58-7EC3-0FBB-BF6F-7A6318D063E6}"/>
          </ac:spMkLst>
        </pc:spChg>
        <pc:spChg chg="add mod">
          <ac:chgData name="Lee, Nam Jun" userId="S::namjun.lee@wsu.edu::a5ace140-7953-4277-8500-b77302618faa" providerId="AD" clId="Web-{A86A5BA1-DA5E-4DBB-8F05-D3A0CD149C0F}" dt="2023-04-01T06:17:45.209" v="305" actId="1076"/>
          <ac:spMkLst>
            <pc:docMk/>
            <pc:sldMk cId="3369253750" sldId="272"/>
            <ac:spMk id="24" creationId="{3DFF26E4-23E3-30AF-BA2D-A141F6FD505A}"/>
          </ac:spMkLst>
        </pc:spChg>
        <pc:spChg chg="add mod">
          <ac:chgData name="Lee, Nam Jun" userId="S::namjun.lee@wsu.edu::a5ace140-7953-4277-8500-b77302618faa" providerId="AD" clId="Web-{A86A5BA1-DA5E-4DBB-8F05-D3A0CD149C0F}" dt="2023-04-01T06:17:45.224" v="306" actId="1076"/>
          <ac:spMkLst>
            <pc:docMk/>
            <pc:sldMk cId="3369253750" sldId="272"/>
            <ac:spMk id="26" creationId="{710689A4-576C-09A5-824E-88702DA5EF90}"/>
          </ac:spMkLst>
        </pc:spChg>
        <pc:spChg chg="add del mod">
          <ac:chgData name="Lee, Nam Jun" userId="S::namjun.lee@wsu.edu::a5ace140-7953-4277-8500-b77302618faa" providerId="AD" clId="Web-{A86A5BA1-DA5E-4DBB-8F05-D3A0CD149C0F}" dt="2023-04-01T06:17:25.458" v="285"/>
          <ac:spMkLst>
            <pc:docMk/>
            <pc:sldMk cId="3369253750" sldId="272"/>
            <ac:spMk id="28" creationId="{F190F8B4-2A62-E652-F75C-5D0A2124FA08}"/>
          </ac:spMkLst>
        </pc:spChg>
      </pc:sldChg>
      <pc:sldChg chg="addSp delSp modSp new ord">
        <pc:chgData name="Lee, Nam Jun" userId="S::namjun.lee@wsu.edu::a5ace140-7953-4277-8500-b77302618faa" providerId="AD" clId="Web-{A86A5BA1-DA5E-4DBB-8F05-D3A0CD149C0F}" dt="2023-04-01T06:54:55.849" v="390" actId="20577"/>
        <pc:sldMkLst>
          <pc:docMk/>
          <pc:sldMk cId="2424825875" sldId="273"/>
        </pc:sldMkLst>
        <pc:spChg chg="mod">
          <ac:chgData name="Lee, Nam Jun" userId="S::namjun.lee@wsu.edu::a5ace140-7953-4277-8500-b77302618faa" providerId="AD" clId="Web-{A86A5BA1-DA5E-4DBB-8F05-D3A0CD149C0F}" dt="2023-04-01T06:54:52.723" v="389" actId="20577"/>
          <ac:spMkLst>
            <pc:docMk/>
            <pc:sldMk cId="2424825875" sldId="273"/>
            <ac:spMk id="4" creationId="{2E918E67-31AA-A3FA-2F77-C090147773B0}"/>
          </ac:spMkLst>
        </pc:spChg>
        <pc:spChg chg="del">
          <ac:chgData name="Lee, Nam Jun" userId="S::namjun.lee@wsu.edu::a5ace140-7953-4277-8500-b77302618faa" providerId="AD" clId="Web-{A86A5BA1-DA5E-4DBB-8F05-D3A0CD149C0F}" dt="2023-04-01T06:43:12.713" v="354"/>
          <ac:spMkLst>
            <pc:docMk/>
            <pc:sldMk cId="2424825875" sldId="273"/>
            <ac:spMk id="5" creationId="{74F78410-6AE2-0B86-7F70-15EF72F84D7C}"/>
          </ac:spMkLst>
        </pc:spChg>
        <pc:spChg chg="mod">
          <ac:chgData name="Lee, Nam Jun" userId="S::namjun.lee@wsu.edu::a5ace140-7953-4277-8500-b77302618faa" providerId="AD" clId="Web-{A86A5BA1-DA5E-4DBB-8F05-D3A0CD149C0F}" dt="2023-04-01T06:54:55.849" v="390" actId="20577"/>
          <ac:spMkLst>
            <pc:docMk/>
            <pc:sldMk cId="2424825875" sldId="273"/>
            <ac:spMk id="6" creationId="{A285FF6E-048A-E38A-3387-5455278CF006}"/>
          </ac:spMkLst>
        </pc:spChg>
        <pc:spChg chg="del">
          <ac:chgData name="Lee, Nam Jun" userId="S::namjun.lee@wsu.edu::a5ace140-7953-4277-8500-b77302618faa" providerId="AD" clId="Web-{A86A5BA1-DA5E-4DBB-8F05-D3A0CD149C0F}" dt="2023-04-01T06:43:18.197" v="356"/>
          <ac:spMkLst>
            <pc:docMk/>
            <pc:sldMk cId="2424825875" sldId="273"/>
            <ac:spMk id="7" creationId="{08CE27F8-9D75-BCDF-8EB2-127FD4C2BE0C}"/>
          </ac:spMkLst>
        </pc:spChg>
        <pc:spChg chg="del mod">
          <ac:chgData name="Lee, Nam Jun" userId="S::namjun.lee@wsu.edu::a5ace140-7953-4277-8500-b77302618faa" providerId="AD" clId="Web-{A86A5BA1-DA5E-4DBB-8F05-D3A0CD149C0F}" dt="2023-04-01T06:44:08.292" v="381"/>
          <ac:spMkLst>
            <pc:docMk/>
            <pc:sldMk cId="2424825875" sldId="273"/>
            <ac:spMk id="8" creationId="{CA93B2DF-3113-17E4-6D4B-E07485F841B8}"/>
          </ac:spMkLst>
        </pc:spChg>
        <pc:spChg chg="add del">
          <ac:chgData name="Lee, Nam Jun" userId="S::namjun.lee@wsu.edu::a5ace140-7953-4277-8500-b77302618faa" providerId="AD" clId="Web-{A86A5BA1-DA5E-4DBB-8F05-D3A0CD149C0F}" dt="2023-04-01T06:42:57.728" v="346"/>
          <ac:spMkLst>
            <pc:docMk/>
            <pc:sldMk cId="2424825875" sldId="273"/>
            <ac:spMk id="10" creationId="{7C7AC0BE-0EDF-1407-CBEB-37949715CDF9}"/>
          </ac:spMkLst>
        </pc:spChg>
      </pc:sldChg>
    </pc:docChg>
  </pc:docChgLst>
  <pc:docChgLst>
    <pc:chgData name="Rangel, Julian Ubaldo" userId="S::julian.rangel@wsu.edu::1955c64f-d5ae-417e-96f5-7c815e39c1fd" providerId="AD" clId="Web-{F045F9DC-BB50-4999-A949-FFF4C169CEB3}"/>
    <pc:docChg chg="modSld">
      <pc:chgData name="Rangel, Julian Ubaldo" userId="S::julian.rangel@wsu.edu::1955c64f-d5ae-417e-96f5-7c815e39c1fd" providerId="AD" clId="Web-{F045F9DC-BB50-4999-A949-FFF4C169CEB3}" dt="2023-03-29T00:31:51.846" v="726" actId="20577"/>
      <pc:docMkLst>
        <pc:docMk/>
      </pc:docMkLst>
      <pc:sldChg chg="modSp">
        <pc:chgData name="Rangel, Julian Ubaldo" userId="S::julian.rangel@wsu.edu::1955c64f-d5ae-417e-96f5-7c815e39c1fd" providerId="AD" clId="Web-{F045F9DC-BB50-4999-A949-FFF4C169CEB3}" dt="2023-03-29T00:31:51.846" v="726" actId="20577"/>
        <pc:sldMkLst>
          <pc:docMk/>
          <pc:sldMk cId="1266157980" sldId="260"/>
        </pc:sldMkLst>
        <pc:spChg chg="mod">
          <ac:chgData name="Rangel, Julian Ubaldo" userId="S::julian.rangel@wsu.edu::1955c64f-d5ae-417e-96f5-7c815e39c1fd" providerId="AD" clId="Web-{F045F9DC-BB50-4999-A949-FFF4C169CEB3}" dt="2023-03-29T00:14:11.305" v="227" actId="20577"/>
          <ac:spMkLst>
            <pc:docMk/>
            <pc:sldMk cId="1266157980" sldId="260"/>
            <ac:spMk id="2" creationId="{4991AEBC-6D9D-4D30-BB4C-43FE1370375F}"/>
          </ac:spMkLst>
        </pc:spChg>
        <pc:spChg chg="mod">
          <ac:chgData name="Rangel, Julian Ubaldo" userId="S::julian.rangel@wsu.edu::1955c64f-d5ae-417e-96f5-7c815e39c1fd" providerId="AD" clId="Web-{F045F9DC-BB50-4999-A949-FFF4C169CEB3}" dt="2023-03-29T00:31:51.846" v="726" actId="20577"/>
          <ac:spMkLst>
            <pc:docMk/>
            <pc:sldMk cId="1266157980" sldId="260"/>
            <ac:spMk id="5" creationId="{C7BFDBF9-B20C-4919-9CE3-90C6CDC85B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    </a:t>
            </a:r>
            <a:endParaRPr lang="ru-RU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Month</a:t>
            </a:r>
            <a:br>
              <a:rPr lang="en-US"/>
            </a:br>
            <a:r>
              <a:rPr lang="en-US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THANK YOU!</a:t>
            </a:r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    </a:t>
            </a:r>
            <a:endParaRPr lang="ru-R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/>
              <a:t>DIVIDER SLIDE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/>
              <a:t>DIVIDER SLIDE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LAYOUT 02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LAYOUT 02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COMPARISON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CHART SLIDE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TABLE SLIDE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BIG IMAGE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ransport, aircraft, airplane&#10;&#10;Description automatically generated">
            <a:extLst>
              <a:ext uri="{FF2B5EF4-FFF2-40B4-BE49-F238E27FC236}">
                <a16:creationId xmlns:a16="http://schemas.microsoft.com/office/drawing/2014/main" id="{B66C06BF-B8DE-20EA-6B23-CEDF196E04E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t="1921" r="3" b="6939"/>
          <a:stretch/>
        </p:blipFill>
        <p:spPr>
          <a:xfrm>
            <a:off x="5771770" y="1483675"/>
            <a:ext cx="6421408" cy="343842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2" y="588958"/>
            <a:ext cx="6861297" cy="1425579"/>
          </a:xfrm>
        </p:spPr>
        <p:txBody>
          <a:bodyPr anchor="ctr">
            <a:noAutofit/>
          </a:bodyPr>
          <a:lstStyle/>
          <a:p>
            <a:r>
              <a:rPr lang="en-US" sz="4800"/>
              <a:t>Diversity in Aerospace</a:t>
            </a:r>
            <a:endParaRPr lang="ru-RU" sz="480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E5205607-08F5-95B1-7799-594EE5BF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</a:t>
            </a:fld>
            <a:endParaRPr lang="ru-RU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33791A7-BF31-AC7E-6931-FD79A11816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Team members:</a:t>
            </a:r>
          </a:p>
          <a:p>
            <a:pPr marL="0" indent="0">
              <a:buNone/>
            </a:pPr>
            <a:r>
              <a:rPr lang="en-US"/>
              <a:t>Kameron Galm, Julian Rangel, Ashlyn Montgomery, and Nam Jun Lee</a:t>
            </a:r>
            <a:endParaRPr lang="en-US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April</a:t>
            </a:r>
          </a:p>
          <a:p>
            <a:r>
              <a:rPr lang="en-US" sz="1700"/>
              <a:t>2023</a:t>
            </a:r>
            <a:endParaRPr lang="ru-RU" sz="17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>
            <a:normAutofit/>
          </a:bodyPr>
          <a:lstStyle/>
          <a:p>
            <a:r>
              <a:rPr lang="en-US"/>
              <a:t>DATA 424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013A-B594-1AC8-27C9-AF12842C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2228254"/>
            <a:ext cx="3403308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Where we are going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2BFD4-7121-41FD-FD93-EDF22AC3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6C167-9367-E7FC-4D06-6E54C07D45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>
                <a:cs typeface="Arial"/>
              </a:rPr>
              <a:t>Answer key business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254C4-FB15-3B54-A72D-5D95DB66781D}"/>
              </a:ext>
            </a:extLst>
          </p:cNvPr>
          <p:cNvSpPr txBox="1"/>
          <p:nvPr/>
        </p:nvSpPr>
        <p:spPr>
          <a:xfrm>
            <a:off x="4211052" y="1604209"/>
            <a:ext cx="7125368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cs typeface="Arial"/>
              </a:rPr>
              <a:t>1. What is the ratio of women to men in aerospace?</a:t>
            </a:r>
          </a:p>
          <a:p>
            <a:endParaRPr lang="en-US" sz="1600" b="1">
              <a:solidFill>
                <a:schemeClr val="accent1"/>
              </a:solidFill>
              <a:cs typeface="Arial"/>
            </a:endParaRPr>
          </a:p>
          <a:p>
            <a:r>
              <a:rPr lang="en-US" sz="1600" b="1">
                <a:solidFill>
                  <a:schemeClr val="accent1"/>
                </a:solidFill>
                <a:cs typeface="Arial"/>
              </a:rPr>
              <a:t>2. Is there a difference between men and women graduating from STEM fields in aerospace?</a:t>
            </a:r>
          </a:p>
          <a:p>
            <a:endParaRPr lang="en-US" sz="1600" b="1">
              <a:solidFill>
                <a:schemeClr val="accent1"/>
              </a:solidFill>
              <a:cs typeface="Arial"/>
            </a:endParaRPr>
          </a:p>
          <a:p>
            <a:r>
              <a:rPr lang="en-US" sz="1600" b="1">
                <a:solidFill>
                  <a:schemeClr val="accent1"/>
                </a:solidFill>
                <a:cs typeface="Arial"/>
              </a:rPr>
              <a:t>3. Is there a difference in how women and men are treated in aerospace (including by race)?</a:t>
            </a:r>
          </a:p>
          <a:p>
            <a:pPr algn="l"/>
            <a:endParaRPr lang="en-US" sz="1600" b="1">
              <a:solidFill>
                <a:schemeClr val="accent1"/>
              </a:solidFill>
              <a:cs typeface="Arial"/>
            </a:endParaRPr>
          </a:p>
          <a:p>
            <a:r>
              <a:rPr lang="en-US" sz="1600" b="1">
                <a:solidFill>
                  <a:schemeClr val="accent1"/>
                </a:solidFill>
                <a:cs typeface="Arial"/>
              </a:rPr>
              <a:t>4. Does workplace productivity change based on the ratio or treatment of women within the workplace?</a:t>
            </a:r>
          </a:p>
          <a:p>
            <a:endParaRPr lang="en-US" sz="1600" b="1">
              <a:solidFill>
                <a:schemeClr val="accent1"/>
              </a:solidFill>
              <a:cs typeface="Arial"/>
            </a:endParaRPr>
          </a:p>
          <a:p>
            <a:r>
              <a:rPr lang="en-US" sz="1600" b="1">
                <a:solidFill>
                  <a:schemeClr val="accent1"/>
                </a:solidFill>
                <a:cs typeface="Arial"/>
              </a:rPr>
              <a:t>5. Predictions and projections of the number of female employees in the STEM fields in the next 10 years.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3D56ECC-D254-BFF6-3A8F-CD3A2EC0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5" y="4178968"/>
            <a:ext cx="1298994" cy="1962485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371CF24B-F493-8628-B4EC-84EEEA64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606" y="422442"/>
            <a:ext cx="831101" cy="1307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3B8E31-8464-7539-7BEE-B82269903B4F}"/>
              </a:ext>
            </a:extLst>
          </p:cNvPr>
          <p:cNvSpPr txBox="1"/>
          <p:nvPr/>
        </p:nvSpPr>
        <p:spPr>
          <a:xfrm>
            <a:off x="4237789" y="5267157"/>
            <a:ext cx="6202947" cy="11229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72924-D0ED-4662-9AEE-16B793710EAC}"/>
              </a:ext>
            </a:extLst>
          </p:cNvPr>
          <p:cNvSpPr txBox="1"/>
          <p:nvPr/>
        </p:nvSpPr>
        <p:spPr>
          <a:xfrm>
            <a:off x="4211052" y="5093367"/>
            <a:ext cx="573505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cs typeface="Arial"/>
              </a:rPr>
              <a:t>How can we present our analysis so non-technical users can understand how we are answering these questions?..</a:t>
            </a:r>
            <a:r>
              <a:rPr lang="en-US">
                <a:cs typeface="Arial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369E-794A-6FFA-9FDE-5FA39714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08" y="169517"/>
            <a:ext cx="5542254" cy="876801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Shiny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9CC7B-1B9A-37E1-6DCE-55396176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D568D-65C1-E931-B02B-5C6FF4E128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15510" y="1460907"/>
            <a:ext cx="3396171" cy="29563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>
                <a:cs typeface="Arial"/>
              </a:rPr>
              <a:t>Use web-based Shiny application to tell a story</a:t>
            </a:r>
            <a:endParaRPr lang="en-US"/>
          </a:p>
          <a:p>
            <a:endParaRPr lang="en-US">
              <a:cs typeface="Arial"/>
            </a:endParaRPr>
          </a:p>
          <a:p>
            <a:pPr marL="285750" indent="-285750">
              <a:buChar char="•"/>
            </a:pPr>
            <a:r>
              <a:rPr lang="en-US">
                <a:cs typeface="Arial"/>
              </a:rPr>
              <a:t>This dashboard will be constructed by first giving a high-level look at some key graphs and statistics that communicate our findings.</a:t>
            </a:r>
          </a:p>
          <a:p>
            <a:pPr marL="285750" indent="-285750">
              <a:buChar char="•"/>
            </a:pPr>
            <a:endParaRPr lang="en-US">
              <a:cs typeface="Arial"/>
            </a:endParaRPr>
          </a:p>
          <a:p>
            <a:pPr marL="285750" indent="-285750">
              <a:buChar char="•"/>
            </a:pPr>
            <a:r>
              <a:rPr lang="en-US">
                <a:cs typeface="Arial"/>
              </a:rPr>
              <a:t>Users will be able to explore the web-based app and dig deeper into the specific business questions </a:t>
            </a:r>
          </a:p>
          <a:p>
            <a:pPr marL="285750" indent="-285750">
              <a:buChar char="•"/>
            </a:pPr>
            <a:endParaRPr lang="en-US">
              <a:cs typeface="Arial"/>
            </a:endParaRPr>
          </a:p>
          <a:p>
            <a:pPr marL="285750" indent="-285750">
              <a:buChar char="•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5B5CC-2B4E-85CA-2CFA-25BB730C89A9}"/>
              </a:ext>
            </a:extLst>
          </p:cNvPr>
          <p:cNvSpPr txBox="1"/>
          <p:nvPr/>
        </p:nvSpPr>
        <p:spPr>
          <a:xfrm>
            <a:off x="668421" y="3141578"/>
            <a:ext cx="3195051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err="1">
                <a:solidFill>
                  <a:schemeClr val="accent1"/>
                </a:solidFill>
                <a:cs typeface="Arial"/>
              </a:rPr>
              <a:t>Slidy_Presentation</a:t>
            </a:r>
            <a:r>
              <a:rPr lang="en-US" sz="1600" b="1">
                <a:solidFill>
                  <a:schemeClr val="accent1"/>
                </a:solidFill>
                <a:cs typeface="Arial"/>
              </a:rPr>
              <a:t> (.</a:t>
            </a:r>
            <a:r>
              <a:rPr lang="en-US" sz="1600" b="1" err="1">
                <a:solidFill>
                  <a:schemeClr val="accent1"/>
                </a:solidFill>
                <a:cs typeface="Arial"/>
              </a:rPr>
              <a:t>Rmd</a:t>
            </a:r>
            <a:r>
              <a:rPr lang="en-US" sz="1600" b="1">
                <a:solidFill>
                  <a:schemeClr val="accent1"/>
                </a:solidFill>
                <a:cs typeface="Arial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accent1"/>
                </a:solidFill>
                <a:cs typeface="Arial"/>
              </a:rPr>
              <a:t>ShinyThemes + .CSS file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accent1"/>
                </a:solidFill>
                <a:cs typeface="Arial"/>
              </a:rPr>
              <a:t>NavBar Dashboard 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>
                <a:solidFill>
                  <a:schemeClr val="accent1"/>
                </a:solidFill>
                <a:cs typeface="Arial"/>
              </a:rPr>
              <a:t>Tabs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>
                <a:solidFill>
                  <a:schemeClr val="accent1"/>
                </a:solidFill>
                <a:cs typeface="Arial"/>
              </a:rPr>
              <a:t>Drop-Down menus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>
                <a:solidFill>
                  <a:schemeClr val="accent1"/>
                </a:solidFill>
                <a:cs typeface="Arial"/>
              </a:rPr>
              <a:t>Reactive Functionality</a:t>
            </a:r>
            <a:endParaRPr lang="en-US" b="1">
              <a:solidFill>
                <a:schemeClr val="accent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solidFill>
                  <a:schemeClr val="accent1"/>
                </a:solidFill>
                <a:cs typeface="Arial"/>
              </a:rPr>
              <a:t>Plotly</a:t>
            </a:r>
            <a:r>
              <a:rPr lang="en-US" sz="1600" b="1">
                <a:solidFill>
                  <a:schemeClr val="accent1"/>
                </a:solidFill>
                <a:cs typeface="Arial"/>
              </a:rPr>
              <a:t> for </a:t>
            </a:r>
            <a:r>
              <a:rPr lang="en-US" sz="1600" b="1" err="1">
                <a:solidFill>
                  <a:schemeClr val="accent1"/>
                </a:solidFill>
                <a:cs typeface="Arial"/>
              </a:rPr>
              <a:t>ggplot</a:t>
            </a:r>
            <a:r>
              <a:rPr lang="en-US" sz="1600" b="1">
                <a:solidFill>
                  <a:schemeClr val="accent1"/>
                </a:solidFill>
                <a:cs typeface="Arial"/>
              </a:rPr>
              <a:t> visuals</a:t>
            </a: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solidFill>
                  <a:schemeClr val="accent1"/>
                </a:solidFill>
                <a:cs typeface="Arial"/>
              </a:rPr>
              <a:t>DiagrammeR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DF492-C4D7-6857-118F-03D6CB426FA2}"/>
              </a:ext>
            </a:extLst>
          </p:cNvPr>
          <p:cNvSpPr txBox="1"/>
          <p:nvPr/>
        </p:nvSpPr>
        <p:spPr>
          <a:xfrm>
            <a:off x="708525" y="2566736"/>
            <a:ext cx="3195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Supporting Shiny Features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97C40A6B-E5C4-9BDA-C3C2-E2F4FA95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453" y="1773534"/>
            <a:ext cx="3264568" cy="37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5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F51C-4B54-E86E-510C-EF728408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2134675"/>
            <a:ext cx="3777623" cy="676275"/>
          </a:xfrm>
        </p:spPr>
        <p:txBody>
          <a:bodyPr>
            <a:normAutofit/>
          </a:bodyPr>
          <a:lstStyle/>
          <a:p>
            <a:r>
              <a:rPr lang="en-US"/>
              <a:t>Shiny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A252A-0005-0807-12E3-0DDAF041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7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638B2D9B-CCC6-2D7E-134F-23EFD794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7" y="3124368"/>
            <a:ext cx="4347410" cy="3416631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2A318D-93DB-2549-2CFF-C1A6416F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32" y="2569243"/>
            <a:ext cx="4347410" cy="3550987"/>
          </a:xfrm>
          <a:prstGeom prst="rect">
            <a:avLst/>
          </a:prstGeom>
        </p:spPr>
      </p:pic>
      <p:pic>
        <p:nvPicPr>
          <p:cNvPr id="9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7F1643CE-3FC2-C1DE-BA66-A735FF88B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295" y="277648"/>
            <a:ext cx="9587831" cy="17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8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3781692"/>
            <a:ext cx="10515600" cy="782638"/>
          </a:xfrm>
        </p:spPr>
        <p:txBody>
          <a:bodyPr/>
          <a:lstStyle/>
          <a:p>
            <a:r>
              <a:rPr lang="en-US"/>
              <a:t>BIG IMAGE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9" name="Picture Placeholder 8" descr="A plane taking off from a runway">
            <a:extLst>
              <a:ext uri="{FF2B5EF4-FFF2-40B4-BE49-F238E27FC236}">
                <a16:creationId xmlns:a16="http://schemas.microsoft.com/office/drawing/2014/main" id="{625B5D1E-3DBE-C53A-C04A-7B0D90D9AED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3454" b="13454"/>
          <a:stretch>
            <a:fillRect/>
          </a:stretch>
        </p:blipFill>
        <p:spPr>
          <a:xfrm>
            <a:off x="1340" y="0"/>
            <a:ext cx="12190660" cy="556949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0221C-BEE7-1FBB-358A-F2905BA2EAB4}"/>
              </a:ext>
            </a:extLst>
          </p:cNvPr>
          <p:cNvSpPr txBox="1"/>
          <p:nvPr/>
        </p:nvSpPr>
        <p:spPr>
          <a:xfrm>
            <a:off x="2666870" y="4132383"/>
            <a:ext cx="701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C1B9BC-496B-CD97-2E57-A1D019AC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EE66697-62A3-3FBD-01CC-CEE55AC7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Problem</a:t>
            </a:r>
            <a:r>
              <a:rPr lang="ko-KR" altLang="en-US">
                <a:ea typeface="+mj-lt"/>
                <a:cs typeface="+mj-lt"/>
              </a:rPr>
              <a:t> </a:t>
            </a:r>
            <a:r>
              <a:rPr lang="en-US" altLang="ko-KR">
                <a:ea typeface="+mj-lt"/>
                <a:cs typeface="+mj-lt"/>
              </a:rPr>
              <a:t>Statement</a:t>
            </a:r>
            <a:endParaRPr 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B417D-6312-3ABB-A4C3-774759B1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47841"/>
            <a:ext cx="9146127" cy="39495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>
                <a:ea typeface="+mn-lt"/>
                <a:cs typeface="+mn-lt"/>
              </a:rPr>
              <a:t>For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decades,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public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debate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has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been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escalating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over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the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underrepresentation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ko-KR" sz="2000">
                <a:ea typeface="+mn-lt"/>
                <a:cs typeface="+mn-lt"/>
              </a:rPr>
              <a:t>and </a:t>
            </a:r>
            <a:r>
              <a:rPr lang="en-US" altLang="ko-KR" sz="2000">
                <a:ea typeface="+mn-lt"/>
                <a:cs typeface="+mn-lt"/>
              </a:rPr>
              <a:t>treatment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of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women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en-US" altLang="ko-KR" sz="2000">
                <a:ea typeface="+mn-lt"/>
                <a:cs typeface="+mn-lt"/>
              </a:rPr>
              <a:t>in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the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ko-KR" sz="2000">
                <a:ea typeface="+mn-lt"/>
                <a:cs typeface="+mn-lt"/>
              </a:rPr>
              <a:t>technology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en-US" altLang="ko-KR" sz="2000">
                <a:ea typeface="+mn-lt"/>
                <a:cs typeface="+mn-lt"/>
              </a:rPr>
              <a:t>industry</a:t>
            </a:r>
            <a:r>
              <a:rPr lang="ko-KR" sz="20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ko-KR" alt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Despite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the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fast-growing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era,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there are many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problems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and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complaints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about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employment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and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treatment by gender in STEM workplaces.</a:t>
            </a:r>
            <a:endParaRPr lang="ko-KR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750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CE1B1C-553D-8864-7426-362851B6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97839D-0E21-5EF1-7B29-CC4F5FA5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Objective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638600-A858-1195-5382-C930C52F0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576" y="1945161"/>
            <a:ext cx="8708381" cy="3765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ko-KR" sz="2000">
              <a:ea typeface="+mn-lt"/>
              <a:cs typeface="+mn-lt"/>
            </a:endParaRPr>
          </a:p>
          <a:p>
            <a:r>
              <a:rPr lang="en-US" altLang="ko-KR" sz="2000">
                <a:ea typeface="+mn-lt"/>
                <a:cs typeface="+mn-lt"/>
              </a:rPr>
              <a:t>The object of this project is to identify the patterns and differences between men and women in the aerospace sector so that overall STEM-related workplaces.</a:t>
            </a:r>
          </a:p>
          <a:p>
            <a:endParaRPr lang="en-US" altLang="ko-KR" sz="2000">
              <a:ea typeface="+mn-lt"/>
              <a:cs typeface="+mn-lt"/>
            </a:endParaRPr>
          </a:p>
          <a:p>
            <a:r>
              <a:rPr lang="en-US" altLang="ko-KR" sz="2000">
                <a:ea typeface="+mn-lt"/>
                <a:cs typeface="+mn-lt"/>
              </a:rPr>
              <a:t>By identifying these trends and patterns, it is to find ways for employers in the STEM sector to promote diversity, equity, and inclusion.</a:t>
            </a:r>
            <a:endParaRPr lang="en-US" altLang="ko-KR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45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E17B4-E0A2-6973-2536-826D44B9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30798E-7387-DBF1-F2DE-FE05C100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Aerospace PDFs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F401-0E7A-121F-588A-5EB0511E3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For the most part our PDF files seem to be talking about the topics we are researching.</a:t>
            </a:r>
          </a:p>
          <a:p>
            <a:r>
              <a:rPr lang="en-US">
                <a:cs typeface="Arial"/>
              </a:rPr>
              <a:t>It is interesting to see that almost all the terms seem to be neutral and don't seem imply anything negative about women in aerospace. 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DC30E2D8-1D09-850E-09BD-2CD5C128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4061" y="2814205"/>
            <a:ext cx="4715787" cy="2910992"/>
          </a:xfr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94C5EA-B839-61B3-AC52-5E24DAF7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336" y="1896744"/>
            <a:ext cx="4445540" cy="7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5601C-8667-C266-A92E-CE90C5B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B4655A-5592-95D9-1A71-63E34F42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Associations </a:t>
            </a:r>
          </a:p>
        </p:txBody>
      </p:sp>
      <p:pic>
        <p:nvPicPr>
          <p:cNvPr id="5" name="Picture 5" descr="Calendar&#10;&#10;Description automatically generated">
            <a:extLst>
              <a:ext uri="{FF2B5EF4-FFF2-40B4-BE49-F238E27FC236}">
                <a16:creationId xmlns:a16="http://schemas.microsoft.com/office/drawing/2014/main" id="{34FAB71E-78BD-4BCB-20D0-ADB3AB93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49" y="1716564"/>
            <a:ext cx="5158901" cy="47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8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D61958-A8A1-4FD5-9FE8-C49395CF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734A48-EC68-EDB8-E128-0EA682F5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40" y="819083"/>
            <a:ext cx="9050518" cy="945498"/>
          </a:xfrm>
        </p:spPr>
        <p:txBody>
          <a:bodyPr>
            <a:normAutofit/>
          </a:bodyPr>
          <a:lstStyle/>
          <a:p>
            <a:r>
              <a:rPr lang="en-US" altLang="ko-KR">
                <a:latin typeface="Arial"/>
                <a:ea typeface="+mj-lt"/>
                <a:cs typeface="Arial"/>
              </a:rPr>
              <a:t>Data Collection &amp; Processing</a:t>
            </a:r>
            <a:endParaRPr lang="ko-KR"/>
          </a:p>
          <a:p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C90E74-D9FA-6111-40F3-465358E4C6B6}"/>
              </a:ext>
            </a:extLst>
          </p:cNvPr>
          <p:cNvSpPr/>
          <p:nvPr/>
        </p:nvSpPr>
        <p:spPr>
          <a:xfrm>
            <a:off x="158887" y="4220183"/>
            <a:ext cx="1616954" cy="1027890"/>
          </a:xfrm>
          <a:prstGeom prst="roundRect">
            <a:avLst/>
          </a:prstGeom>
          <a:solidFill>
            <a:srgbClr val="197DCE"/>
          </a:solidFill>
          <a:ln w="12700" cap="flat">
            <a:noFill/>
            <a:prstDash val="solid"/>
            <a:miter/>
          </a:ln>
        </p:spPr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ea typeface="+mn-lt"/>
                <a:cs typeface="Arial"/>
              </a:rPr>
              <a:t>CSV 1</a:t>
            </a:r>
          </a:p>
          <a:p>
            <a:pPr algn="ctr"/>
            <a:r>
              <a:rPr lang="en-US" sz="1200">
                <a:solidFill>
                  <a:schemeClr val="bg1"/>
                </a:solidFill>
                <a:ea typeface="+mn-lt"/>
                <a:cs typeface="Arial"/>
              </a:rPr>
              <a:t>Average earnings by race and gender in the stem fields</a:t>
            </a:r>
            <a:endParaRPr lang="en-US">
              <a:solidFill>
                <a:schemeClr val="bg1"/>
              </a:solidFill>
              <a:ea typeface="+mn-lt"/>
              <a:cs typeface="Arial"/>
            </a:endParaRPr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3A56C810-9FE7-827B-6AC5-B5E9C9BAAABD}"/>
              </a:ext>
            </a:extLst>
          </p:cNvPr>
          <p:cNvSpPr/>
          <p:nvPr/>
        </p:nvSpPr>
        <p:spPr>
          <a:xfrm>
            <a:off x="2774546" y="2377775"/>
            <a:ext cx="838742" cy="783813"/>
          </a:xfrm>
          <a:prstGeom prst="can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ko-KR" altLang="en-US">
                <a:solidFill>
                  <a:srgbClr val="FFFFFF"/>
                </a:solidFill>
                <a:cs typeface="Arial"/>
              </a:rPr>
              <a:t> </a:t>
            </a:r>
            <a:r>
              <a:rPr lang="ko-KR" altLang="en-US" err="1">
                <a:solidFill>
                  <a:srgbClr val="FFFFFF"/>
                </a:solidFill>
                <a:cs typeface="Arial"/>
              </a:rPr>
              <a:t>PDFs</a:t>
            </a:r>
            <a:endParaRPr lang="ko-KR">
              <a:solidFill>
                <a:srgbClr val="FFFFFF"/>
              </a:solidFill>
              <a:cs typeface="Arial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C254A7-AC78-15E4-F054-E2E29E741117}"/>
              </a:ext>
            </a:extLst>
          </p:cNvPr>
          <p:cNvSpPr/>
          <p:nvPr/>
        </p:nvSpPr>
        <p:spPr>
          <a:xfrm>
            <a:off x="2174674" y="5252396"/>
            <a:ext cx="1962826" cy="106031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 cap="flat">
            <a:noFill/>
            <a:prstDash val="solid"/>
            <a:miter/>
          </a:ln>
        </p:spPr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ea typeface="+mn-lt"/>
                <a:cs typeface="Arial"/>
              </a:rPr>
              <a:t>CSV 2</a:t>
            </a:r>
          </a:p>
          <a:p>
            <a:pPr algn="ctr"/>
            <a:r>
              <a:rPr lang="en-US" altLang="ko-KR" sz="1200">
                <a:solidFill>
                  <a:schemeClr val="bg1"/>
                </a:solidFill>
                <a:ea typeface="+mn-lt"/>
                <a:cs typeface="Arial"/>
              </a:rPr>
              <a:t>Leadership position ratio by gender </a:t>
            </a:r>
            <a:r>
              <a:rPr lang="en-US" sz="1200">
                <a:solidFill>
                  <a:schemeClr val="bg1"/>
                </a:solidFill>
                <a:ea typeface="+mn-lt"/>
                <a:cs typeface="Arial"/>
              </a:rPr>
              <a:t>in the aerospace industry </a:t>
            </a:r>
            <a:endParaRPr lang="en-US" altLang="ko-KR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AA64966-26D8-A053-3E4F-BE53651D1E6C}"/>
              </a:ext>
            </a:extLst>
          </p:cNvPr>
          <p:cNvSpPr/>
          <p:nvPr/>
        </p:nvSpPr>
        <p:spPr>
          <a:xfrm>
            <a:off x="4293140" y="4214779"/>
            <a:ext cx="1660188" cy="10549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prstDash val="solid"/>
            <a:miter/>
          </a:ln>
        </p:spPr>
        <p:txBody>
          <a:bodyPr lIns="91440" tIns="45720" rIns="91440" bIns="45720" rtlCol="0" anchor="ctr"/>
          <a:lstStyle/>
          <a:p>
            <a:endParaRPr lang="en-US" altLang="ko-KR">
              <a:ea typeface="+mn-lt"/>
              <a:cs typeface="Arial"/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  <a:ea typeface="+mn-lt"/>
                <a:cs typeface="Arial"/>
              </a:rPr>
              <a:t>CSV 3</a:t>
            </a:r>
          </a:p>
          <a:p>
            <a:pPr algn="ctr"/>
            <a:r>
              <a:rPr lang="en-US" altLang="ko-KR" sz="1200">
                <a:solidFill>
                  <a:schemeClr val="bg1"/>
                </a:solidFill>
                <a:ea typeface="+mn-lt"/>
                <a:cs typeface="Arial"/>
              </a:rPr>
              <a:t>Salary by gender in the aerospace industry</a:t>
            </a:r>
            <a:endParaRPr lang="ko-KR" sz="12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18" name="오각형 17">
            <a:extLst>
              <a:ext uri="{FF2B5EF4-FFF2-40B4-BE49-F238E27FC236}">
                <a16:creationId xmlns:a16="http://schemas.microsoft.com/office/drawing/2014/main" id="{8FFBA037-DCFB-CC16-1BE5-82A95853E264}"/>
              </a:ext>
            </a:extLst>
          </p:cNvPr>
          <p:cNvSpPr/>
          <p:nvPr/>
        </p:nvSpPr>
        <p:spPr>
          <a:xfrm>
            <a:off x="2446006" y="3287610"/>
            <a:ext cx="1500544" cy="1222440"/>
          </a:xfrm>
          <a:prstGeom prst="pentagon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ko-KR" altLang="en-US" sz="1200" b="1" err="1">
                <a:solidFill>
                  <a:srgbClr val="FFFFFF"/>
                </a:solidFill>
                <a:cs typeface="Arial"/>
              </a:rPr>
              <a:t>Text</a:t>
            </a:r>
            <a:r>
              <a:rPr lang="ko-KR" altLang="en-US" sz="1200" b="1">
                <a:solidFill>
                  <a:srgbClr val="FFFFFF"/>
                </a:solidFill>
                <a:cs typeface="Arial"/>
              </a:rPr>
              <a:t> </a:t>
            </a:r>
            <a:r>
              <a:rPr lang="ko-KR" altLang="en-US" sz="1200" b="1" err="1">
                <a:solidFill>
                  <a:srgbClr val="FFFFFF"/>
                </a:solidFill>
                <a:cs typeface="Arial"/>
              </a:rPr>
              <a:t>Extracted</a:t>
            </a:r>
            <a:r>
              <a:rPr lang="ko-KR" altLang="en-US" sz="1200" b="1">
                <a:solidFill>
                  <a:srgbClr val="FFFFFF"/>
                </a:solidFill>
                <a:cs typeface="Arial"/>
              </a:rPr>
              <a:t> &amp;</a:t>
            </a:r>
          </a:p>
          <a:p>
            <a:pPr algn="ctr"/>
            <a:r>
              <a:rPr lang="ko-KR" altLang="en-US" sz="1200" b="1" err="1">
                <a:solidFill>
                  <a:srgbClr val="FFFFFF"/>
                </a:solidFill>
                <a:cs typeface="Arial"/>
              </a:rPr>
              <a:t>Cleaned</a:t>
            </a:r>
            <a:endParaRPr lang="ko-KR" altLang="en-US" sz="1200" b="1">
              <a:solidFill>
                <a:srgbClr val="FFFFFF"/>
              </a:solidFill>
              <a:cs typeface="Arial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FCA4E6E8-35E5-7499-9C16-8EB2DD83D353}"/>
              </a:ext>
            </a:extLst>
          </p:cNvPr>
          <p:cNvSpPr/>
          <p:nvPr/>
        </p:nvSpPr>
        <p:spPr>
          <a:xfrm rot="3840000">
            <a:off x="2077295" y="3338200"/>
            <a:ext cx="354929" cy="1221598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FFFFFF"/>
              </a:solidFill>
              <a:cs typeface="Arial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DC73FD58-7EC3-0FBB-BF6F-7A6318D063E6}"/>
              </a:ext>
            </a:extLst>
          </p:cNvPr>
          <p:cNvSpPr/>
          <p:nvPr/>
        </p:nvSpPr>
        <p:spPr>
          <a:xfrm flipH="1">
            <a:off x="3015154" y="4430239"/>
            <a:ext cx="363836" cy="789258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prstDash val="solid"/>
            <a:miter/>
          </a:ln>
        </p:spPr>
        <p:txBody>
          <a:bodyPr lIns="91440" tIns="45720" rIns="91440" bIns="45720" rtlCol="0" anchor="ctr"/>
          <a:lstStyle/>
          <a:p>
            <a:pPr algn="l"/>
            <a:endParaRPr lang="ko-KR" altLang="en-US">
              <a:solidFill>
                <a:srgbClr val="FFFFFF"/>
              </a:solidFill>
              <a:cs typeface="Arial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DFF26E4-23E3-30AF-BA2D-A141F6FD505A}"/>
              </a:ext>
            </a:extLst>
          </p:cNvPr>
          <p:cNvSpPr/>
          <p:nvPr/>
        </p:nvSpPr>
        <p:spPr>
          <a:xfrm rot="18000000">
            <a:off x="3897226" y="3427660"/>
            <a:ext cx="311696" cy="945981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prstDash val="solid"/>
            <a:miter/>
          </a:ln>
        </p:spPr>
        <p:txBody>
          <a:bodyPr lIns="91440" tIns="45720" rIns="91440" bIns="45720" rtlCol="0" anchor="ctr"/>
          <a:lstStyle/>
          <a:p>
            <a:pPr algn="l"/>
            <a:endParaRPr lang="ko-KR" altLang="en-US">
              <a:solidFill>
                <a:srgbClr val="FFFFFF"/>
              </a:solidFill>
              <a:cs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0689A4-576C-09A5-824E-88702DA5EF90}"/>
              </a:ext>
            </a:extLst>
          </p:cNvPr>
          <p:cNvSpPr/>
          <p:nvPr/>
        </p:nvSpPr>
        <p:spPr>
          <a:xfrm flipH="1">
            <a:off x="3126904" y="3117715"/>
            <a:ext cx="139429" cy="406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8B1BB-469A-D84D-BB96-D086F005DAB9}"/>
              </a:ext>
            </a:extLst>
          </p:cNvPr>
          <p:cNvSpPr txBox="1"/>
          <p:nvPr/>
        </p:nvSpPr>
        <p:spPr>
          <a:xfrm>
            <a:off x="907914" y="1826638"/>
            <a:ext cx="3793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cs typeface="Arial"/>
              </a:rPr>
              <a:t>Extract text from PDF to CSV 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BEA1ACC-A89C-7AC2-BF77-B392E474BA61}"/>
              </a:ext>
            </a:extLst>
          </p:cNvPr>
          <p:cNvSpPr/>
          <p:nvPr/>
        </p:nvSpPr>
        <p:spPr>
          <a:xfrm>
            <a:off x="6127018" y="2395890"/>
            <a:ext cx="4787416" cy="181996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2700" cap="flat">
            <a:noFill/>
            <a:prstDash val="solid"/>
            <a:miter/>
          </a:ln>
        </p:spPr>
        <p:txBody>
          <a:bodyPr lIns="91440" tIns="45720" rIns="91440" bIns="45720" rtlCol="0" anchor="ctr"/>
          <a:lstStyle/>
          <a:p>
            <a:endParaRPr lang="en-US" altLang="ko-KR">
              <a:ea typeface="+mn-lt"/>
              <a:cs typeface="Arial"/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  <a:ea typeface="+mn-lt"/>
                <a:cs typeface="Arial"/>
              </a:rPr>
              <a:t>CSV 4</a:t>
            </a:r>
          </a:p>
          <a:p>
            <a:pPr algn="ctr"/>
            <a:endParaRPr lang="en-US" altLang="ko-KR" sz="1200">
              <a:solidFill>
                <a:schemeClr val="bg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This dataset that was used for the collection was the Aerospace gender distribution by year data set from the DATAUSA webpage.</a:t>
            </a:r>
            <a:endParaRPr lang="en-US" altLang="ko-KR" sz="1200">
              <a:solidFill>
                <a:schemeClr val="bg1"/>
              </a:solidFill>
              <a:ea typeface="+mn-lt"/>
              <a:cs typeface="Arial"/>
            </a:endParaRPr>
          </a:p>
          <a:p>
            <a:endParaRPr lang="en-US" sz="1200">
              <a:solidFill>
                <a:schemeClr val="bg1"/>
              </a:solidFill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200">
                <a:solidFill>
                  <a:schemeClr val="bg1"/>
                </a:solidFill>
                <a:cs typeface="Arial"/>
              </a:rPr>
              <a:t>A total of </a:t>
            </a:r>
            <a:r>
              <a:rPr lang="en-US" altLang="ko-KR" sz="12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46 rows and 17 columns were processed to become 46 rows and 6 columns.</a:t>
            </a:r>
            <a:endParaRPr lang="en-US" altLang="ko-KR" sz="1200">
              <a:solidFill>
                <a:schemeClr val="bg1"/>
              </a:solidFill>
              <a:cs typeface="Arial"/>
            </a:endParaRPr>
          </a:p>
          <a:p>
            <a:endParaRPr lang="en-US" sz="1200">
              <a:solidFill>
                <a:schemeClr val="bg1"/>
              </a:solidFill>
              <a:cs typeface="Arial"/>
            </a:endParaRPr>
          </a:p>
          <a:p>
            <a:endParaRPr lang="ko-KR" alt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82142A5-2DA2-D7B0-0D97-3510099DEE6E}"/>
              </a:ext>
            </a:extLst>
          </p:cNvPr>
          <p:cNvSpPr/>
          <p:nvPr/>
        </p:nvSpPr>
        <p:spPr>
          <a:xfrm>
            <a:off x="6141394" y="4376905"/>
            <a:ext cx="4773039" cy="148725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 cap="flat">
            <a:solidFill>
              <a:schemeClr val="bg1"/>
            </a:solidFill>
            <a:prstDash val="solid"/>
            <a:miter/>
          </a:ln>
        </p:spPr>
        <p:txBody>
          <a:bodyPr lIns="91440" tIns="45720" rIns="91440" bIns="45720" rtlCol="0" anchor="ctr"/>
          <a:lstStyle/>
          <a:p>
            <a:endParaRPr lang="en-US" altLang="ko-KR">
              <a:ea typeface="+mn-lt"/>
              <a:cs typeface="Arial"/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  <a:ea typeface="+mn-lt"/>
                <a:cs typeface="Arial"/>
              </a:rPr>
              <a:t>CSV 5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Survey data set for STEM field workers or non-STEM field workers</a:t>
            </a:r>
            <a:endParaRPr lang="en-US" altLang="ko-KR" sz="12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 total of </a:t>
            </a:r>
            <a:r>
              <a:rPr lang="en-US" sz="1200">
                <a:solidFill>
                  <a:schemeClr val="bg1"/>
                </a:solidFill>
                <a:cs typeface="Arial"/>
              </a:rPr>
              <a:t>549,398 rows and 11 columns were processed to become 454,475 rows and 12 columns</a:t>
            </a:r>
            <a:endParaRPr lang="en-US" sz="12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 altLang="ko-KR" sz="1200">
              <a:solidFill>
                <a:schemeClr val="bg1"/>
              </a:solidFill>
              <a:cs typeface="Arial"/>
            </a:endParaRPr>
          </a:p>
          <a:p>
            <a:endParaRPr lang="ko-KR" altLang="en-US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25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7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/>
              <a:t>Men vs. Women</a:t>
            </a:r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B3F159-9651-715B-F28D-5B7626A5A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91" y="2040029"/>
            <a:ext cx="4796086" cy="414191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There were 270,958 male respondents and 183,517 female respondents</a:t>
            </a:r>
            <a:endParaRPr lang="ko-KR" altLang="en-US"/>
          </a:p>
          <a:p>
            <a:r>
              <a:rPr lang="en-US"/>
              <a:t>Throughout each year tracked, men outnumbered women</a:t>
            </a:r>
            <a:endParaRPr lang="en-US">
              <a:cs typeface="Arial"/>
            </a:endParaRPr>
          </a:p>
          <a:p>
            <a:r>
              <a:rPr lang="en-US">
                <a:cs typeface="Arial"/>
              </a:rPr>
              <a:t>The ratio appears to be relatively constant, with the most difference appearing in 2003</a:t>
            </a:r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900F922-CB5B-1A8C-CDEF-04C25423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891" y="1923703"/>
            <a:ext cx="4790849" cy="38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dirty="0" smtClean="0"/>
              <a:pPr>
                <a:spcAft>
                  <a:spcPts val="600"/>
                </a:spcAft>
              </a:pPr>
              <a:t>8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/>
              <a:t>Gender Wage Gap In 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645" y="1818081"/>
            <a:ext cx="5257045" cy="15163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Replaced outliers (outside interquartile range) in the salary variable with the average salary and relocated the values in the salary group variable. </a:t>
            </a:r>
            <a:endParaRPr lang="en-US">
              <a:cs typeface="Arial"/>
            </a:endParaRPr>
          </a:p>
          <a:p>
            <a:pPr marL="285750" indent="-285750"/>
            <a:r>
              <a:rPr lang="en-US"/>
              <a:t>This</a:t>
            </a:r>
            <a:r>
              <a:rPr lang="en-US" b="0"/>
              <a:t> confirmed that many women where paid less than 50,000 and those who were paid 50,000 or more were men. </a:t>
            </a:r>
            <a:endParaRPr lang="ko-KR">
              <a:cs typeface="Arial"/>
            </a:endParaRPr>
          </a:p>
        </p:txBody>
      </p:sp>
      <p:pic>
        <p:nvPicPr>
          <p:cNvPr id="3" name="그림 5" descr="차트, 도표이(가) 표시된 사진&#10;&#10;자동 생성된 설명">
            <a:extLst>
              <a:ext uri="{FF2B5EF4-FFF2-40B4-BE49-F238E27FC236}">
                <a16:creationId xmlns:a16="http://schemas.microsoft.com/office/drawing/2014/main" id="{8DFDD1C4-1BA2-F21D-137A-467D4304C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3" y="3335899"/>
            <a:ext cx="3007259" cy="3068220"/>
          </a:xfrm>
          <a:prstGeom prst="rect">
            <a:avLst/>
          </a:prstGeom>
        </p:spPr>
      </p:pic>
      <p:pic>
        <p:nvPicPr>
          <p:cNvPr id="6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2843ABDF-C14D-BDBE-AFE5-CAFAF815B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618" y="3335901"/>
            <a:ext cx="3022348" cy="306821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D574E2E-F7AA-F469-5FC0-894DAF50AAD0}"/>
              </a:ext>
            </a:extLst>
          </p:cNvPr>
          <p:cNvCxnSpPr/>
          <p:nvPr/>
        </p:nvCxnSpPr>
        <p:spPr>
          <a:xfrm>
            <a:off x="2952938" y="4774948"/>
            <a:ext cx="1004934" cy="1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57" y="2242760"/>
            <a:ext cx="3403308" cy="676275"/>
          </a:xfrm>
        </p:spPr>
        <p:txBody>
          <a:bodyPr>
            <a:normAutofit fontScale="90000"/>
          </a:bodyPr>
          <a:lstStyle/>
          <a:p>
            <a:r>
              <a:rPr lang="en-US"/>
              <a:t>Leadership vs. Gender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357" y="3252275"/>
            <a:ext cx="2829243" cy="18467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>
                <a:solidFill>
                  <a:schemeClr val="tx1"/>
                </a:solidFill>
                <a:cs typeface="Arial"/>
              </a:rPr>
              <a:t>The stratification between high-level positions for each gender is very apparent in tech industries, such as Aerospace.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012833-D494-1762-5172-116144062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54" y="235439"/>
            <a:ext cx="693420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34D81C5F16B141AC575D840C2A5D41" ma:contentTypeVersion="2" ma:contentTypeDescription="Create a new document." ma:contentTypeScope="" ma:versionID="86a6aee61a3ec09561204c9377ec5689">
  <xsd:schema xmlns:xsd="http://www.w3.org/2001/XMLSchema" xmlns:xs="http://www.w3.org/2001/XMLSchema" xmlns:p="http://schemas.microsoft.com/office/2006/metadata/properties" xmlns:ns2="d1eca4fd-e289-44bd-b9f4-aae5c6d4ff56" targetNamespace="http://schemas.microsoft.com/office/2006/metadata/properties" ma:root="true" ma:fieldsID="3b00a1860c2050eec853e9be899b5e87" ns2:_="">
    <xsd:import namespace="d1eca4fd-e289-44bd-b9f4-aae5c6d4ff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eca4fd-e289-44bd-b9f4-aae5c6d4ff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5E054D-6C80-4FD5-82BF-C89D9F69B945}">
  <ds:schemaRefs>
    <ds:schemaRef ds:uri="d1eca4fd-e289-44bd-b9f4-aae5c6d4ff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Diversity in Aerospace</vt:lpstr>
      <vt:lpstr>Problem Statement</vt:lpstr>
      <vt:lpstr>Objective</vt:lpstr>
      <vt:lpstr>Aerospace PDFs</vt:lpstr>
      <vt:lpstr>Word Associations </vt:lpstr>
      <vt:lpstr>Data Collection &amp; Processing </vt:lpstr>
      <vt:lpstr>Men vs. Women</vt:lpstr>
      <vt:lpstr>Gender Wage Gap In STEM</vt:lpstr>
      <vt:lpstr>Leadership vs. Gender</vt:lpstr>
      <vt:lpstr>Where we are going</vt:lpstr>
      <vt:lpstr>Shiny Dashboard</vt:lpstr>
      <vt:lpstr>Shiny Features</vt:lpstr>
      <vt:lpstr>BIG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in Aerospace</dc:title>
  <dc:creator>Kameron Galm</dc:creator>
  <cp:revision>1</cp:revision>
  <dcterms:created xsi:type="dcterms:W3CDTF">2023-03-28T15:37:34Z</dcterms:created>
  <dcterms:modified xsi:type="dcterms:W3CDTF">2023-04-03T02:22:41Z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0x0101006D34D81C5F16B141AC575D840C2A5D41</vt:lpwstr>
  </property>
</Properties>
</file>