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7" r:id="rId5"/>
    <p:sldId id="265" r:id="rId6"/>
    <p:sldId id="266" r:id="rId7"/>
    <p:sldId id="264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8FF30-DD5D-4F00-9606-50088BB0B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86C7100-A143-4F22-A89F-E49019065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EC4929-46F2-4B1C-9653-86BC9085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5DAD-D7A1-4787-BCCA-C11B6B089DE7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9E4F3F-CE7A-405F-BFEF-2899141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C8225C-7B80-4C1A-9687-E4F2E8FD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C225-8B6D-49CC-B921-D65AAE1CAC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15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EB36F-26E2-440F-A43D-B03D104F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865B43A-A5F9-4A9E-BFF7-296E9A146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EB3E9-F06F-408F-8B4A-C41BC1D3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5DAD-D7A1-4787-BCCA-C11B6B089DE7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694D83-1D10-44D6-A467-CD22370D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D66225-A4A0-479F-89A1-072C7780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C225-8B6D-49CC-B921-D65AAE1CAC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754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A8FE320-CE23-4D56-BD24-81CB52AA3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E7E3E14-4B7C-4FFC-86A3-A63549220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8CFAA8-A82D-49B4-B148-896C85D7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5DAD-D7A1-4787-BCCA-C11B6B089DE7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906AA1-CF51-4CCF-9DF1-121E8FA5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C7E227-98A4-488C-93CD-798D8B48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C225-8B6D-49CC-B921-D65AAE1CAC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127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DF355-0AB2-4B81-A1BC-E7963677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4149DB-37AC-4860-A12C-91B33A030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562206A-C76D-41B7-9957-90A4B253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5DAD-D7A1-4787-BCCA-C11B6B089DE7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3354FC2-0E7D-452F-BCB0-5950705E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312EE9-87AA-4B82-99B1-D1370DC1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C225-8B6D-49CC-B921-D65AAE1CAC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3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599F3-2501-4041-B3B2-F41374C8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96FA554-4E6A-421F-BDD2-D84996198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A37227-EF0E-4C0D-99C7-9FF0C755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5DAD-D7A1-4787-BCCA-C11B6B089DE7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42196A-DFF2-48B7-A827-9D7CEC99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F49CFD-0F14-46BC-9DAD-D38ED3C5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C225-8B6D-49CC-B921-D65AAE1CAC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827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AE796-A2FC-4612-BCB8-5EF44D79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3CC876-282E-4ADC-BA8C-61BA04600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C31291A-2F6F-4BFC-B8CB-2C2C2A050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932C14-4E32-4BE4-893B-FEAAFEF2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5DAD-D7A1-4787-BCCA-C11B6B089DE7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E5F4636-5D10-4A3C-A092-078F6AB2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DCF8FC0-6170-4DDD-8121-09DCF417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C225-8B6D-49CC-B921-D65AAE1CAC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013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B3455-22A8-4F26-9215-1D657992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A1EAB64-BE37-492B-BDB4-8B3180397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54C4656-30AD-4DCF-805B-0EE92406F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0FD19E1-7E65-41D8-AB53-E94574F9B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487EE90-1746-40D7-8535-54CC2EE61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5936FC9-877A-443B-8D50-55E12DEB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5DAD-D7A1-4787-BCCA-C11B6B089DE7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72260FD-F664-4B7C-B714-B90BCE10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BE2F53D-8275-40BF-9E9E-61200D21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C225-8B6D-49CC-B921-D65AAE1CAC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799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2DF0-52D2-46F9-960E-997B47B1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1F76B91-80AF-4FAC-B63B-7232B51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5DAD-D7A1-4787-BCCA-C11B6B089DE7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9C583CA-F6EF-4D3B-8092-C33D29C5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7EE253-655C-4F51-8261-9FE25D9F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C225-8B6D-49CC-B921-D65AAE1CAC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390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D520859-CA76-433B-871B-73E5A1B6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5DAD-D7A1-4787-BCCA-C11B6B089DE7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3D0E3D6-EADE-4337-A30E-F47C98D4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FD43F4-9CB1-4074-B2B2-7B4478D2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C225-8B6D-49CC-B921-D65AAE1CAC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12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14A09-3C5E-4D08-931B-F7413DF0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F2AD90-385E-456A-8EAF-DC1CE41D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D7568F2-C96A-4D86-B442-D71553FC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54F71D0-6279-4F8A-A41C-0111D2B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5DAD-D7A1-4787-BCCA-C11B6B089DE7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A7E51D-7C43-44D3-8C95-F4A3F636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17CE594-3F19-4B1C-8D0A-FCB0CA11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C225-8B6D-49CC-B921-D65AAE1CAC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888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134E1-969C-47BB-872B-981E88D1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8FE7DF7-F12F-45E8-AA82-E3D4C888D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F999CC-56B3-4BF9-9A12-950D81F04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58CFAA5-1CBC-434C-BCA1-5EC63B51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5DAD-D7A1-4787-BCCA-C11B6B089DE7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315EBB0-ABEB-4089-9751-84AACED3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F265D3E-467F-4782-A3BE-B3B2A881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C225-8B6D-49CC-B921-D65AAE1CAC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405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673C515-B33B-4D46-940B-1EED37DC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2A6359D-81B7-4332-8C5D-F0887A321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7D9B1F-3E61-4E2D-85F0-201DA8ED4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55DAD-D7A1-4787-BCCA-C11B6B089DE7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21446F-8012-4790-8D69-27A426184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486999-10E0-4A9A-B58B-1DB23D246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CC225-8B6D-49CC-B921-D65AAE1CAC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990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uisonline.nl/openingstijden#:~:text=In%20Sluis%20zijn%20de%20winkels,van%2010.00%20tot%2018.00%20uur" TargetMode="External"/><Relationship Id="rId2" Type="http://schemas.openxmlformats.org/officeDocument/2006/relationships/hyperlink" Target="file:///C:\Users\gally\Downloads\richtlijnen-vaarwegen-2020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39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Freeform: Shape 141">
            <a:extLst>
              <a:ext uri="{FF2B5EF4-FFF2-40B4-BE49-F238E27FC236}">
                <a16:creationId xmlns:a16="http://schemas.microsoft.com/office/drawing/2014/main" id="{F588A414-617F-4601-9AE3-621229A34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6" y="435547"/>
            <a:ext cx="6737283" cy="6182357"/>
          </a:xfrm>
          <a:custGeom>
            <a:avLst/>
            <a:gdLst>
              <a:gd name="connsiteX0" fmla="*/ 3069308 w 6737283"/>
              <a:gd name="connsiteY0" fmla="*/ 4700856 h 6182357"/>
              <a:gd name="connsiteX1" fmla="*/ 3741219 w 6737283"/>
              <a:gd name="connsiteY1" fmla="*/ 4700856 h 6182357"/>
              <a:gd name="connsiteX2" fmla="*/ 3772851 w 6737283"/>
              <a:gd name="connsiteY2" fmla="*/ 4705057 h 6182357"/>
              <a:gd name="connsiteX3" fmla="*/ 3794606 w 6737283"/>
              <a:gd name="connsiteY3" fmla="*/ 4714179 h 6182357"/>
              <a:gd name="connsiteX4" fmla="*/ 3781311 w 6737283"/>
              <a:gd name="connsiteY4" fmla="*/ 4737174 h 6182357"/>
              <a:gd name="connsiteX5" fmla="*/ 3310253 w 6737283"/>
              <a:gd name="connsiteY5" fmla="*/ 5551879 h 6182357"/>
              <a:gd name="connsiteX6" fmla="*/ 3029608 w 6737283"/>
              <a:gd name="connsiteY6" fmla="*/ 5714986 h 6182357"/>
              <a:gd name="connsiteX7" fmla="*/ 2804018 w 6737283"/>
              <a:gd name="connsiteY7" fmla="*/ 5714986 h 6182357"/>
              <a:gd name="connsiteX8" fmla="*/ 2777702 w 6737283"/>
              <a:gd name="connsiteY8" fmla="*/ 5714986 h 6182357"/>
              <a:gd name="connsiteX9" fmla="*/ 2752590 w 6737283"/>
              <a:gd name="connsiteY9" fmla="*/ 5671743 h 6182357"/>
              <a:gd name="connsiteX10" fmla="*/ 2629591 w 6737283"/>
              <a:gd name="connsiteY10" fmla="*/ 5459928 h 6182357"/>
              <a:gd name="connsiteX11" fmla="*/ 2629591 w 6737283"/>
              <a:gd name="connsiteY11" fmla="*/ 5341369 h 6182357"/>
              <a:gd name="connsiteX12" fmla="*/ 2966273 w 6737283"/>
              <a:gd name="connsiteY12" fmla="*/ 4761581 h 6182357"/>
              <a:gd name="connsiteX13" fmla="*/ 3069308 w 6737283"/>
              <a:gd name="connsiteY13" fmla="*/ 4700856 h 6182357"/>
              <a:gd name="connsiteX14" fmla="*/ 1224901 w 6737283"/>
              <a:gd name="connsiteY14" fmla="*/ 1955792 h 6182357"/>
              <a:gd name="connsiteX15" fmla="*/ 3029608 w 6737283"/>
              <a:gd name="connsiteY15" fmla="*/ 1955792 h 6182357"/>
              <a:gd name="connsiteX16" fmla="*/ 3310253 w 6737283"/>
              <a:gd name="connsiteY16" fmla="*/ 2118897 h 6182357"/>
              <a:gd name="connsiteX17" fmla="*/ 4210658 w 6737283"/>
              <a:gd name="connsiteY17" fmla="*/ 3676167 h 6182357"/>
              <a:gd name="connsiteX18" fmla="*/ 4210658 w 6737283"/>
              <a:gd name="connsiteY18" fmla="*/ 3994611 h 6182357"/>
              <a:gd name="connsiteX19" fmla="*/ 3876332 w 6737283"/>
              <a:gd name="connsiteY19" fmla="*/ 4572836 h 6182357"/>
              <a:gd name="connsiteX20" fmla="*/ 3848155 w 6737283"/>
              <a:gd name="connsiteY20" fmla="*/ 4621566 h 6182357"/>
              <a:gd name="connsiteX21" fmla="*/ 3849147 w 6737283"/>
              <a:gd name="connsiteY21" fmla="*/ 4621982 h 6182357"/>
              <a:gd name="connsiteX22" fmla="*/ 3898871 w 6737283"/>
              <a:gd name="connsiteY22" fmla="*/ 4672132 h 6182357"/>
              <a:gd name="connsiteX23" fmla="*/ 4277007 w 6737283"/>
              <a:gd name="connsiteY23" fmla="*/ 5326128 h 6182357"/>
              <a:gd name="connsiteX24" fmla="*/ 4277007 w 6737283"/>
              <a:gd name="connsiteY24" fmla="*/ 5459864 h 6182357"/>
              <a:gd name="connsiteX25" fmla="*/ 3898871 w 6737283"/>
              <a:gd name="connsiteY25" fmla="*/ 6113858 h 6182357"/>
              <a:gd name="connsiteX26" fmla="*/ 3781008 w 6737283"/>
              <a:gd name="connsiteY26" fmla="*/ 6182357 h 6182357"/>
              <a:gd name="connsiteX27" fmla="*/ 3023097 w 6737283"/>
              <a:gd name="connsiteY27" fmla="*/ 6182357 h 6182357"/>
              <a:gd name="connsiteX28" fmla="*/ 2906873 w 6737283"/>
              <a:gd name="connsiteY28" fmla="*/ 6113858 h 6182357"/>
              <a:gd name="connsiteX29" fmla="*/ 2703171 w 6737283"/>
              <a:gd name="connsiteY29" fmla="*/ 5763071 h 6182357"/>
              <a:gd name="connsiteX30" fmla="*/ 2680160 w 6737283"/>
              <a:gd name="connsiteY30" fmla="*/ 5723442 h 6182357"/>
              <a:gd name="connsiteX31" fmla="*/ 2698266 w 6737283"/>
              <a:gd name="connsiteY31" fmla="*/ 5723442 h 6182357"/>
              <a:gd name="connsiteX32" fmla="*/ 2783847 w 6737283"/>
              <a:gd name="connsiteY32" fmla="*/ 5723442 h 6182357"/>
              <a:gd name="connsiteX33" fmla="*/ 2821024 w 6737283"/>
              <a:gd name="connsiteY33" fmla="*/ 5787465 h 6182357"/>
              <a:gd name="connsiteX34" fmla="*/ 2963061 w 6737283"/>
              <a:gd name="connsiteY34" fmla="*/ 6032063 h 6182357"/>
              <a:gd name="connsiteX35" fmla="*/ 3066098 w 6737283"/>
              <a:gd name="connsiteY35" fmla="*/ 6092789 h 6182357"/>
              <a:gd name="connsiteX36" fmla="*/ 3738009 w 6737283"/>
              <a:gd name="connsiteY36" fmla="*/ 6092789 h 6182357"/>
              <a:gd name="connsiteX37" fmla="*/ 3842495 w 6737283"/>
              <a:gd name="connsiteY37" fmla="*/ 6032063 h 6182357"/>
              <a:gd name="connsiteX38" fmla="*/ 4177725 w 6737283"/>
              <a:gd name="connsiteY38" fmla="*/ 5452277 h 6182357"/>
              <a:gd name="connsiteX39" fmla="*/ 4177725 w 6737283"/>
              <a:gd name="connsiteY39" fmla="*/ 5333715 h 6182357"/>
              <a:gd name="connsiteX40" fmla="*/ 3842495 w 6737283"/>
              <a:gd name="connsiteY40" fmla="*/ 4753929 h 6182357"/>
              <a:gd name="connsiteX41" fmla="*/ 3798415 w 6737283"/>
              <a:gd name="connsiteY41" fmla="*/ 4709469 h 6182357"/>
              <a:gd name="connsiteX42" fmla="*/ 3793314 w 6737283"/>
              <a:gd name="connsiteY42" fmla="*/ 4707332 h 6182357"/>
              <a:gd name="connsiteX43" fmla="*/ 3820658 w 6737283"/>
              <a:gd name="connsiteY43" fmla="*/ 4660042 h 6182357"/>
              <a:gd name="connsiteX44" fmla="*/ 3840992 w 6737283"/>
              <a:gd name="connsiteY44" fmla="*/ 4624871 h 6182357"/>
              <a:gd name="connsiteX45" fmla="*/ 3819901 w 6737283"/>
              <a:gd name="connsiteY45" fmla="*/ 4616027 h 6182357"/>
              <a:gd name="connsiteX46" fmla="*/ 3784220 w 6737283"/>
              <a:gd name="connsiteY46" fmla="*/ 4611287 h 6182357"/>
              <a:gd name="connsiteX47" fmla="*/ 3026308 w 6737283"/>
              <a:gd name="connsiteY47" fmla="*/ 4611287 h 6182357"/>
              <a:gd name="connsiteX48" fmla="*/ 2910085 w 6737283"/>
              <a:gd name="connsiteY48" fmla="*/ 4679784 h 6182357"/>
              <a:gd name="connsiteX49" fmla="*/ 2530311 w 6737283"/>
              <a:gd name="connsiteY49" fmla="*/ 5333780 h 6182357"/>
              <a:gd name="connsiteX50" fmla="*/ 2530311 w 6737283"/>
              <a:gd name="connsiteY50" fmla="*/ 5467516 h 6182357"/>
              <a:gd name="connsiteX51" fmla="*/ 2655665 w 6737283"/>
              <a:gd name="connsiteY51" fmla="*/ 5683385 h 6182357"/>
              <a:gd name="connsiteX52" fmla="*/ 2674016 w 6737283"/>
              <a:gd name="connsiteY52" fmla="*/ 5714986 h 6182357"/>
              <a:gd name="connsiteX53" fmla="*/ 2589006 w 6737283"/>
              <a:gd name="connsiteY53" fmla="*/ 5714986 h 6182357"/>
              <a:gd name="connsiteX54" fmla="*/ 1224901 w 6737283"/>
              <a:gd name="connsiteY54" fmla="*/ 5714986 h 6182357"/>
              <a:gd name="connsiteX55" fmla="*/ 948152 w 6737283"/>
              <a:gd name="connsiteY55" fmla="*/ 5551879 h 6182357"/>
              <a:gd name="connsiteX56" fmla="*/ 43852 w 6737283"/>
              <a:gd name="connsiteY56" fmla="*/ 3994611 h 6182357"/>
              <a:gd name="connsiteX57" fmla="*/ 43852 w 6737283"/>
              <a:gd name="connsiteY57" fmla="*/ 3676167 h 6182357"/>
              <a:gd name="connsiteX58" fmla="*/ 948152 w 6737283"/>
              <a:gd name="connsiteY58" fmla="*/ 2118897 h 6182357"/>
              <a:gd name="connsiteX59" fmla="*/ 1224901 w 6737283"/>
              <a:gd name="connsiteY59" fmla="*/ 1955792 h 6182357"/>
              <a:gd name="connsiteX60" fmla="*/ 4371721 w 6737283"/>
              <a:gd name="connsiteY60" fmla="*/ 407983 h 6182357"/>
              <a:gd name="connsiteX61" fmla="*/ 5796147 w 6737283"/>
              <a:gd name="connsiteY61" fmla="*/ 407983 h 6182357"/>
              <a:gd name="connsiteX62" fmla="*/ 5999635 w 6737283"/>
              <a:gd name="connsiteY62" fmla="*/ 524399 h 6182357"/>
              <a:gd name="connsiteX63" fmla="*/ 6711847 w 6737283"/>
              <a:gd name="connsiteY63" fmla="*/ 1779100 h 6182357"/>
              <a:gd name="connsiteX64" fmla="*/ 6711847 w 6737283"/>
              <a:gd name="connsiteY64" fmla="*/ 2020556 h 6182357"/>
              <a:gd name="connsiteX65" fmla="*/ 5999635 w 6737283"/>
              <a:gd name="connsiteY65" fmla="*/ 3275255 h 6182357"/>
              <a:gd name="connsiteX66" fmla="*/ 5796147 w 6737283"/>
              <a:gd name="connsiteY66" fmla="*/ 3391671 h 6182357"/>
              <a:gd name="connsiteX67" fmla="*/ 4371721 w 6737283"/>
              <a:gd name="connsiteY67" fmla="*/ 3391671 h 6182357"/>
              <a:gd name="connsiteX68" fmla="*/ 4168234 w 6737283"/>
              <a:gd name="connsiteY68" fmla="*/ 3275255 h 6182357"/>
              <a:gd name="connsiteX69" fmla="*/ 3456021 w 6737283"/>
              <a:gd name="connsiteY69" fmla="*/ 2020556 h 6182357"/>
              <a:gd name="connsiteX70" fmla="*/ 3456021 w 6737283"/>
              <a:gd name="connsiteY70" fmla="*/ 1779100 h 6182357"/>
              <a:gd name="connsiteX71" fmla="*/ 4168234 w 6737283"/>
              <a:gd name="connsiteY71" fmla="*/ 524399 h 6182357"/>
              <a:gd name="connsiteX72" fmla="*/ 4371721 w 6737283"/>
              <a:gd name="connsiteY72" fmla="*/ 407983 h 6182357"/>
              <a:gd name="connsiteX73" fmla="*/ 2333648 w 6737283"/>
              <a:gd name="connsiteY73" fmla="*/ 0 h 6182357"/>
              <a:gd name="connsiteX74" fmla="*/ 3181225 w 6737283"/>
              <a:gd name="connsiteY74" fmla="*/ 0 h 6182357"/>
              <a:gd name="connsiteX75" fmla="*/ 3302308 w 6737283"/>
              <a:gd name="connsiteY75" fmla="*/ 69272 h 6182357"/>
              <a:gd name="connsiteX76" fmla="*/ 3726096 w 6737283"/>
              <a:gd name="connsiteY76" fmla="*/ 815858 h 6182357"/>
              <a:gd name="connsiteX77" fmla="*/ 3726096 w 6737283"/>
              <a:gd name="connsiteY77" fmla="*/ 959532 h 6182357"/>
              <a:gd name="connsiteX78" fmla="*/ 3302308 w 6737283"/>
              <a:gd name="connsiteY78" fmla="*/ 1706117 h 6182357"/>
              <a:gd name="connsiteX79" fmla="*/ 3181225 w 6737283"/>
              <a:gd name="connsiteY79" fmla="*/ 1775389 h 6182357"/>
              <a:gd name="connsiteX80" fmla="*/ 2333648 w 6737283"/>
              <a:gd name="connsiteY80" fmla="*/ 1775389 h 6182357"/>
              <a:gd name="connsiteX81" fmla="*/ 2212565 w 6737283"/>
              <a:gd name="connsiteY81" fmla="*/ 1706117 h 6182357"/>
              <a:gd name="connsiteX82" fmla="*/ 1788776 w 6737283"/>
              <a:gd name="connsiteY82" fmla="*/ 959532 h 6182357"/>
              <a:gd name="connsiteX83" fmla="*/ 1788776 w 6737283"/>
              <a:gd name="connsiteY83" fmla="*/ 815858 h 6182357"/>
              <a:gd name="connsiteX84" fmla="*/ 2212565 w 6737283"/>
              <a:gd name="connsiteY84" fmla="*/ 69272 h 6182357"/>
              <a:gd name="connsiteX85" fmla="*/ 2333648 w 6737283"/>
              <a:gd name="connsiteY85" fmla="*/ 0 h 618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3" h="6182357">
                <a:moveTo>
                  <a:pt x="3069308" y="4700856"/>
                </a:moveTo>
                <a:cubicBezTo>
                  <a:pt x="3069308" y="4700856"/>
                  <a:pt x="3069308" y="4700856"/>
                  <a:pt x="3741219" y="4700856"/>
                </a:cubicBezTo>
                <a:cubicBezTo>
                  <a:pt x="3752103" y="4700856"/>
                  <a:pt x="3762716" y="4702301"/>
                  <a:pt x="3772851" y="4705057"/>
                </a:cubicBezTo>
                <a:lnTo>
                  <a:pt x="3794606" y="4714179"/>
                </a:lnTo>
                <a:lnTo>
                  <a:pt x="3781311" y="4737174"/>
                </a:lnTo>
                <a:cubicBezTo>
                  <a:pt x="3661094" y="4945091"/>
                  <a:pt x="3507217" y="5211226"/>
                  <a:pt x="3310253" y="5551879"/>
                </a:cubicBezTo>
                <a:cubicBezTo>
                  <a:pt x="3251787" y="5652849"/>
                  <a:pt x="3146543" y="5714986"/>
                  <a:pt x="3029608" y="5714986"/>
                </a:cubicBezTo>
                <a:cubicBezTo>
                  <a:pt x="3029608" y="5714986"/>
                  <a:pt x="3029608" y="5714986"/>
                  <a:pt x="2804018" y="5714986"/>
                </a:cubicBezTo>
                <a:lnTo>
                  <a:pt x="2777702" y="5714986"/>
                </a:lnTo>
                <a:lnTo>
                  <a:pt x="2752590" y="5671743"/>
                </a:lnTo>
                <a:cubicBezTo>
                  <a:pt x="2717624" y="5611527"/>
                  <a:pt x="2676937" y="5541461"/>
                  <a:pt x="2629591" y="5459928"/>
                </a:cubicBezTo>
                <a:cubicBezTo>
                  <a:pt x="2607825" y="5423781"/>
                  <a:pt x="2607825" y="5377515"/>
                  <a:pt x="2629591" y="5341369"/>
                </a:cubicBezTo>
                <a:cubicBezTo>
                  <a:pt x="2629591" y="5341369"/>
                  <a:pt x="2629591" y="5341369"/>
                  <a:pt x="2966273" y="4761581"/>
                </a:cubicBezTo>
                <a:cubicBezTo>
                  <a:pt x="2986591" y="4723990"/>
                  <a:pt x="3027222" y="4700856"/>
                  <a:pt x="3069308" y="4700856"/>
                </a:cubicBezTo>
                <a:close/>
                <a:moveTo>
                  <a:pt x="1224901" y="1955792"/>
                </a:moveTo>
                <a:cubicBezTo>
                  <a:pt x="1224901" y="1955792"/>
                  <a:pt x="1224901" y="1955792"/>
                  <a:pt x="3029608" y="1955792"/>
                </a:cubicBezTo>
                <a:cubicBezTo>
                  <a:pt x="3146543" y="1955792"/>
                  <a:pt x="3251787" y="2017927"/>
                  <a:pt x="3310253" y="2118897"/>
                </a:cubicBezTo>
                <a:cubicBezTo>
                  <a:pt x="3310253" y="2118897"/>
                  <a:pt x="3310253" y="2118897"/>
                  <a:pt x="4210658" y="3676167"/>
                </a:cubicBezTo>
                <a:cubicBezTo>
                  <a:pt x="4269127" y="3773254"/>
                  <a:pt x="4269127" y="3897524"/>
                  <a:pt x="4210658" y="3994611"/>
                </a:cubicBezTo>
                <a:cubicBezTo>
                  <a:pt x="4210658" y="3994611"/>
                  <a:pt x="4210658" y="3994611"/>
                  <a:pt x="3876332" y="4572836"/>
                </a:cubicBezTo>
                <a:lnTo>
                  <a:pt x="3848155" y="4621566"/>
                </a:lnTo>
                <a:lnTo>
                  <a:pt x="3849147" y="4621982"/>
                </a:lnTo>
                <a:cubicBezTo>
                  <a:pt x="3869405" y="4633806"/>
                  <a:pt x="3886592" y="4650930"/>
                  <a:pt x="3898871" y="4672132"/>
                </a:cubicBezTo>
                <a:cubicBezTo>
                  <a:pt x="3898871" y="4672132"/>
                  <a:pt x="3898871" y="4672132"/>
                  <a:pt x="4277007" y="5326128"/>
                </a:cubicBezTo>
                <a:cubicBezTo>
                  <a:pt x="4301562" y="5366901"/>
                  <a:pt x="4301562" y="5419090"/>
                  <a:pt x="4277007" y="5459864"/>
                </a:cubicBezTo>
                <a:cubicBezTo>
                  <a:pt x="4277007" y="5459864"/>
                  <a:pt x="4277007" y="5459864"/>
                  <a:pt x="3898871" y="6113858"/>
                </a:cubicBezTo>
                <a:cubicBezTo>
                  <a:pt x="3874315" y="6156262"/>
                  <a:pt x="3830117" y="6182357"/>
                  <a:pt x="3781008" y="6182357"/>
                </a:cubicBezTo>
                <a:cubicBezTo>
                  <a:pt x="3781008" y="6182357"/>
                  <a:pt x="3781008" y="6182357"/>
                  <a:pt x="3023097" y="6182357"/>
                </a:cubicBezTo>
                <a:cubicBezTo>
                  <a:pt x="2975624" y="6182357"/>
                  <a:pt x="2929791" y="6156262"/>
                  <a:pt x="2906873" y="6113858"/>
                </a:cubicBezTo>
                <a:cubicBezTo>
                  <a:pt x="2906873" y="6113858"/>
                  <a:pt x="2906873" y="6113858"/>
                  <a:pt x="2703171" y="5763071"/>
                </a:cubicBezTo>
                <a:lnTo>
                  <a:pt x="2680160" y="5723442"/>
                </a:lnTo>
                <a:lnTo>
                  <a:pt x="2698266" y="5723442"/>
                </a:lnTo>
                <a:lnTo>
                  <a:pt x="2783847" y="5723442"/>
                </a:lnTo>
                <a:lnTo>
                  <a:pt x="2821024" y="5787465"/>
                </a:lnTo>
                <a:cubicBezTo>
                  <a:pt x="2963061" y="6032063"/>
                  <a:pt x="2963061" y="6032063"/>
                  <a:pt x="2963061" y="6032063"/>
                </a:cubicBezTo>
                <a:cubicBezTo>
                  <a:pt x="2983379" y="6069654"/>
                  <a:pt x="3024013" y="6092789"/>
                  <a:pt x="3066098" y="6092789"/>
                </a:cubicBezTo>
                <a:cubicBezTo>
                  <a:pt x="3738009" y="6092789"/>
                  <a:pt x="3738009" y="6092789"/>
                  <a:pt x="3738009" y="6092789"/>
                </a:cubicBezTo>
                <a:cubicBezTo>
                  <a:pt x="3781544" y="6092789"/>
                  <a:pt x="3820727" y="6069654"/>
                  <a:pt x="3842495" y="6032063"/>
                </a:cubicBezTo>
                <a:cubicBezTo>
                  <a:pt x="4177725" y="5452277"/>
                  <a:pt x="4177725" y="5452277"/>
                  <a:pt x="4177725" y="5452277"/>
                </a:cubicBezTo>
                <a:cubicBezTo>
                  <a:pt x="4199493" y="5416129"/>
                  <a:pt x="4199493" y="5369862"/>
                  <a:pt x="4177725" y="5333715"/>
                </a:cubicBezTo>
                <a:cubicBezTo>
                  <a:pt x="3842495" y="4753929"/>
                  <a:pt x="3842495" y="4753929"/>
                  <a:pt x="3842495" y="4753929"/>
                </a:cubicBezTo>
                <a:cubicBezTo>
                  <a:pt x="3831611" y="4735132"/>
                  <a:pt x="3816373" y="4719950"/>
                  <a:pt x="3798415" y="4709469"/>
                </a:cubicBezTo>
                <a:lnTo>
                  <a:pt x="3793314" y="4707332"/>
                </a:lnTo>
                <a:lnTo>
                  <a:pt x="3820658" y="4660042"/>
                </a:lnTo>
                <a:lnTo>
                  <a:pt x="3840992" y="4624871"/>
                </a:lnTo>
                <a:lnTo>
                  <a:pt x="3819901" y="4616027"/>
                </a:lnTo>
                <a:cubicBezTo>
                  <a:pt x="3808467" y="4612917"/>
                  <a:pt x="3796497" y="4611287"/>
                  <a:pt x="3784220" y="4611287"/>
                </a:cubicBezTo>
                <a:cubicBezTo>
                  <a:pt x="3026308" y="4611287"/>
                  <a:pt x="3026308" y="4611287"/>
                  <a:pt x="3026308" y="4611287"/>
                </a:cubicBezTo>
                <a:cubicBezTo>
                  <a:pt x="2978837" y="4611287"/>
                  <a:pt x="2933002" y="4637381"/>
                  <a:pt x="2910085" y="4679784"/>
                </a:cubicBezTo>
                <a:cubicBezTo>
                  <a:pt x="2530311" y="5333780"/>
                  <a:pt x="2530311" y="5333780"/>
                  <a:pt x="2530311" y="5333780"/>
                </a:cubicBezTo>
                <a:cubicBezTo>
                  <a:pt x="2505755" y="5374553"/>
                  <a:pt x="2505755" y="5426742"/>
                  <a:pt x="2530311" y="5467516"/>
                </a:cubicBezTo>
                <a:cubicBezTo>
                  <a:pt x="2577782" y="5549264"/>
                  <a:pt x="2619319" y="5620796"/>
                  <a:pt x="2655665" y="5683385"/>
                </a:cubicBezTo>
                <a:lnTo>
                  <a:pt x="2674016" y="5714986"/>
                </a:lnTo>
                <a:lnTo>
                  <a:pt x="2589006" y="5714986"/>
                </a:lnTo>
                <a:cubicBezTo>
                  <a:pt x="2324645" y="5714986"/>
                  <a:pt x="1901667" y="5714986"/>
                  <a:pt x="1224901" y="5714986"/>
                </a:cubicBezTo>
                <a:cubicBezTo>
                  <a:pt x="1111864" y="5714986"/>
                  <a:pt x="1002723" y="5652849"/>
                  <a:pt x="948152" y="5551879"/>
                </a:cubicBezTo>
                <a:cubicBezTo>
                  <a:pt x="948152" y="5551879"/>
                  <a:pt x="948152" y="5551879"/>
                  <a:pt x="43852" y="3994611"/>
                </a:cubicBezTo>
                <a:cubicBezTo>
                  <a:pt x="-14617" y="3897524"/>
                  <a:pt x="-14617" y="3773254"/>
                  <a:pt x="43852" y="3676167"/>
                </a:cubicBezTo>
                <a:cubicBezTo>
                  <a:pt x="43852" y="3676167"/>
                  <a:pt x="43852" y="3676167"/>
                  <a:pt x="948152" y="2118897"/>
                </a:cubicBezTo>
                <a:cubicBezTo>
                  <a:pt x="1002723" y="2017927"/>
                  <a:pt x="1111864" y="1955792"/>
                  <a:pt x="1224901" y="1955792"/>
                </a:cubicBezTo>
                <a:close/>
                <a:moveTo>
                  <a:pt x="4371721" y="407983"/>
                </a:moveTo>
                <a:cubicBezTo>
                  <a:pt x="5796147" y="407983"/>
                  <a:pt x="5796147" y="407983"/>
                  <a:pt x="5796147" y="407983"/>
                </a:cubicBezTo>
                <a:cubicBezTo>
                  <a:pt x="5868215" y="407983"/>
                  <a:pt x="5961482" y="459723"/>
                  <a:pt x="5999635" y="524399"/>
                </a:cubicBezTo>
                <a:cubicBezTo>
                  <a:pt x="6711847" y="1779100"/>
                  <a:pt x="6711847" y="1779100"/>
                  <a:pt x="6711847" y="1779100"/>
                </a:cubicBezTo>
                <a:cubicBezTo>
                  <a:pt x="6745762" y="1848087"/>
                  <a:pt x="6745762" y="1951567"/>
                  <a:pt x="6711847" y="2020556"/>
                </a:cubicBezTo>
                <a:cubicBezTo>
                  <a:pt x="5999635" y="3275255"/>
                  <a:pt x="5999635" y="3275255"/>
                  <a:pt x="5999635" y="3275255"/>
                </a:cubicBezTo>
                <a:cubicBezTo>
                  <a:pt x="5961482" y="3339932"/>
                  <a:pt x="5868215" y="3391671"/>
                  <a:pt x="5796147" y="3391671"/>
                </a:cubicBezTo>
                <a:lnTo>
                  <a:pt x="4371721" y="3391671"/>
                </a:lnTo>
                <a:cubicBezTo>
                  <a:pt x="4295414" y="3391671"/>
                  <a:pt x="4202149" y="3339932"/>
                  <a:pt x="4168234" y="3275255"/>
                </a:cubicBezTo>
                <a:cubicBezTo>
                  <a:pt x="3456021" y="2020556"/>
                  <a:pt x="3456021" y="2020556"/>
                  <a:pt x="3456021" y="2020556"/>
                </a:cubicBezTo>
                <a:cubicBezTo>
                  <a:pt x="3417866" y="1951567"/>
                  <a:pt x="3417866" y="1848087"/>
                  <a:pt x="3456021" y="1779100"/>
                </a:cubicBezTo>
                <a:cubicBezTo>
                  <a:pt x="4168234" y="524399"/>
                  <a:pt x="4168234" y="524399"/>
                  <a:pt x="4168234" y="524399"/>
                </a:cubicBezTo>
                <a:cubicBezTo>
                  <a:pt x="4202149" y="459723"/>
                  <a:pt x="4295414" y="407983"/>
                  <a:pt x="4371721" y="407983"/>
                </a:cubicBezTo>
                <a:close/>
                <a:moveTo>
                  <a:pt x="2333648" y="0"/>
                </a:moveTo>
                <a:cubicBezTo>
                  <a:pt x="3181225" y="0"/>
                  <a:pt x="3181225" y="0"/>
                  <a:pt x="3181225" y="0"/>
                </a:cubicBezTo>
                <a:cubicBezTo>
                  <a:pt x="3224109" y="0"/>
                  <a:pt x="3279606" y="30787"/>
                  <a:pt x="3302308" y="69272"/>
                </a:cubicBezTo>
                <a:cubicBezTo>
                  <a:pt x="3726096" y="815858"/>
                  <a:pt x="3726096" y="815858"/>
                  <a:pt x="3726096" y="815858"/>
                </a:cubicBezTo>
                <a:cubicBezTo>
                  <a:pt x="3746277" y="856908"/>
                  <a:pt x="3746277" y="918482"/>
                  <a:pt x="3726096" y="959532"/>
                </a:cubicBezTo>
                <a:cubicBezTo>
                  <a:pt x="3302308" y="1706117"/>
                  <a:pt x="3302308" y="1706117"/>
                  <a:pt x="3302308" y="1706117"/>
                </a:cubicBezTo>
                <a:cubicBezTo>
                  <a:pt x="3279606" y="1744603"/>
                  <a:pt x="3224109" y="1775389"/>
                  <a:pt x="3181225" y="1775389"/>
                </a:cubicBezTo>
                <a:lnTo>
                  <a:pt x="2333648" y="1775389"/>
                </a:lnTo>
                <a:cubicBezTo>
                  <a:pt x="2288242" y="1775389"/>
                  <a:pt x="2232746" y="1744603"/>
                  <a:pt x="2212565" y="1706117"/>
                </a:cubicBezTo>
                <a:cubicBezTo>
                  <a:pt x="1788776" y="959532"/>
                  <a:pt x="1788776" y="959532"/>
                  <a:pt x="1788776" y="959532"/>
                </a:cubicBezTo>
                <a:cubicBezTo>
                  <a:pt x="1766073" y="918482"/>
                  <a:pt x="1766073" y="856908"/>
                  <a:pt x="1788776" y="815858"/>
                </a:cubicBezTo>
                <a:cubicBezTo>
                  <a:pt x="2212565" y="69272"/>
                  <a:pt x="2212565" y="69272"/>
                  <a:pt x="2212565" y="69272"/>
                </a:cubicBezTo>
                <a:cubicBezTo>
                  <a:pt x="2232746" y="30787"/>
                  <a:pt x="2288242" y="0"/>
                  <a:pt x="233364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5C9FD-3D69-4024-B01D-98F895052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760" y="3995271"/>
            <a:ext cx="6757415" cy="1945502"/>
          </a:xfrm>
        </p:spPr>
        <p:txBody>
          <a:bodyPr anchor="t">
            <a:normAutofit/>
          </a:bodyPr>
          <a:lstStyle/>
          <a:p>
            <a:pPr algn="r"/>
            <a:r>
              <a:rPr lang="nl-NL" sz="6600"/>
              <a:t>Modelleren van een sluis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985A88B-27CB-4AE8-B3E8-CB2546C1E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6365" y="917226"/>
            <a:ext cx="4178808" cy="2983688"/>
          </a:xfrm>
        </p:spPr>
        <p:txBody>
          <a:bodyPr anchor="b">
            <a:normAutofit/>
          </a:bodyPr>
          <a:lstStyle/>
          <a:p>
            <a:pPr algn="r"/>
            <a:r>
              <a:rPr lang="nl-NL" dirty="0"/>
              <a:t>Door: Galvin Bartes(07999667) Opdracht TINLAB</a:t>
            </a:r>
          </a:p>
        </p:txBody>
      </p:sp>
      <p:pic>
        <p:nvPicPr>
          <p:cNvPr id="1028" name="Picture 4" descr="Afbeelding met tekst&#10;&#10;Automatisch gegenereerde beschrijving">
            <a:extLst>
              <a:ext uri="{FF2B5EF4-FFF2-40B4-BE49-F238E27FC236}">
                <a16:creationId xmlns:a16="http://schemas.microsoft.com/office/drawing/2014/main" id="{5C5074CD-6217-4B83-87B7-9A607632A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7774" y="1083374"/>
            <a:ext cx="1222782" cy="47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aterwerken nog altijd te hacken - Securitymanagement.nl - Cyber security,  Nieuws">
            <a:extLst>
              <a:ext uri="{FF2B5EF4-FFF2-40B4-BE49-F238E27FC236}">
                <a16:creationId xmlns:a16="http://schemas.microsoft.com/office/drawing/2014/main" id="{9FBFC1DD-DD90-4407-8209-C21B3655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8112" y="3445178"/>
            <a:ext cx="2964704" cy="16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ogeschool Rotterdam | Contact | Opleidingen | Locaties | Opleiding.com">
            <a:extLst>
              <a:ext uri="{FF2B5EF4-FFF2-40B4-BE49-F238E27FC236}">
                <a16:creationId xmlns:a16="http://schemas.microsoft.com/office/drawing/2014/main" id="{5C973C60-A3EF-4A63-96E2-6E47CCC63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7477" y="1267832"/>
            <a:ext cx="2135083" cy="213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42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50A5EF-3081-4809-B9B1-9A4188D4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02E91C7-F44F-41E8-9F92-76843B71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l-NL" sz="2000" dirty="0"/>
              <a:t>Sluiskolk</a:t>
            </a:r>
          </a:p>
          <a:p>
            <a:r>
              <a:rPr lang="nl-NL" sz="2000" dirty="0"/>
              <a:t>Sluisdeur</a:t>
            </a:r>
          </a:p>
          <a:p>
            <a:r>
              <a:rPr lang="nl-NL" sz="2000" dirty="0"/>
              <a:t>Nivelleermachine</a:t>
            </a:r>
          </a:p>
          <a:p>
            <a:r>
              <a:rPr lang="nl-NL" sz="2000" dirty="0"/>
              <a:t>Stoplicht</a:t>
            </a:r>
          </a:p>
          <a:p>
            <a:r>
              <a:rPr lang="nl-NL" sz="2000" dirty="0"/>
              <a:t>Controller</a:t>
            </a:r>
          </a:p>
          <a:p>
            <a:r>
              <a:rPr lang="nl-NL" sz="2000" dirty="0"/>
              <a:t>Wachtrijen</a:t>
            </a:r>
          </a:p>
          <a:p>
            <a:r>
              <a:rPr lang="nl-NL" sz="2000" dirty="0"/>
              <a:t>Schip</a:t>
            </a:r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29651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5AFFE0-3CCD-469D-8329-87D437B3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nl-NL" sz="4000" dirty="0"/>
              <a:t>Model: een schip in een sluiskolk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F7E1D5-3C89-4406-91C6-F25168C29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r>
              <a:rPr lang="nl-NL" sz="2000" dirty="0"/>
              <a:t>Schip komt aanvaren</a:t>
            </a:r>
          </a:p>
          <a:p>
            <a:r>
              <a:rPr lang="nl-NL" sz="2000" dirty="0"/>
              <a:t>Sluisdeur gaat open voor invaren</a:t>
            </a:r>
          </a:p>
          <a:p>
            <a:r>
              <a:rPr lang="nl-NL" sz="2000" dirty="0"/>
              <a:t>Sluisdeur gaat dicht voor nivelleren</a:t>
            </a:r>
          </a:p>
          <a:p>
            <a:r>
              <a:rPr lang="nl-NL" sz="2000" dirty="0"/>
              <a:t>Schip vaart de sluis uit aan de andere kant</a:t>
            </a:r>
          </a:p>
        </p:txBody>
      </p:sp>
      <p:pic>
        <p:nvPicPr>
          <p:cNvPr id="2050" name="Picture 2" descr="Pin op Visitor Center">
            <a:extLst>
              <a:ext uri="{FF2B5EF4-FFF2-40B4-BE49-F238E27FC236}">
                <a16:creationId xmlns:a16="http://schemas.microsoft.com/office/drawing/2014/main" id="{D5A4B4EE-D622-40F5-ADF7-60064D889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5506" y="1134036"/>
            <a:ext cx="3765176" cy="448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50A5EF-3081-4809-B9B1-9A4188D4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Bronnen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02E91C7-F44F-41E8-9F92-76843B71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l-NL" sz="2000" dirty="0">
                <a:hlinkClick r:id="rId2" action="ppaction://hlinkfile"/>
              </a:rPr>
              <a:t>file:///C:/Users/gally/Downloads/richtlijnen-vaarwegen-2020.pdf</a:t>
            </a:r>
            <a:endParaRPr lang="nl-NL" sz="2000" dirty="0"/>
          </a:p>
          <a:p>
            <a:r>
              <a:rPr lang="nl-NL" sz="2000" dirty="0"/>
              <a:t>ttps://www.wormerland.nl/mozard/!suite86.scherm0325?mPag=883&amp;mLok=1</a:t>
            </a:r>
          </a:p>
          <a:p>
            <a:r>
              <a:rPr lang="nl-NL" sz="2000" dirty="0">
                <a:hlinkClick r:id="rId3"/>
              </a:rPr>
              <a:t>https://www.sluisonline.nl/openingstijden#:~:text=In%20Sluis%20zijn%20de%20winkels,van%2010.00%20tot%2018.00%20uur</a:t>
            </a:r>
            <a:r>
              <a:rPr lang="nl-NL" sz="2000" dirty="0"/>
              <a:t>.</a:t>
            </a:r>
          </a:p>
          <a:p>
            <a:r>
              <a:rPr lang="en-US" sz="2000" dirty="0"/>
              <a:t>file:///C:/Users/gally/Downloads/Bedieningstijden.pdf</a:t>
            </a:r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5526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50A5EF-3081-4809-B9B1-9A4188D4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02E91C7-F44F-41E8-9F92-76843B71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l-NL" sz="2000" dirty="0"/>
              <a:t>Sluiskolk</a:t>
            </a:r>
          </a:p>
          <a:p>
            <a:r>
              <a:rPr lang="nl-NL" sz="2000" dirty="0"/>
              <a:t>Sluisdeur</a:t>
            </a:r>
          </a:p>
          <a:p>
            <a:r>
              <a:rPr lang="nl-NL" sz="2000" dirty="0"/>
              <a:t>Nivelleermachine</a:t>
            </a:r>
          </a:p>
          <a:p>
            <a:r>
              <a:rPr lang="nl-NL" sz="2000" dirty="0"/>
              <a:t>Stoplicht</a:t>
            </a:r>
          </a:p>
          <a:p>
            <a:r>
              <a:rPr lang="nl-NL" sz="2000" dirty="0"/>
              <a:t>Controller</a:t>
            </a:r>
          </a:p>
          <a:p>
            <a:r>
              <a:rPr lang="nl-NL" sz="2000" dirty="0"/>
              <a:t>Wachtrijen</a:t>
            </a:r>
          </a:p>
          <a:p>
            <a:r>
              <a:rPr lang="nl-NL" sz="2000" dirty="0"/>
              <a:t>Schip</a:t>
            </a:r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8049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50A5EF-3081-4809-B9B1-9A4188D4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Verificatie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02E91C7-F44F-41E8-9F92-76843B71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l-NL" sz="2000" dirty="0"/>
              <a:t>CTL</a:t>
            </a:r>
          </a:p>
          <a:p>
            <a:r>
              <a:rPr lang="nl-NL" sz="2000" dirty="0"/>
              <a:t>Deadlockvrij en Zeno vrij</a:t>
            </a:r>
          </a:p>
          <a:p>
            <a:r>
              <a:rPr lang="nl-NL" sz="2000" dirty="0"/>
              <a:t>Veiligheidseisen</a:t>
            </a:r>
          </a:p>
          <a:p>
            <a:r>
              <a:rPr lang="nl-NL" sz="2000" dirty="0" err="1"/>
              <a:t>Liveness</a:t>
            </a:r>
            <a:endParaRPr lang="nl-NL" sz="2000" dirty="0"/>
          </a:p>
          <a:p>
            <a:r>
              <a:rPr lang="nl-NL" sz="2000" dirty="0"/>
              <a:t>Wat is wel geverifieerd en wat niet?</a:t>
            </a:r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034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50A5EF-3081-4809-B9B1-9A4188D4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Terugblik 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02E91C7-F44F-41E8-9F92-76843B71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10000"/>
          </a:bodyPr>
          <a:lstStyle/>
          <a:p>
            <a:r>
              <a:rPr lang="nl-NL" sz="2000" dirty="0"/>
              <a:t>De opdracht</a:t>
            </a:r>
          </a:p>
          <a:p>
            <a:pPr lvl="1"/>
            <a:r>
              <a:rPr lang="nl-NL" sz="1600" dirty="0"/>
              <a:t>Leuk concept</a:t>
            </a:r>
          </a:p>
          <a:p>
            <a:r>
              <a:rPr lang="nl-NL" sz="2000" dirty="0"/>
              <a:t>Inhoudelijk</a:t>
            </a:r>
          </a:p>
          <a:p>
            <a:pPr lvl="1"/>
            <a:r>
              <a:rPr lang="nl-NL" sz="1600" dirty="0"/>
              <a:t>Wat is CTL en hoe ver kan je gaan</a:t>
            </a:r>
          </a:p>
          <a:p>
            <a:r>
              <a:rPr lang="nl-NL" sz="2000" dirty="0"/>
              <a:t>Samenwerken</a:t>
            </a:r>
          </a:p>
          <a:p>
            <a:pPr lvl="1"/>
            <a:r>
              <a:rPr lang="nl-NL" sz="1600" dirty="0"/>
              <a:t>Waarom in teamverband?</a:t>
            </a:r>
          </a:p>
          <a:p>
            <a:r>
              <a:rPr lang="nl-NL" sz="2000" dirty="0"/>
              <a:t>Informatie verzamelen</a:t>
            </a:r>
          </a:p>
          <a:p>
            <a:pPr lvl="1"/>
            <a:r>
              <a:rPr lang="nl-NL" sz="1600" dirty="0"/>
              <a:t>Wat in in/out of scope (TESLA, Vuurwerkopslag </a:t>
            </a:r>
            <a:r>
              <a:rPr lang="nl-NL" sz="1600" dirty="0" err="1"/>
              <a:t>etc</a:t>
            </a:r>
            <a:r>
              <a:rPr lang="nl-NL" sz="1600" dirty="0"/>
              <a:t>)</a:t>
            </a:r>
          </a:p>
          <a:p>
            <a:r>
              <a:rPr lang="nl-NL" sz="2000" dirty="0"/>
              <a:t>Verslag schrijven</a:t>
            </a:r>
          </a:p>
          <a:p>
            <a:pPr lvl="1"/>
            <a:r>
              <a:rPr lang="nl-NL" sz="1600" dirty="0"/>
              <a:t>Niet mijn sterkste kant, </a:t>
            </a:r>
            <a:r>
              <a:rPr lang="nl-NL" sz="1600" dirty="0" err="1"/>
              <a:t>splleingscontrole</a:t>
            </a:r>
            <a:r>
              <a:rPr lang="nl-NL" sz="1600" dirty="0"/>
              <a:t> in latex??</a:t>
            </a:r>
          </a:p>
          <a:p>
            <a:r>
              <a:rPr lang="nl-NL" sz="2000" dirty="0"/>
              <a:t>Herkansingspogingen</a:t>
            </a:r>
          </a:p>
          <a:p>
            <a:pPr lvl="1"/>
            <a:r>
              <a:rPr lang="nl-NL" sz="1600" dirty="0"/>
              <a:t>Veel gedaan alleen eindresultaat niet </a:t>
            </a:r>
            <a:r>
              <a:rPr lang="nl-NL" sz="1600" dirty="0" err="1"/>
              <a:t>ltjd</a:t>
            </a:r>
            <a:r>
              <a:rPr lang="nl-NL" sz="1600" dirty="0"/>
              <a:t> goed</a:t>
            </a:r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2551971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204</Words>
  <Application>Microsoft Office PowerPoint</Application>
  <PresentationFormat>Breedbeeld</PresentationFormat>
  <Paragraphs>47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Modelleren van een sluis</vt:lpstr>
      <vt:lpstr>Model</vt:lpstr>
      <vt:lpstr>Model: een schip in een sluiskolk</vt:lpstr>
      <vt:lpstr>Bronnen </vt:lpstr>
      <vt:lpstr>Requirements</vt:lpstr>
      <vt:lpstr>Verificatie</vt:lpstr>
      <vt:lpstr>Terugblik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van een sluis</dc:title>
  <dc:creator>galvin b</dc:creator>
  <cp:lastModifiedBy>galvin b</cp:lastModifiedBy>
  <cp:revision>4</cp:revision>
  <dcterms:created xsi:type="dcterms:W3CDTF">2021-06-30T13:14:24Z</dcterms:created>
  <dcterms:modified xsi:type="dcterms:W3CDTF">2021-06-30T13:42:20Z</dcterms:modified>
</cp:coreProperties>
</file>