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9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804755"/>
            <a:ext cx="9853732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Welcome to Banchaghar</a:t>
            </a:r>
            <a:endParaRPr lang="en-US" sz="6707" dirty="0"/>
          </a:p>
        </p:txBody>
      </p:sp>
      <p:sp>
        <p:nvSpPr>
          <p:cNvPr id="5" name="Text 2"/>
          <p:cNvSpPr/>
          <p:nvPr/>
        </p:nvSpPr>
        <p:spPr>
          <a:xfrm>
            <a:off x="864037" y="4239697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Banchaghar is your anime-themed website for delicious recipes created from the ingredients you have. If you are unfamiliar with cooking, you can also call the nearby chefs. Whether you're a seasoned chef or a beginner, Banchaghar has something for everyone.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163241"/>
            <a:ext cx="836771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How does Banchaghar work?</a:t>
            </a:r>
            <a:endParaRPr lang="en-US" sz="4860" dirty="0"/>
          </a:p>
        </p:txBody>
      </p:sp>
      <p:sp>
        <p:nvSpPr>
          <p:cNvPr id="5" name="Shape 2"/>
          <p:cNvSpPr/>
          <p:nvPr/>
        </p:nvSpPr>
        <p:spPr>
          <a:xfrm>
            <a:off x="1209675" y="2305050"/>
            <a:ext cx="49292" cy="4761309"/>
          </a:xfrm>
          <a:prstGeom prst="roundRect">
            <a:avLst>
              <a:gd name="adj" fmla="val 225391"/>
            </a:avLst>
          </a:prstGeom>
          <a:solidFill>
            <a:srgbClr val="55555C"/>
          </a:solidFill>
          <a:ln/>
        </p:spPr>
      </p:sp>
      <p:sp>
        <p:nvSpPr>
          <p:cNvPr id="6" name="Shape 3"/>
          <p:cNvSpPr/>
          <p:nvPr/>
        </p:nvSpPr>
        <p:spPr>
          <a:xfrm>
            <a:off x="1512034" y="2835712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55555C"/>
          </a:solidFill>
          <a:ln/>
        </p:spPr>
      </p:sp>
      <p:sp>
        <p:nvSpPr>
          <p:cNvPr id="7" name="Shape 4"/>
          <p:cNvSpPr/>
          <p:nvPr/>
        </p:nvSpPr>
        <p:spPr>
          <a:xfrm>
            <a:off x="956608" y="258270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3C3C43"/>
          </a:solidFill>
          <a:ln w="15240">
            <a:solidFill>
              <a:srgbClr val="55555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162586" y="2675215"/>
            <a:ext cx="14335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6"/>
          <p:cNvSpPr/>
          <p:nvPr/>
        </p:nvSpPr>
        <p:spPr>
          <a:xfrm>
            <a:off x="2592110" y="255186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Browse Recipes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2592110" y="3085743"/>
            <a:ext cx="111742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Explore  the collection of recipes inspired by your favorite anime shows.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1512034" y="4505087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55555C"/>
          </a:solidFill>
          <a:ln/>
        </p:spPr>
      </p:sp>
      <p:sp>
        <p:nvSpPr>
          <p:cNvPr id="12" name="Shape 9"/>
          <p:cNvSpPr/>
          <p:nvPr/>
        </p:nvSpPr>
        <p:spPr>
          <a:xfrm>
            <a:off x="956608" y="4252079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3C3C43"/>
          </a:solidFill>
          <a:ln w="15240">
            <a:solidFill>
              <a:srgbClr val="55555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131153" y="4344591"/>
            <a:ext cx="20633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916" dirty="0"/>
          </a:p>
        </p:txBody>
      </p:sp>
      <p:sp>
        <p:nvSpPr>
          <p:cNvPr id="14" name="Text 11"/>
          <p:cNvSpPr/>
          <p:nvPr/>
        </p:nvSpPr>
        <p:spPr>
          <a:xfrm>
            <a:off x="2592110" y="422124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of AI </a:t>
            </a:r>
            <a:endParaRPr lang="en-US" sz="2430" dirty="0"/>
          </a:p>
        </p:txBody>
      </p:sp>
      <p:sp>
        <p:nvSpPr>
          <p:cNvPr id="15" name="Text 12"/>
          <p:cNvSpPr/>
          <p:nvPr/>
        </p:nvSpPr>
        <p:spPr>
          <a:xfrm>
            <a:off x="2592110" y="4755118"/>
            <a:ext cx="111742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You can explore the recipes from the ingredients you have at your home through the use of AI.</a:t>
            </a:r>
            <a:endParaRPr lang="en-US" sz="1944" dirty="0"/>
          </a:p>
        </p:txBody>
      </p:sp>
      <p:sp>
        <p:nvSpPr>
          <p:cNvPr id="16" name="Shape 13"/>
          <p:cNvSpPr/>
          <p:nvPr/>
        </p:nvSpPr>
        <p:spPr>
          <a:xfrm>
            <a:off x="1512034" y="6174462"/>
            <a:ext cx="864037" cy="49292"/>
          </a:xfrm>
          <a:prstGeom prst="roundRect">
            <a:avLst>
              <a:gd name="adj" fmla="val 225391"/>
            </a:avLst>
          </a:prstGeom>
          <a:solidFill>
            <a:srgbClr val="55555C"/>
          </a:solidFill>
          <a:ln/>
        </p:spPr>
      </p:sp>
      <p:sp>
        <p:nvSpPr>
          <p:cNvPr id="17" name="Shape 14"/>
          <p:cNvSpPr/>
          <p:nvPr/>
        </p:nvSpPr>
        <p:spPr>
          <a:xfrm>
            <a:off x="956608" y="5921454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3C3C43"/>
          </a:solidFill>
          <a:ln w="15240">
            <a:solidFill>
              <a:srgbClr val="55555C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127105" y="6013966"/>
            <a:ext cx="2144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916" dirty="0"/>
          </a:p>
        </p:txBody>
      </p:sp>
      <p:sp>
        <p:nvSpPr>
          <p:cNvPr id="19" name="Text 16"/>
          <p:cNvSpPr/>
          <p:nvPr/>
        </p:nvSpPr>
        <p:spPr>
          <a:xfrm>
            <a:off x="2592110" y="589061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Order Chefs</a:t>
            </a:r>
            <a:endParaRPr lang="en-US" sz="2430" dirty="0"/>
          </a:p>
        </p:txBody>
      </p:sp>
      <p:sp>
        <p:nvSpPr>
          <p:cNvPr id="20" name="Text 17"/>
          <p:cNvSpPr/>
          <p:nvPr/>
        </p:nvSpPr>
        <p:spPr>
          <a:xfrm>
            <a:off x="2592110" y="6424493"/>
            <a:ext cx="1117425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If you're not familiar with cooking, you can also contact nearby chefs for cooking your meals.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203013"/>
            <a:ext cx="688883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Problems and Solutions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591639"/>
            <a:ext cx="2773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Problem 1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224218"/>
            <a:ext cx="277391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Don't know what to cook from the ingrediants you have at their home?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4247793" y="3591639"/>
            <a:ext cx="2773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Solution 1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4247793" y="4224218"/>
            <a:ext cx="277391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AI can generate the recipies from the ingredians you have at your home.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7631549" y="3591639"/>
            <a:ext cx="2773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Problem 2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7631549" y="4224218"/>
            <a:ext cx="277391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New in cooking?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11015305" y="3591639"/>
            <a:ext cx="2773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Solution 2</a:t>
            </a:r>
            <a:endParaRPr lang="en-US" sz="2430" dirty="0"/>
          </a:p>
        </p:txBody>
      </p:sp>
      <p:sp>
        <p:nvSpPr>
          <p:cNvPr id="12" name="Text 9"/>
          <p:cNvSpPr/>
          <p:nvPr/>
        </p:nvSpPr>
        <p:spPr>
          <a:xfrm>
            <a:off x="11015305" y="4224218"/>
            <a:ext cx="277391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Banchaghar offers skills chefs nearby.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2526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229445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User Experience</a:t>
            </a:r>
            <a:endParaRPr lang="en-US" sz="4860" dirty="0"/>
          </a:p>
        </p:txBody>
      </p:sp>
      <p:sp>
        <p:nvSpPr>
          <p:cNvPr id="5" name="Shape 2"/>
          <p:cNvSpPr/>
          <p:nvPr/>
        </p:nvSpPr>
        <p:spPr>
          <a:xfrm>
            <a:off x="864037" y="3371255"/>
            <a:ext cx="4136231" cy="2628900"/>
          </a:xfrm>
          <a:prstGeom prst="roundRect">
            <a:avLst>
              <a:gd name="adj" fmla="val 4226"/>
            </a:avLst>
          </a:prstGeom>
          <a:solidFill>
            <a:srgbClr val="3C3C43"/>
          </a:solidFill>
          <a:ln w="15240">
            <a:solidFill>
              <a:srgbClr val="55555C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26093" y="3633311"/>
            <a:ext cx="361211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Registration and Onboarding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126093" y="4552950"/>
            <a:ext cx="361211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Seamless setup to personalize your culinary journey.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5247084" y="3371255"/>
            <a:ext cx="4136231" cy="2628900"/>
          </a:xfrm>
          <a:prstGeom prst="roundRect">
            <a:avLst>
              <a:gd name="adj" fmla="val 4226"/>
            </a:avLst>
          </a:prstGeom>
          <a:solidFill>
            <a:srgbClr val="3C3C43"/>
          </a:solidFill>
          <a:ln w="15240">
            <a:solidFill>
              <a:srgbClr val="55555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509141" y="3633311"/>
            <a:ext cx="361211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User Interface Walkthrough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5509141" y="4552950"/>
            <a:ext cx="361211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Intuitive navigation to explore Bhanchaghar's features.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9630132" y="3371255"/>
            <a:ext cx="4136231" cy="2628900"/>
          </a:xfrm>
          <a:prstGeom prst="roundRect">
            <a:avLst>
              <a:gd name="adj" fmla="val 4226"/>
            </a:avLst>
          </a:prstGeom>
          <a:solidFill>
            <a:srgbClr val="3C3C43"/>
          </a:solidFill>
          <a:ln w="15240">
            <a:solidFill>
              <a:srgbClr val="55555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92189" y="3633311"/>
            <a:ext cx="361211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Seamless Chef Interaction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9892189" y="4552950"/>
            <a:ext cx="36121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Streamline interactions with Bhanchaghar's platform for efficient chef management.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563412" y="2003347"/>
            <a:ext cx="842569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FFFFF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Programming language used</a:t>
            </a:r>
            <a:endParaRPr lang="en-US" sz="48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394115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42581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Python &amp; Django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4792028"/>
            <a:ext cx="405384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Python's versatility and robust libraries make it ideal for web development.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3394115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88161" y="42581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5288161" y="4792028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SQL enables efficient data management for storing recipes and user information.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3394115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2404" y="425815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HTML/CSS/JS</a:t>
            </a:r>
            <a:endParaRPr lang="en-US" sz="2430" dirty="0"/>
          </a:p>
        </p:txBody>
      </p:sp>
      <p:sp>
        <p:nvSpPr>
          <p:cNvPr id="13" name="Text 7"/>
          <p:cNvSpPr/>
          <p:nvPr/>
        </p:nvSpPr>
        <p:spPr>
          <a:xfrm>
            <a:off x="9712404" y="4792028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These languages provide the foundation for building a visually appealing and functional website.</a:t>
            </a:r>
            <a:endParaRPr lang="en-US" sz="194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  <a:alpha val="96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tx1">
                <a:lumMod val="75000"/>
                <a:lumOff val="25000"/>
              </a:schemeClr>
            </a:gs>
            <a:gs pos="39836">
              <a:srgbClr val="404040">
                <a:lumMod val="87000"/>
              </a:srgbClr>
            </a:gs>
            <a:gs pos="97000">
              <a:schemeClr val="tx1">
                <a:lumMod val="83000"/>
                <a:lumOff val="17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1" y="2066794"/>
            <a:ext cx="10960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>
                    <a:lumMod val="75000"/>
                  </a:schemeClr>
                </a:solidFill>
              </a:rPr>
              <a:t>Demo and conclusion</a:t>
            </a:r>
            <a:endParaRPr 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8" descr="data:image/png;base64,iVBORw0KGgoAAAANSUhEUgAAARoAAAFvCAYAAACVXATIAAAAAXNSR0IArs4c6QAAIABJREFUeF7svQd8FXd2L36m3q7eGyoIISEk0buMjCnGFGMMGFy2JJt92ZSXvJeel8TvJdkk//denOwmm2Q32eJuXDHN9C6qQBJqSEK960q6km6/U/7vnJkRAjsL7IIpvnc/XkCaOzP3NzPfe873fM/3MBB+hVcgvALhFbjPK8Dc5/2Hdx9egfAKhFcAwkATvgnCKxBegfu+AmGgue9LHD5AeAXCKxAGmvA9EF6B8Arc9xUIA819X+LwAcIrEF6BMNCE74HwCoRX4L6vQBho7vsShw8QXoHwCoSBJnwPhFcgvAL3fQXCQHPflzh8gPAKhFcgDDTheyC8AuEVuO8rEAaa+77E4QOEVyC8AmGgCd8D4RUIr8B9X4Ew0Nz3JQ4fILwC4RUIA034HrgvK6CqKvv+++87tm7dOnpfDhDe6SO1AmGgeaQu16NzsseOHYsbHR1d73A4rg0NDZ3funWr/OicffhM7/UKhIHmXq9oeH+0AhcvXsyur6//ywULFlqqqir/uq6u7sqrr76qhJfnq7kCYaD5al73+/6pr127lnr27Ll/KC1dXnLy5InTxcUz/2dJSUk7wzDqfT94+AAP3QqEgeahuySPxwn19PRY9+z57LtlZaWbx0Y97ta2pn/cvHnzjxmGCT4enzD8Ke5mBcJAczerFd72jldAVVXuhz/8999ZtGjRbxbk50cdPnL0xIwZ07+Znp4+fMc7CW/42KxAGGgem0v5cH0QVVWZ7732vQ2Lly7+w+Li2XObmpuu9/R0/p7NZju6ePFi38N1tuGzud8rEAaa+73CX+H9v/baa7MXzFvwp3PnzlurKErgk08/2eNw2P/0mWeeaf8KL8tX8qOHgeYredm/nA/92t+8lj1rwew/XFa67EVJkiwjrpGOI0eOvlZauvRH6enp4ajmy7kMD8VRwkDzUFyGx/MkfvCDH0RnZmT/7pNlZb/NcEykIPJyRcXlc15v4M9LSxefYBgmrK15PC/95z5VGGi+Ihf6l/2Yly9fLujq6vJdvny5/U71MJcuXRKGBodeWbas9G8FgY+TFAUkKeQrLy8/LorCnyxfvrwqXO7+Za/Mo/H+MNA8GtfpQZ8lU1FRsbq6ujovJibm3Y0bN/bf6Ql98N4Ha59+eu0PBJM4RVZkYFkWWBb8u3Z9+llh4Yz/lpeX1xYGmztdzUd3uzDQPLrX7ks98zfffHPTU089lXnmzJkeURR3r1+/3nu7E8DK07vvvrt04bxF/5qekV4QCgWBYVlAxZ7L5Ro6cuTw4WnTcn9//vz5nbfb1736/bFjx/j4+Hi2sLAwrOe5V4t6B/sJA80dLFJ4E4Ddu3enhkKhl2fNmpV04sSJ3Var9fjt+pd27tzJcQpXnJya8oP58+ctIE0wAxAMhTSwGXUNNlyr//eUlJR/ysvL673fkU1ra6u5urp6WXR0dH9paWl1+Lp+eSsQBpovb60f6SNhN/aPfvSjJ5999tn/jiTurl27/uhXf/VXa37eh0KgiYxMzPCMjXx33fpnNgW8PpNJFIHlOACGAUmV1eHhoYGKyxXvWq3W11asWPFzy947d+4Us7Oz1blz54budjFramrsGRkZMz/88MNXsrKy3l6+fPmpu91HePtffAXCQPOLr91D986dO3daIiMj2VWrVnnvR3SA+4+Njf320qVLv9nW1lZx5cqVf2BZtubnRTbHjh2Lqr1a+5uvvPTyb1tN5ngKajgWgsEQmMwmUEGBvv5+Z31D/U8zMzP/MTc3t+uLFrampkY0mUzmixcvWnbs2DEAQEHRHb1UVbWNj4+vCgaDK/bt2yevXLnyr5KTkwfv6M3hje7JCoSB5p4s48Oxk127diWqqro2KSmpacGCBecZhrnrb/7bfZKdO3dmFRcX/+aUKVPW9vf3V589e/a7Pw9sXn31VXZG3oyFxUVF/5CbnTMvKIWAN4mgygqoqgqSTLyNOjLqGio/e/b9JUuWvJqUlIRActNr586dqTNmzPCNjIyYDx8+3HenlS/cidvtXskwzK+73W44fPjwxzt27Hj3fqzN7dbuq/z7MNA8Rle/oaHB0d/f/wcxMTHzGxoajs6ZM+fdrKysToZh7pk9A6ZDVqv1mbLS5X/Kcmxqd2/fpZqaun+JjLSdKCsr83/RctbX18e6nK5/WTBv/vOqJDGYNqmKAsAy4A8EwGQxg8oAOIeGnOVnz+2x26P+es2asmZjX5i2ffrpp9kpKSmO1NTUzpaWi4GlSzeO3+7SIcitW7duxszC4j8HUHPbO9o/q6i49L3t27f33O694d/f2xUIA829Xc8Hvrf33ntv7Zw5c/7EYrEknjx56mxSUuLfl5WVVd7LE/voZz+LtcYn/n5Z2fIdgkl0DA25Wj/88KO/yMvLOVVWVuaafCysPAGAcHj/wb9+snT5f8W/I0ejINCoKsiqApzAgyTLBDwet9d5+NChf1v9zOq/j4yMpAZMTJt6enoKVFXNXLVq1bnKykr/rFmzbjrOF32+t97aE/38ppU/DAZDC0WT2NHa3vFn1dU5J7ZuDQsF7+X9cCf7CgPNnazSI7TNqVOnoltbW/9g06bnNisKCP39fdUdHZ3fP326sfwv/uLX/PciusFIoaSkZF7u1NytmZk5K02iEDU6PjZQXV39idM5UJGQkFCTkZExmJmZGaqtreViYmL4y+cv/0px0cw/Tk1NTVYlmYCGQ1KYyt0qlb0VVQVVVWB0bLzm5JnTrwGY90RHi8MOh0McHR0tDAQCpcuXL39HluWg3W4f/nnK4p/85CfmZ55e/7s2s/nbnCiIJlH8pLah9n8VFhb2PUKX87E51TDQPDaX8sYHuXr1arosq/8rNze3lKOnGdx9fb1HL1+uOuLzjVfGxcU5V61ahb1GKsPQLXDHxOrk5dq9e3fxsmVPzBV54WUAsAPDiNXV1X3dXZ2XC4sKvz9t2rShN954g0tPL7CwiqfI7/X864qVK3PxlGR/kNInjG6QHGZYDgIBP4gmE/iDAR/P8xUff/rx61OSphwXHaInEAhk9ff3r3h6xdMfhpgQZ7PZWhiGcd96+TCC2r9/vyMtMXlbXl7+73Acl+gL+q/ZI+x/sH///ktr164NPIaX/KH/SGGgeegv0d2fIHIa77zz/qqnn179Z1arLVVVVZ7jGDYUCo37vL7h8bHxmqEhZ21P30C7y+UcsVgsw5bo6FGTqrqjoqJ8c+bM8d1J1erQoUORo8OjS54qe8phdli+oSjKVJZhzcPDw13V1Vf3jYwO7cvIyOgYHR0VF81dFHfkyJEfr1q9qtgkiqzAciAFQ6QURrBjWAYUQHJYptI3A4zb7fUcOnny5LmszKxDqZmp/UeOHHvuqaeevGAzmawBr9zZ0Now6PP5vGVlZRIK8ZYvX87v/3R/ft703A3xcfGbOI5LB1V18aLwelCR/sXhcGCl6RcC1S+6CriuR44ciRweHg5s3br1c6B391fu8X1HGGge02u7e/fuuMHBod/asWPH87IsOxRFMZlNJrMSks2CKAjAgOL1+sbHRsdGRsZGBkdGRvo8Hq+LYWCMZbkBVYV+nudGAZgAy6pBSZLUYDDIqKrqVxTFHwpBwGLh1aHBoUK/25v14osvRrI8/5yqKIm8wPtlRRloaW4+39bWeqynt79l65atGY2N1/7cYrHkTM3JYTiGBSkUAp7FgOvGS2ZBS6Mw2mHZ4dHRsY/2fbbPP3/u/NcrqyuzSuaUtE3LnOYGGUbPV5/H+5cqayaAiLFAID01IXlbxpQppaAoMYqqBjiZbZEZ+NuappqTc+fOva2a+W5uhytXrmT29/c/AwAH1qxZM0Fe380+virbhoHmMb3SWB26du36srVr1zydl5e3ShTFmFBQcggMFwkALCp0MZqQZZkqPjzLKTLIsqLI+FIC/qAqK4oiS7IiK5LKMqzC87zMcqyE3AiWhwWeD6iSHOju6TVVXr4irNuwPkUUBAsvCuD3+RSeF0Kqqg7X1tQOJMTHRSWmJqdcuVghzFu4AEIeH3AsB6yWuk288FxkUIETBFAUWZVDUt/g4OCZI8eOVSUlJZ2LT47vzs/Md6tmVR4cHDR1dXVZJUmK6GntXFr6xPKi2LjYbJZhI2RJVhlgXKJguhzkgq9ZLJaOexnNdHZ2WioqKr4VExOzIhAIvLpy5corj+mtdE8+Vhho7skyPpw7ef311239/c6NGzasnzt1as7yUEBKZRSI47R8hao+SMByCDiKpmvBG4J4G0bV/8S/a48o3SxYmsZ/qIhW2gu7shvq6wm4CgoKIBgMgiiKlKP4vV4wWc0gBSXaX293N9gsVoiJitb2fwvI4D9VlgFJkoAXBDqwqoCrb6D//L7duz+bt2Dh6YLiApcssw787Ue7PiixmGy5SxYvXBAZFZ3kdbvHzSYLw6jcqKIq1wHgQ5ffdTYpKclzr65SeXm5xWw2LxEE4Q/HxsZUt9v97dWrV7feq/0/jvsJA83jeFX1z4TE6JEjRxLq6ur/x8aNzyanJCQvZVUmQS85T3xyTFMQZHjqrNZKzypWgJEr0f/TMIah7QgMqEKkUkSEL5/PB1aHnXgXzMwIjABAkRUQ6N/4dxmkQBCcTickJSYBz3E39jfpTpRUBXiev7F/5G8kNdTd3d3s9nhOTJuWK/M8b1EUOXjxwsWoouKiKTaLJcPr87Nms2lMkuQRUJk+lmPPmBymtw8ePDi6evXqXxpokPuqrq6Oczqdc+bOnTvX7XY/df78+Ypp06b9eWFhYZij+TnPUhhoHnOgOX78eKosyxG1tfV/t33rtpRIR3Qho4JIDzICiqyVmRE/SESHUQ2HUYwGPvifQdgaLKoRidC/KTBSATgWsGzN8ZxWppY1QR7tj2G1f2P0hBqakETVJgSeiX3pd6LCqMCqKoSo/M1rQMYwwDG80ZCJIIO8jMJxjNJ07ZocHRtrio6KMnMcpwQDko/juFGGYYY5hjvU2NL4k9au1va1a9eO3e2lRrIXALja2lqhrq4O1yxOURRh2bJlvtjY2MLy8vK5Ho9n95o1ayruhWzgbs/vUdo+DDSP0tX6Bc4VpftLliyxO53OvIMHD/3Pb37jVzMi7I4YUBSQJYWiCnwhmODPKHlCwJn0ot/hfxSi3Pw77FVC7QtuQyI8Y196aqaBjZZ6KZL2e2O0k7bJjf2RtA+0f2uRE0ZUWlUKGA2YVIYBluG0VI5RwO/303FFi3kiumJZVmU5Tvb7fdWv/+z1w5s3bfnXxCmJd+V7o6qq2N/fH9XX15fZ0HCdTU6O64+KihooKipCWYDY1NSUNTg4uHTx4sU/Dbcz3P7GDAPN7dfokd7i2LFjZo/Hs+jJJ58MXq2tLWxquP4bixctzk9NTuKJiNWfc+Rp8NnGMjO9MAIx+BrtL9rP9SjH+J3KqkjaIiToJA5uiqCjmVxRNKNHNSBrERKRO3r0hCegAQntXEu5GOJl9BexRvo+Nd6IAX2fHAOyJBHQIAFNERiGIDwPwUAAevv6gj3dPYMMz17w+rxn3F5fixIMDQq8MO6TfJhK+SRJkniep6N5PB4uKirK7DA7IiwRlqTY6IQck4mPsNqtpxISEi4agKKqqumDDz74rUAgcOWll1468kjfIF/SyYeB5kta6Ad5mP3798+LjY21lJSUuF0ud+LF8xf/vqiwMC82OoYhPgX5GQQEfN4JcFR81glUbn1N5mjwoZcBUxstIsJ/40Nv/Ke56bGaAhh3jtmTATKUNukRDYHb5EhJY5+17oXJLz26mcQR4flMqIxxU06vpKkqjI2NQUxMjMY1cazqcXtcfr/fOzY66gtKITdWpYLBoBtPSTCb8GT52Kgok+P/NVsJghirYgoJTLXP7/l9u91eb2iLDn92eNmhY4f+uKys7I/XrFlT9SCv7aNy7DDQPCpX6pc4zz179kSPj3u3LFlStic+Pk70eUa393X3vGqz2kQkZVE8pznfUT6iRTKTgGZySmQAjRbcqADIYlCAokcm+s8RYPD3WIEaGx+H8dExCPlDlN4wrApRUVEQGxsLoqjvwMivaG9amjaZiP7Cj69gBUwjmSlF09M2I7KRZIl0OrgNy3OaEpnniZBmBY6iMIrEjFjKILoVFdB2VBBF1AN9GlJDv2Oz2Xpxu676rtijF47/hckssOnp6X+zePHi7l/i0nxl3hoGmq/ApUbVrMfjWeF0Dk9Zteqpj2Ii4zabTMLfe8d9VnxIsdyMQGNEMMjUkNBGfxFpTOmP8VBi/KFXlVRpgjDG9EWRZOJNBgcHYWRkhCIak8kEdrsD7DYHmC0iRTgIa0RCE68zmZfB02AmIqTPXx6d8AEGVFk7n8kgp5XFkThmgOE5AEXVgEjfDoWC+DsEHFWRNUJcwV4rLT3T+q6QD5JAUpUQz/MfBr3S71liLT2NjY2xV6tq/3tsbPTouGd8MCUl5Z17LQJ8XG/HMNA8rlfWAAlV5Xt7e0UAsNbUNOR1tXYseeGFF7wCx/0lAEQhV8Jz2oOpkTSYP+l/v6WUjUQs0TqKIarRQh98SBGIBgcGYGh4mDQ0EQ4HREZFUWnb0N8YEQclSsThMAQCGIxQBcrgh1SDAL7BC93oHJiUzqlaeRzPB/+HIMJgNUuSCAaN406+ySdHZLdGTYaOSJK0dJDhWFT97Zc49bfNZnP/B+99vC0pMX7QGwxExsZGHZg7d+7QvRQBPs63YhhoHtOri1GMyWSKGB8fT4ixxaiMmZH8fn+03ys9N9jXv2rTsxsLOJa1YOTC4re88TJI30lgY5S5UUhHfIiAD7Oig5ICI64R6OnuAdEkQkbGFLDYLIQLsoQgwujWnVg+R5IXK1QaB6OJ8RQihrWfAchyCDgWcdEQChq6nRscjhFZaRV0jipRDNXnVU3oxwsgyxIpj7XjaABJKdJEZGZogm4AF+EsVsdIyKhgeoVAs9c/6v6j4+fPJnoCHn9eXt5QR0eHunHjxnDLwV08O2GguYvFehQ2PXfuXERfX1/k2NhYCsdxsYnxKenx8TERPC/ES5IsmkRzksftnpeRmpYZFRHJUpqBEYr29X7zR7yFDMbWAORYWI6FEEYNqgKNzU1kyTklMwMEXpwghCk9Qm2NopBtJ74PQUAOSRAM+mg7s9kEVrOZFMBY8lYlSUeDGxzNrRHI5BPEFAuBD1M0TNeQ+LXZ7VqfFM+D7A9MiAwNvscAmsniw1v3qUMbRjRBRVW/d6q8/LMom6lZjIwcamvrzrTZxAZs5HwU7oeH5RzDQPOwXIlf8DxQrVpZWRnR09OT7nA4pgUCkhoTE9melZQ1aI42g0WwpEqyslhR1SKOZRNkRc5gVJiiyooNv/FRyYuG4bcDGgSZUChE0QkSpfhwIw+TnJYMMbEx9DsskSOY+P0B8Hq9pBYmcNE5EjwGCgV5ngWzyQQ2qwXsdhvxQUgQG20NBrhMgAGVqijxummVqCeK59Gqk9K20dFRUjcnJyWDIzKStiaAwaqXTlYb+zbIatqrrhHSIjf9kUDQZZmAIkn/t7dv8Me8je+tOl+VMNU0tTd3bW7YauIu79cw0Nzlgj1Mm7e3t0dfuHBhtj3CvryosGh+TEyMXZaZcxzH7WFCcrcqqAGz2WySJEiVgqFsFZTZjMos51luKsewImpNsCqjWdbQE6fxNLdwNdQ6oAtbBLMA9XUNBB55BdNBNPEQCoZgcNAJw8PDBDAOh4OqSvgncjQ8VnhYBmTU0WBKg9GO3s6gyCFKdaSQn6IfJJOR49GCK518Vozb9Eakg6BDpXUjnSMwUWFoaAiam5up2rVwwUJKqYwyu3HtJkhtPWIzgAZ/j4qgie1YBptC3wmB/Of79h1KTkyMqV26dOltLUQfpnvkYTmXMNA8LFfiLs5j165dDrvdnp+YmDg3Li5utSMyMhtbrVWVaWJZ5jMIKhVBYIejBHPAx/oEAAtwMjiAC+arqrqdUZiVPMdFUKSh9zhhxQUMroaARuNU0JQqFAhO6FOuNTWC2WyBzMxM8AX94BzsBxwMh6CC/1mtVooyqGFTd9GjnigJ61QqRTRIBGutCRqWOAcGwO0eh/iEOLBZtQhn4mVEM0TZaOVs7U/8T9EtJWTsmNBwiZo+AfoHBqC7qwuioqMgY0omqCHswRJ18lnr4cI3TC7pa1EdVp7Q01hGi1HvyMjInnPl505On1awO3tGdnd4Xvhd3KiTNg0DzS+2bg/sXUjypqWlJTmdztmjo6OM0+mU3W6fjWV5G8NAhN/rtwGr8BaL1RUREdGHcvzo6OhQUlK8Ly46Wo2Kjl4gBUO/MdjvTMBoIz4+HlBRovlGYGSjl4xlTJMEUtjSN77AQtWVKkhOTYWEpHhoutYMXr8Ppk/LBbNF0HqYEJioaGWUnXUwIa0LA5zIgRTQzK4UKpCrcLWqCsxmEfLy8ojAxX0InJbK3drdbZTgDZ6F0iBF1awmjNI7AiQD8P+sG0AwmaC2vg4CPh/MmzsPQv4ACBxPURNnMoEaDNK2SHLjC4EVWx04Hay6Ojq6fvSTH7esW7f2382i7bxf9Y9ardagw+HwZWVlYfo0Udyi99/Cab3//vvs7YbsPbAb6Us+cBhovuQFvxeHa2pqMjU0NKBLp2yxWGSHw8HgPCez2cz6/X4qz+Df8c/h4WF2aGgoze/xlIyPu1/mOG5OYcGM+KTEZM5ut2tVGoal0jA+ZDceWBlAZqj6go9T3bUGsDnQrZMBt8cDCYmJEBMTrT3keq/TZCAwJh1MjmowWkB9CkZJzsEB6O7ugvT0dIiOjtREdUanuGJEHJMCGz0Fwv0i94Npltls1jQ8WNbWN0WRHivwEzpjhLOerm4Y7O+HadOmgd1mp2ZNyefXOsQxfkFFs95vrlKwpUJ7ZwdaZ/TZbLYqj8dbPT4+3q6yjMXv91uDAb/LH/J3KYriYhiGVxQF15pjGMYcFxcXZbPZ7DzPNw4PD59bunQpbnPPXP3uxf3zIPYRBpoHsepf4jGxA7m2tmphZ1vnf42MjFwxs7AoGh+2EH6bqwACloJDmlfMxAOrP3isKEDA74e6mnriWvzBAD3cMwoLyIMGt8dgh26iW1oWjJK48VExUuFEnmwjent6iEvJysoCm91CBLPP6waL1Uque0ZEc9MyTYxoYWFkaIiqTCkpKZqlhV6ypghI19EMDA5Q5SkqRvO9cQ2PQH19PSxauBCQd0ZjLQb1MvrLOF9FTx8x/VNk2S8rco1oNjeHZDkkCFxeKCQnMwxYZUVCMZ+kKJiyqirP825FUdwMw4woitJQVVX1Tmtra+XWrVvDM74n4uQv8cYPH+rLWQH0nOnv74+vrqjY4oiK/FpuTs7M6OgYMwKChDYN2JtEXIRCiZPxoioN8sEcQ/qU9rY2cLlGiQvJyMgAR4SDBH6YbqBOhseky2iK1IlkaqpUtZYEoxcJWwACoSAMDAyAyzUC+fn59HuO11oVUEeDDZJkdmWU2yeBAEUdumVEV2cX8UI5ublkP0HlbD0a0vBOJZe+1tZWAhoUD+I5IVnd2d5O5lxYVsfj4Gc1vm3xvZLme0GRHRoMMgxTz4vCKUlWhlmWyQeWyWVZJgZL+wzDCAzDjCuKUhkIBI74fL7Gnp6e1srKyv6Wlhbf3Qy5+3Luigd3lHBE8+DW/r4dGS0OLl68uHBk2Pn7JYUz50THxCTjA4yRCwrcjKZHLEdrQf3NZWP8Car7/T4fnD59mgAmY8oUEEQT8Riom0FHPrLixPfrUyc1wNH7j/BBRKe8kNaigLOb2rvaiTtBkLlR8tYAiSIqlqUyOfZeGc+78dCTmljvHL927RqdQ3Z2traGBBY3BH5I5kpSCHwBP1TXXIXi4uKJ/bvHxqGttRVmz5qtCQXxnYQrmCZi7xa2H+B0BhZco6OKc9B5LS4h/n87bI7KEACWtuYBqMmKIkmyLPePjo7WdHR01C1duhQ9cO7ZoL77dnM8oB2HgeYBLfy9PixGMM3NzQ5RFOMuXbjwYn5+/qqsKRnzeZYT6UE3zK10tsCQ2xvsAepHjAce/wyqMny2bz+lN0jUIq/Cc6LWFImRiO6Ox05+tHQydKIaTUpfmUjg9vZ2GhaXmTWFIiIU8QkoFpyIJ270O7GqFuUYPM9k7gdB8uTJk1BUXAzRsTGk3bkpbdNbJDRRYQg8Ph/09vZAdnYWLTmed2dHJwwNDsKsWbO0qAYVyxhVocgPOSRNQ0P6mxGnM3jy9JmzI67ht1PT04/yPD+OvAzLsuhZPLply5ZAGGBufzeHgeb2a/RIbNHZqVqcfZWzO7o6/ltxcdGitOSUuFAwKGCUwOuVIKP5UKuO3Jwuab/jJio9Hd0d4HKNwYzCQuJNsDHSeD/afU54wtxk7zCp2RKfVUzNVE3b0tvXB0WziiAQCIIJIyM6B819b/JL41sQoCabaWnb4fH9fh+cOHESVq9erelxqM8KDQH1Jk9SBWuaGgkpXkWFputNkJaWOtHgieB3raEBYmNiITEhQQMbjKowMtP7tijto2o3gzyV72pt7b5+5+CPly1bdjomJga5mHD0chdPRhho7mKxHsZNdf/fyNOnzxcGvN7fnL9w/kJGVjJsDjsjox0CUg5YzkVjKHSou8X35YYxlV7iJR9gBZBMTUpJoYeQE0XNfpOYX/2WoQcb/61ZdGp1baNPSJ3obxoYHCSuZPac2ZRqodUnplOCyIMUkgksjLYqyoL0qAjBANsjcFt8GaVup3MQ2traYcGC+URIk0Og3qNE79ealTRgos/KwNCQE+ob6mDB/AWUwiFgYQpXVVUFM2cUEl+DkRGWvY1eJzy24c2jsAyEAoFgV3f3kZr6up+WlJR8mpWV9YVzxh/Ge+RhOKcw0DwMV+EXPAd0ehsfH3dUVFSUmEXrthmFMxaj6pcFELXnnkFSQYsaVCRNsU/phsG4Fk3cfAtQQyHafKpkLEy/J0sFGTkXfKgNmwZKREjnMqe/AAAgAElEQVRLqxOjlG4gd4NRQEiWyXiqrb0NZs6cScCD/JDRUIlVKB49YiaRsYhdJBLUZTEej5ciKYO/QRBqbGyknibU/2AqNgE0+hriNlS5MmGad6NZ82p1FaSlp4PVbptIEfH8+np6Yfr06ZqQD6tR1IDJ0L4J4ChF1CZqIo8+5HRWX2tq/md7hP2jO5n//Qte2sfubWGgeUQvKfY4AUDS2bNnZwqcZVlx0cw1wDD5SkiyYge04ZyH0YxoMkPQh7PT0PJSmy5gKGONiGbiZ5gy4F2BpuUINPhv5GU4vRo0uT2BQggJkJMxeA0EKeRFzBYLlJ85A7PmzCbFMPE+QYl4GaNTW5LQgFznWHRDP2zmRlULAmJ7WwckJydTJIWaF9T8XL58GUpKSqhTHElbfL+hk6NohM5Vq4Rp3jI4QUGicn5bRwdkT82h/eG+8M+ujk6IjowEe0QEBP1+MAuiZtiOc6WwT0vX2fAmE4SCmgjQ6/H07D944O84jnt906ZNrkf0FvpSTzsMNF/qct+bg7366qvsd77zHWtTU1O+3WIvys3JfYph2EUAkIGPmKxg/xBPD9uYaxQCfi9ERERQdIAvw3ZzwjV8UspipCjI1xiczE0K3Vs6vCf0MsiLUFek9hBfv34doqOjyUVvYuwtCgJvaRLXfIoRIIwOcm1ESzfOf7LZqGcKgQnPYWBgkEhlJHGNfindf2tiYalcr5O5Bkksq5rXTU1NDVXQUKiILwQ+JIwb6huguLiIRIscbqunatq56eZcCIha/EbVqZAkDba0tnz/zJkz//brv/7r93TU7r25Sx6uvYSB5uG6Hnd0NlVVfbaurprU1MS41ILCggJVgq+pqlosy7LIMiqJ61wuF7S0tFCpeOrUbOpB0vQqekVHPxLZM3yBNzACjfFzoxp1IxKadJpUFtZ6jjCSCIRCE53dmJLQzyc6pLW5dZNfE5YMOnEcCmH3t5+AqnBm4cRcKAS9ixcvwpTMKZAQn6A1Shp628k7nQhvdD2MzttIigz9fX3U6Y0KYU3fA8QVVV6pgoSEBIhBoy6OpfTpJiMw3FY/b5qkSWboIvI2rubrLd/v6Or4/tNPP+0MK4D/89s3DDR39Gg/PBupqmrbu3fv7OSE5Jzp+dPTFElZwTHMHI7jHfit3dnZCa0tLZSuZKSnQ2x0NEUaEx3aN/UQaXyLoa6d/Cknk8QTc52MRsjJNp8k7uOIn8HUghUEqKurhczMLLBjy4Luyqvt7wssb/QeI0pxkCdhWbh+vYUisNjYGH1sr4ITCkjZO2/eXB0stUqTod353BWaBJ6YZKKuBgnmq1evEmckiibicJCcxu7zuro6mDWrhHqxsNeJsIaAzKhmaWbqGLFRpKdbS4QUxT02Ovbh+UsXXquoqLgaFul98bMSBpqHB0NueybY49Tb2bs8IipiS+GMwqRxjzvFbrZmBwOByJ6eHkAhm9lkhqLiIvKIITc7elY0MNHSlhviOCQ5tf8+H9UYql4EAGpNmOT0eROBjH1DpNjViNO2tjYwWy0UIdDx9KgDrSD+sxemWtSUqarg9/kpEpsxo0AX8KFjHg8NDQ2URuF+ETCQ62E+NyXhliMYYMMCBIIB2g+mXgjCMTGx1MCJx8XjI0BjapmSlKxPg0HFtDYWRluLG9UvjG4U6sfSjsdwnBSUQpeuXWv4QW97/ylzlLkrbIx187UIA81tH++HZ4ND+w8tZXlux9IlS2ZzDJc85HRGNjY1RgwODjIYveTk5IDNbKHvYCzPovfL5LToBv8yWXT/+X4/LUrQAMgAp8l/TvLFBGBFctvD8vno2Bh0dnTA1NxcUu7ii7Q0Rur0Ba2F+LBTKVsnezE9ys3NJTDAnyEp7PX4qBQ9Z84cSgvJa5hAwhDr/SfXaAJoGJCwG51lyRwLWxGmTJlCzZXUcc4CjI2OU1Qzd+58bfSM7mms6XNIqKOZmSMNRXyNxt0Q1mlG59j25Bpzj1ecv3jxpz09PUe+9a1v9T88d8+DPZMw0DzY9b+jo2OF6fz5K9NDAe/LBQX5pr7unkUd7R0zA4GALTsnB7KnZEy45BlgQv0/k/iYyYSu8XdtSqTG20x+aarcm5sVJ/M7VPLV+45U4Im/wCoN9kXFxseBxWKZ0L2QxN8wnpl0EAMDSDnMY1e3ChiVYS8Upjaa8liLwq5eraFUCtW9CAz4oN9o5Pw5SziRPmlD66j0LcvQ3NgI2dk5YDKZNV9jPR1CMJuSkw0OWwTwNKgOy1gY0VBoQxIBDT1xZ9pkT+SnsCcMOO1zogMyy3EjPb09B7s6unf19PeclGV56KveXBkGmjt61B/cRqqqChUVFcnX6hu/G+mIyHAODubkTZuWWFBQwBHBi2pWks2jTkYbFWK0BxjpjxaNGGAyOaww1Lk32zIYTY5GGwA9QOQVrM3rngAq3DHOx0aNjqpibxDEJ8RPREFEHt8Uxdy43SYwgAHiSPCcz5w5A/Pnzyd9DRW5FZl6ny5fvgJLli4mMMJUjkraVAa/zQyCSamTpiFC69IgOfAlJSVDhCNyImpDrmZkeAT6Bp3ksUMNnBg1TbgOaqCMn5PK8zrmUNqplaloHah5FL1wRFFmOc7p9/lrGpuaPm1obDgSERHR88wzz3wlbSPCQPPgMOS2R25oaHA0X2ueO+xyfTs5Kak0NSk5Jjsry0Td0yiqQw9fmgZJwheNh0HrBoN41eX0XwQ0htR/gmf4XNla43Mmp174oOITrpG6ut4GIw/SyGgmUobAboLjuQ3QoNYFgabhWgM54E2dOnUSUClw4cJF6rdKTEzUy+S6EJkmXt7BsBNdEahSiVsjcvv6+qialRCfSKmY8Rnxz7r6BsidOhUEntcADUctEL+ljdudaJuYxHnpg3xvgA2+zyC5eU5SVBXH73a7XK5KVVaver3eLq97tNXvdncGWNaPLhMWiyWSZdlEk8nk9Hq9LY/bvKgw0Nz2cf/yN0CdTFlZWaqqqnMzM7I2JScnzw6FQrkiz4sUwSA3ICvkFqf1BUlk7m2kN6gHNkrON3iWz0c0GrbcQILJ6ZUxxI1SA0xX9DRMA5sb5SMZQxYkcjHiwc5nLP0iZ2HwOzooaav4+YgGIxav10NRy9KlS4nkpUkLLEeqYmyAXLhw4QRfg2hGQmej7eALeJ/PXTHdC4KEhyxLHjvt7R2Qkz1VM1s3pi8AEKGOquOY6GgtmtE5pM+lnjhvfBI4U9mb2iYEssPAF3ofYykc+6cwYgsGg3S2giD4OZ7HyMalqqov6PcLCDacKPhOnTr1P0pKSs7ExsaOffl33v07Yhho7t/a/tw9Y4/Snj17LE6nUwwGg3xqampEZmbmlIiI6MSYmMgsUKHExJsyFFWJl0OSKPBCpCRLEei7gjoPsjKgq4f/h+VWHOOqVUqIc6AHfJJmRudh0KzbqDxRC+SkMvBNwjycJTlpOiV2W+NDitJ+0tySmI0lL2EjncDUgcDOMDvHczGAgAZ731gSfD/+SgoFoaLiMkyblgsREZFadMZgqTwE586dg6KiIoiIjNAeeh2sDIGf5u53+wtIXI9u0GWkfnV1GLnkEjBgywKCI0Zl4+Pj4HG7ITU1VWt9IK92bc3wTxTs4c8Yg6/R0yY8C1oHwxdHX1ea341ghlyUXuEy1ln/mYqeNj6f/2pjc+P/53a7jy5fvtzzuGlywkBz+/v0vmyxe/dua1RU1Pzo6OjVMTFxRTEx0akiL8bKAYlVZNUsCLxJCUqqpMh+gedl1M8wHFiCAR8n8lq4rxVdWEAxmtEGgI2BmL6gG97ntDMYfOBkSf2hMaIg40HSDLC0W0LPDAg0EL5QlRsdHUP7lo0xuAyvEbmKCiGcc41NkHKQKlAGxyIQC4tf91ontKr1QGr+wKBAZ3sHEcDFM4vIYQ8RzBcIUjnbarHC9LxpNKyOyt/4aTnsp9If6AnB3sQ8uklgNkGi0PE1Elkz38J0qam5BdJSU8FiMYMS0qIT4qLUELS1tUJ6egYphcnDGHu89O5w/ChaVzq2OnDUtsBbzKTT0a6JZouq9YaxoKC1DhmyKxNgg8dBUOM4TmU5zjsw0F9+4sjJ3+MtfO3j6jEcBpr7AiO33+mlS5eE+Pj4JyIjo3/d4bDPUlU1SlVUkxpURE3zqsogqwEA1ccwjJ9hWZVhVKskBe28IFiDfj/DYYMkDnVTAESTibx08SEyKk4aNzMxq1HjF6gKpFWV6MGaRO5qpRlt9jUpevEBCYWgo6sbrBY7xMRp7QSYTuFjjCK6qMhIzdSb+jYVYDhsqAxBUAqBxWwGVuWARZDROR0VDWx0oPN4vVBefhpKl5WCxWSe0Pq0tLVTOfuZtWtp/hMejKIAYxqMftey2LYwQTJNzgIRgfRJmpQdUtihTbIkf2MOurp7IDIiguZKgd7+gJ9NVoIw0NcHkZGRBKocKqR1J77JV1VVJDo2qqExksQObySaMTLSZouzICHYm00To2oMgKfjyHJQVdWupqbm9529zp+UrSlrepytJ8JAc3tMuG9bYFTj8/kyHY7I5dnZ2aXJSSnZAsvF8BxnUhUcYc94GRV6FEWuY1Sun+XkJEmRc0CRc3mzOQ2koCCpqhIIhlj36DgbFxfL3ChdG42TesKhP5BalGOUafWRtPonVHWdPQKNEeqPjo1D1dUaWLpk2USzIkYWHZ2d1EWNzZNmM05LQK9fTf1bfv4sZOdmQ1xsHD2o2GGtythVjdMHONLdYIp0+vQZao9AER7Ol8JXIBiE3Xv2woYNG4iQNd6r5YTa3G/N/lNzqJhInW4SHWraGONlACcRu6TBARhxuUioF58QCwzaCWJ6RJSMPIlk50AOamLCW+3FNbDWnPxw3nhEdBRFdFj1w1QMP58omCAoIUmucTQ4kUJVVSUUCo0Gg8ErZ86W/5MgCMdWrlw5et9usodkx2GgecAXAjUyzc3NwpUrVyIURYlOjE1MEBgh1WQyxfEiH8VzvB8Y6GQZdVxWIYkBtdjv86WPj47GCQKf1Nh4TTCbbcKSpUtj01JTLTfaCfQyrJYITWhZyLSKIgoM7fH5QhEahjFa2kR/JetNgaYinCs/C9k5UyEuPo44CHxvSAlBff01KJw5g9IqfJmRCJY0Q6n6a/Ww7tmNxBFh5YZsNomPwTI8BhgMiePQEGvRokUEMvjgYkT24QcfQPGs2WS4Zbjn4T60US5aXxWCEaY8jKTXgSa3G9DfNaZ4gnMiPonMxjULCFBp0N3AgBNysjIp4qEZ4LROCGZaWZ0Eg7rb3+RZU8RD6T1ieLTBISdcb2tV8wvyxyx2uyQIAi/LMs8CI6I3BoILfnwpJHUPDPSfG3GNHB52uQ5FRkYOzJ07N/SAb8Ev5fBhoPlSlvmuD8Ls3LnTHBERYbFarfRVzwQYi8CoUb2uoelx0XGq3W4JDQwMFiogT1+2cGm+xWIvlkIhjqpDSIhM9DTdaD3QfqY91JqHzK2ziBBotDQD+YdhpxPq6xtgybLSiSoWYkZrSyuIFhFSUlNvDGALydDd1g6ffPwJLFq6GOYtXAhYkcIHW9O94BA5LMHLtK8Tx09BaekTIAhGlzjA0cOHaZDcug3PUgqo+dJoymIjcsFICzu709LSNAXvF7VPaMXlSYuO6aJWcjbSSgQ1bHUoKCjU+BRdDY1wiwpggmfiZW54Ct+IkDAF1VIzAl+Bh47ODqXicsXVRUsWV1jt9ghRFG2KrFgCPr/sD/iGB5zO6vr6+nMWi6V606ZN2ID5lXLoCwPNXWPAg3uDqqpcS0tLTvXlytURDocrK3tq35T0tOclv7RNUVTUYegEsC7rF7CPRxs5i9/WaCSFzYTUJ0QgY3yD4z2PehysjmhjVBRGhT2f7obZc+ZAfEKSNjPbjONvJTh8+DCUlpWSJacCMpXZR4dGYNf7H8Pw0BBs3fECpGVO0SwVcAtZAZNJoFQFPWiOHj4GBTPyNR0LpnIMwL49e8DjcZMwLy0jc6JUb6h2iUhWtKgHO7tRPUyuf3obAkVhmKJN6Fu0cv9EyqMDllEtQ1FdbW0tFKEpF8NrmRlWiKicb0R5GjAbzZ4Gx6KBlQ7SOgeGWeeQa2TgzXfe/rtZs2btGRwcdIuiSAkcy7LuUCjk3bJlS+hxqybd6dMQBpo7XakHvB3yOTabbaYqqfnJSckD2VOymwSTsMrn9X5H5ITpDFZdJ1kkaCSwVp1BTsTpdFLJGAe20aw4/QmkL3KMgsigGx8KdNUDGBoZhlPHT8Da9euA50XNKIrnSFiHvUKLlizSStGqAr5xN3zy/ocw5BwGi8UKW17aDlHYNc7pg9ko6tBADcvK15taYe3atWASeQj4g5SetbW3kjBv6RPLJsryWpRhmPppHEpPdy8BCBpikUUpz0EwoFWSJql0JiIa+pjaB9OiH3QM1MhYqK2rI3GeWbToRLlGItNa4JZk2K5tO7lNQyPQ9YhJL28jbwUY2XS0f3L2/Pk/ffHFF+u/qqDyRY9KGGgeMIDc6eH1KQdxVsGaK8mS1WK2DPm8vleSEpO+pUqSDXkQ42EwSrUIDigaQ3+X48ePw/wFC6gDWlE1p3/Di2aCQCY2Bb+EWaiuvgLRUbGQmp5O5lA4OC6ohuCdN9+BZ9Y9DdFoaIWpkaLA6UNH4UrFFfooSSmpsHn7NmAtJuJJ0FxKxPRIVcDjdcOxYydg/br1aMxH0c7RQ8fgelMTpE/JgMWLF5JZFtbtJ5THk4yyMJWpramBqTlTQRQFKktjFIMD6ZKSkyf53iBI6ECgp1bGZ8TIA8EUf9vU2EiA5bBpRlgUueATMZGOaUBzc2XOSDcnpaTGSF006OI5z/sffPh7gVDgjVdeeQUVweFXeIDco3MPIGm8e/fufDkoT1cl1TYw5Jz5xJJl+WlpaavNAo+DDnS+wgAcHM7Gw+iIiwyjEITKVjxJHAmlFKSk0yINokBU5FIErVQNAEePHoUnypbT+9DQG/mVmrpaaGy8Blu2bQFZwRlRDHTUN8DB3Xup9cHnD0DpiqegZOF8imaw7EviWkki/crh40cgP68A0lMz6YE+feIMdLRj9SoKsrIyYcbMGcDymhqX5mEjGOrVI0mSSUGMbnhz58yhkjQCKYJAU1MT5Bfkk37lxkA4bZSv/uFumKcbvI8K0N8/QM2aNotVK83T9pOpE42v+iKgUXWKhQR6SKKjVAjXlWPQ/Kv59Nnyr61evbr80bnD7u+ZhiOa+7u+93Tvp0+fThFFMbrlWsv8srKyyw6b4y9MZvOzUsDH4MOMtgdaGZWnhwwnTF69WkualKeeWgl5+dNAQf0HvvQHhb7paXAAiuI0DQ52UV9vvg6lpaUkksMHHqs0//GTH8NTK1fAzMJCUBgFXMPDsOuNtyA47iF+R7TZYP3m5yEmNYlIUjL4VtECQoAzp0+BOcJKQGMSLHD44GHobO2iCMsRYYMnnyzTrC3QLxi1OpTS6QPp9OiksrKSuKL8vOmaiA4ARsdGoburG/JnFGhGWFqTkZY6GWkTfV5Nc0Qv1L7QhEuVVNbkjYxRDJHCN5PIkwpaN11LA2h06pz2rDkMBkE0m9S2jvbve/3+Py0sLHTf05vgEd1ZGGgekQtXXl5uGeodypdYicnOzu7Mm5LnAE7+PVDhJZdr2G6z2cFittA3PcsI4Bn3w4ULl2GgfwAkKQhLly2GjOw0bRqjbnmA3CelKNSvoKmM8a+nTp6C9PQ0yMjOAp7GtKhQfuoUlJ8rh298+1cgOiYKOFWBS8dOQuWpU2DCKZgCD46ERHj+pZfJnyUYCunpGUBbawvUNTRA2YqVZHp+YN8h8Lv9IPAiRUuLly6AxOR40scwGHFh+wNCjjFSVwXStpw5dQYWLVpI6SAvcMQttbW0UcqEXsCA42RQ/UwAdSMFMrgeA2fI1gE/MhLRqK0xXsThaJ7BWiRECKUJGPW/0491MDI4MI370YARbSiQywqGgs1nzp75Hd5kOhA2wbp11sYj8tB91U5z586don94vMgeFe3ZtG1TA5IoPp8viQV5U39P75+pDJeQlJwCApauVRa8rgBUXKiCro4+MqDyBcdhw6a1YI2wUISClVVOr86w+pRGjCDwgQrIChw+eAhWr1kFgs0MQUkG37gH3nvjDYiMjoDNL24DDJic7R2w+/V3wKKEQLSaYFySYcrMmfDUho307Ab9OImBB7fXAz/+yX/AjhdfApvFBnt3HYCQJwgOewT4g0HIzcuF4lmFgOPeeAEfaG0WE85sQsDShsaw0NnaDmOjYzBz5gwCoZCCjaQCVFVdgaSEBEhJTJroq6LxKFilIlTQrCU01Jjsu6OrhfVttHtKcxzU36mriW8FGg2GMKIxmliR28FUjwAN2xwCflRqh7o7Ow9crqj6rU3bN7V91e7ZWz9vOKJ5yO+A733ve6aYmBj8L7B27dqA9lyootfrjbty4fKfOOy2b00vKBBxWDaOUhnqGYbqy7UwPDgGZrMd3O5RiE+KguVPLQFWZCGEviyMChx9kdMgJb2yoo0Y6R8YoDEn8xbNo54ijBqOHjgElRcvweLSJbC4bAkEAh7Yt/N9GGnrAju2HKgyuEIheGL9eiiYMw9UbDvAhkRgYNeuXTB73mxwe7xQcfEKFBXMhMqKKkqf0E/nyTXLwYriOxaDC+z/QV6GB5/fDyazmcAP05yjBw/DgkXzwWaxU3rDkGcNCydPnoD8vDyIj4sjXU0wEKCoDaMe6sOc1Gk+OXLRvmNvvv1RvKi1aeC6aOJF7TWpodOwD2U1e9QJIl2PDrH1whg8J1pMg1erqn+/aE7JWwzD6DnrQ37D3afTCwPNfVrYX3a3aBWB+1i3bh03WT2KpHBVVVVyZ3Pn5tiY2D+cP3deConRFIDergGovFQNXk8IeFYkta/H54LFy+ZAZk4KMIIKMrGrGNFQUqArYVHrogJrNsGVS5cgNSUdklKTSDPjHHLC2z97AyyCCM9ufhZSs9Oh5Vod7Nn5HkRzIvCo1GVkGJUk2PL1b0JiZhaoCj7wIThz8hR1XotmkQa/bVi3EeprG+DihQpq0Fy8eDGkpiaSvJDAg8MoQQYMmSSywRCIhO7p7YHDBw7Diy/toPgGeRqcXYe6l92f7IX58+dBXGw0cVQdrW0a7+NwENh9rndAC0c+d3k0aYDR06ABzQ3N380OhBg1Yvg0YYVBIknt39hcKuBkT7L5ZBSP13Py9NnTv7Nu3brqr3K5Oww0vywi3Kf3I9C8+uqr2BtD38tIYTY3N0ddvXq1oPpS9dfnz55f8uSKFQUiJ4hyiIHqylq43tgCIPNgFqwgyfiNG4Kg4oFnn18DZjsHITkADG/SbA4mVVewEsXxAkUOx44fh0WLl4DFLADHCnDk0CG4eqUKYmOiYcfXXgZQg/DhO2/AWF8vmCSZepEUkwAeloEXvvVr4IiJA79fgurL1RDw+UnnMjo+Ck8sW0aNk2+88Tb4A0FYuGgxFM6YQdUeHiMtSQJexDK4REBDs5wUACkowaEDh6C3tw+2v7gdBAF5HVZLzcw8vPfu+/BkWRnExcUSkVx9pQqm5+WRnShVkkhZp6VjWgMm9ndNJnxvvYC6ydWkTQhYfs6LGitlmVJBq81K7QsY6QhmEQL+wHh7Z9s/n7948a++yuXuMNDcJ6C4F7s9duwYPzY2lmCx8AkAbIqqKm6v258bY4spKS1d/rQcUrMGeofY6stXYXTIDSJnAUbFUrQ2fkCBIMQnR8ETq+eDrPi1TmNVS2mwGkQ2Bnr/D6ZNwyMuuHypAkqfXE4NkqPOEXjn9TfBO+6GmUUzYdXGtVBfeQmO7NkFDo4BtB9XGA78LAO2hHjY/I1fAeBN0HitGc6cPAOpickwMNAPO155kTx4z5efhVNnymHajBmwavUqUhbTDYgpGo9yfpnK4jRTG/ufJIDR4RF49623wREVBZu3Pg88vkf388Vzf/PNt2DtM2shPj4OH2qor6+D2bNna9EG8jyGAZfWz6DxKxhtTPLaufla3ezRg7/Tpi18QRSkwRZVyVCrZLJZYdTlgojISM3wCtXKPBv0BfxXL5wt/90Vq1ef+aq1HhhrGwaae4EI93Af6LTW1tYWV1dXt6Cvr8+enJzcFRMT0xAbG+u6cunS6pnTSpRp+dOWSh711y5fuhLd0dYFjCyAyOADiBUidIxD71qAMa8T5iwohBlzsazt1xoKaUwIPtSSNpsbO5P10L+5qYW8YRYuXkTVl+O7P4P6qzWUBiwvWw4z5hTBJ2+/Ac7uNrAwCthEATKy8qCurR1yS4phydpnoL2rD95/7wOYlpMLQwODUFxSBMXFJeDzjsNP/+2HgN5zz73wAgkBaV4UgoyC9g2a8hhdakbHRiAhKh7UoAznT5yCissVEBUTB89t30ZeNxrQcDA+5oJ3330HNm/eTF7Fw0PD0NPbBTOLijTxHSaHk20wdP/f2wGNzoNNXFWtyHQjqjHsNcjLS7fawPI//hutL3r7+pTi4uJQMBhkOEEQOZ5zDQ05j508ffG3tm5d330Pb5dHZldhoHlILpXhuBcKMVMURZ0aGWkLRlkd3e6guxl8EOf3e5bGxMR35xfMVBurG77b3dG/ZHzUzQqcCUy8FUBBH2F0ssGoRQHgJBge64ENW9ZAXEo0yJg2ofReUonj0IagafoZnEttsdrh4KFDVCaeljMVXC4nvP+T10H1hSit2fzyduB5FfZ+tBMEyQ+iEoI5c0ogKjYd9p04A3OWLQU2IgqOnToN06ZOh4zUdDj82Wfw/PPPQUJqMlSfOwcH9+8Fe2wcfOM7/wU4imYYYLBEJSskduNMPDhHhkCWQpAYEQWe4VH44M23iRiOS0mBjdu20exr9JQRWB7aWlpg7769sGXbVkhMTiR7Tows8vKmaRV8LFUb1Mvk6ZN6JHKzOE+7EVAfZLjq3XprkBRA1lo1EPAQzPB4SDx7/D7qnZo3bzvb6JAAACAASURBVB509/SEhoacFfkF+TLLcNN4no9TZMXd1N7yv10u9h+WLp0+/pDcdl/aaYSB5ktb6p9/IASa8+fPO2ysLVJhlEh3MMDbGJGRFdk05hrLnDaruHyoqX91bU3DH3ndvkyHNYLFr1COFYFjeOBBJKDBcF1hZQhK46ByHtjwwjrgTRopqgnUeFKvUnuCxQTNTdeoncDuiIB3334XyWcyuKo6ewqO7zkADtFC2pqt33wJLlw6C9frqkEIeaFs8QJIy0iGkTGAz06chcyCfKjv6IJVTz8D6elTYM8nu8HvHoftr7wEaigIb//kx+D3jIEQ4YBt3/g6iBYzBAMSiAxP2h/8n08KwoWKizC3ZCY4BDOcP3Icrl68TII6e0wMbHhxO4hWM5XPeZaHixcuQHl5OWzdthWS01OgsrKKWiUmgEa3c9DoKFybmzvZKb26pYlas+RBQ3KsPmkvo6XD8E9GOwxO0Pq/+vv7ISk1FYLBABw6dAhKy5aPRzoi+P6+/rYLlysOPFn6RJ7VZl2mKIo5JIeuffjJp7/zyis7jnzViOEw0DwkQIOnUVNTI/r9/ghVFZLGR1wZnuGx3JwpOUHXiDv+enPbKp87VGTirQ6MYgReoKoMRgVySCGwwS5kGQVvnAwByQVTchNhQelcUBkZJCJBgSIBfGDw+97tdUNTcxOUzJkFzv4hOHz4COzYsZ0inA/f/Cm4eweAp7K5CM9s2wQffvIBsJIH5hfmQV5WOvgCHgiqkXDw+HmYMiMfps+aC7GJidB07Trs/vgTWP3UCigqKYYrFZfg5KEDwKkyZOTnwYbtL4CEgIhkssoCi083z0JXbw84R5xQlD8NPE4XfPr6W6D6QxSh2ePjYT2SwaJJM0OXFHqwsf1g69atkJCSBAcPHSRj8VmzS+j35IODehsG/UONW/0WIvgLgYZMeTRR3y2mxBr3owIriBTRjIyMkDYpPiEBzpSX+9taWipKl5f1JKck97jcrtaGmrqI1NS0WampaXksy5idQ0NHLpy+8JfPbn+28yG69e77qYSB5r4v8d0doKqqyuZzKU+4x90bIs1RfEdr++L+vsEsuz3CzLMm8PsCSlRkpKQEFZbjBR5L0LwqENDgIySrIQBeAl/QBYuemANZeRnAcCr4gn5SDGMqgdGDSRShsbmR/IanT8+HyxWXobe7G9Zv2gCNV6/CgY8+ADsrgm/cC5nZmZCRNxVOnDkKxfk5MGvGVFADXupL6uoLQEXddXjhN74DisqBGlLg0117sIsZXtq+DewOB7z/1hvgG3MRp7J0zSqYt2wZoGcVEr7Ygc1SrZqByupqyJs2FURGgSMffwrdjdfBLorgk0Jgj4+D9S/uwJwFOFGkGdkfoJZnZAS2bt8G0XGxZJqF3emo90GeCmdoK6GgvjZ3BjSER5rSz2gbn2Tgro3BRX6IMEwBCCghqL16FYqKi+Xx8fG206dO/VCRpMumSFv3ihUrvDzwWefPlecIZptQNCN/ISvyxQ31DT9r62j7j40bN35lUqgw0NwdDtyXrcll73yz3at6pw70jm1RFa6st6s/JxRg7JzAmdAcCkCWGFbxy5K/lwXo4FmTIxhUZ/KqYLXwdnqYUC0LnAwyBEBhA7B+09PAm3E8LrYWoH0mCwwn6iZWABcuXIDCGTPBarbAW2+8BTlTM0mot+/9nTBwrQnMghlw+kHxrFngGh+BMfcQrFyxBIKBcUBYI98a0QEVDa1Qtv45AEaAlvo22PvppxAREwHbXnoB+jraYf97H4JJYMEd8sGT69fCjHlzQZXRVRdVegAyp4LL5SL1b8nMQuhtboKDH38MPHrpsAzILAt8VDQ8+9LLwJut1KLgGR2Hna+/Sb45G55/DuITE+CdN96m6tPqdWtBZgFCgSBYeJE4oM9JZ/QUaULdiw2g2JKgSKBiOodtBcRjaX1e2D+GUSS5/eltVEb/VEdnB4RCwb5p+dPe27N7z7kNmzZ8evz4cUWSJFNsbKxt+vTpzLlz5+ySJC3Ly8t7IS4uzvbJJ5/8vaqqB1566aXHaqzKf/aAhIHmvkDHXe0Ux65EufrGNsiSulUKQMHouDc+JgIFaJwkyzhOXnUFQ8F6s1lsiouLPh8bldDuHvUUtrf2fNdhiYoN+WUwiyLJ4jmTSiK9qDgHPL3hKTKmQmd/EsRhdzOmTjSaRYZz587DkiVLYcQ5Aj/+0Y/guWc3QnR0BPz7P/0j2BQVLIKFSs2lTzwBLe0tsOyJhQCyD1QlBHLIr00XMDmgqrkdnly3CXw+Gd5/cycM9fdDXkEurNm4FvZ+8AG4unrIqNsRGwVzVzwBmQUFoIQQLjQbBo/fD9gwmZeTA7GRUbD3nTdhqKsLREWinquOvl5g7BHw3CtfB9HqII3Q8IAT3vvp6zT+5dntW8AREQHvvvEWiIKg6X1MAjgHByEpOm5CHWy48RkGVpp7342RuDTxQfeeQXDBihwS5/19gwSE0/LyNN0Pj6COjusI4loj6rlzZzsKZxb/VnX1FWduWm5jSl6KE+8CbB8ZGRnh169fD263O6m8vHzd/Pnzl6SlpcXv3bv3HxYuXHgwKyvLf1d3zCO4cRhoHvBFQ2FejBgTCybxaVDYpQzDRoiChXVYzR2OSGsPpzAKwzMj0VFxVywCP84CK/X0uor7uvp/0yJGLQKZi8DHxWTCalMIGppqoKLqPLz89Repv8nn9xLHYbWiuZNueSAwZKjd2NQMSxYvgcsXrsCBPXvhm9/8Ogx0tsGxz/aBlUENyyiYrDYoKJxB3+xZ2WkQFWUHs6jN3sbGST8I0NTbD8ueXge1ldfg4N4DoIQCsGrNCohLiIZdO98FxeODqdk5wJpFmLFsIcSlpmvNihiAcTyMuUehvqYWFs6eC211tXDss91gZlRIjY2F4uIiOHzyFPgFETa//A2wREQTGYzRzyfvvEcCued2bKOpCx+9s5Oitpd/9RtgjY6E7q4uSItLpEhFm3F1o4ESiVwyap/E0ZAhFrVkMDA0OEyD5RKTk2Ggrx9OnjxJHfBoK0E9mRhp0dgZjSzud/aPNjc2/9/MqZk/rKmpsa5fv759smYGyf7a2loBK1DXr19PMJlMa5OSkuIqKip+arFYHtsxK8bjFQaaBww0ePhXX1XZ7OyDlmnTIjme5xm73a7kSXkBmAFKXV1d5tjwWCwPtkGeF5TBvt6crva+3zALkQuZgBgtBajQAgr4oL2rFc5XlMPqp5+EBUvmQ1HJTPomxlEsJotFn0ekUM/TmfKzYLbaYPbsYtj/yQGoulQB3/761+H00YMw2NMJghKCxIRESEnLgPbOThh3j4PXPw5RkQ5ISIiD9LR0iImOgXGVhc5BFyxcsQI+evdjaLveBhaBg20vbIbamstw5cI5iIuIgGVLlsHZigp45qUXwBwTCxIOJEB9HsdAVfVVSE1KAjPDwkev/wwk7xBEmEV4YuEiEr8dPH4ShkMKPPfS18ARm0CWFNWXquDI7r1gsVthy4vbYWBwgHxx8KHfsPV5SMvJhO6eXoixO8Buw/4ofZgemQIqNFcJx6lQI+VEdQnL25rOaNg5DF2dXVA0qxhGBodh3779MCUjA5Y8sZTSPYXBVgm9Q5zK4mrg7LnzHybHJ/5tbWOtkpmZ2fpFY20RcCoqKiyjo6PRoVBoJsMwIw6Ho3rx4sW+h+BWvG+nEAaa+7a0v/yO8absquuK7h/qN0XaI6Xm9rYZHR29282sKU9QLfHeMTmaZyxxZovMcWKA/bv/8zfwV999FWRWgqJZRZCclADtHV1UbkbpvmZngCpcgH37D8DMkpmQnJACb/77myB5PbCmbDkc278X1JAHRF6BNWvWwPWWdiqL47YDzn6oqrxCoj6MRGxWB0SmZkDW9CJISUmDn/7sLSKboyNt8Oxz6+C9N38CiuSDZQsWgsVih8a2Tnjy+edAxnPB81BY8hhub2+BWSWz4PiuXdBSVwtWIQiLZpdAelIK2S6cPH8R+r1BePbFr4EjJoHI4+OHjkLlmbNgtllg64s7oK2lGU4fO0GwsXz1SiiYXQK9A4Ng5gVquCQ+SH9huwB2WGObAr4MTRFNQEA4ZhgYGxsnw7DSJaWA/sIHPjtIvV8lxSWQPyOPIqGA7NfmaNF0TgBfMNB8+uSZ14pnF++srKxk1q5dO/if3QU64PB1dXWiLMvyN77xjcc6fQoDzS+PB/dtDzt37uS2bNlC9k0HDpyN7mq5XioHpExRMA9F2xJcqp/JD3qll02WYNzVugvxA0MD3H/5jV+DK1evwIbnNpCbXldXLxQUFpOlJpqSY+e2N+CDjz78GJ7dtAm8Y2gB8S5EmS2Qn5UBVy+dB1D8kJ2VDEufKIWzZ89DVlY2OCLswAosedsMD49AW2sH9A8Mw5A3BKs3boGOlg5oqG+CUCgAs2bPhNzsNNj90U6YlpsFxcWF4BwaA5dfgvmrVkJAd6XDsKb6SiVkZqTByGAvHNu3D5iAB4pn5EDhtFxgsCLFCXCpph7qOnvh6c3bIC17GkAIYN+u3dBW10B+Ns8+vxnaW1ugorycuKecwgJY/dxG6O0fJOBLTkii9gsytuJZGB8bpwmT2HxpaGQMUhi5FzTgGnK64NDBw7DyyZVgs5rhs/1HiFxG0H3yyeUQleggYphkgaoEHBL2DPha29o/aGnr+u7oqHs8LS12+HGPVO705g8DzZ2u1APc7sCBA7bKyuszo+w2Pjoiqm/LSxtaoRa4tz/7eJ3ZZPmayRRyvP/x62WvfP0VMNksMOpxweqn18Kp06chPTOL5jJhEyLZcvIMDA054eCBw7Bj+3aoq6qBw3sPQi6alge90N3ZAhE2HpY9sQAcDhs0Nl2HzMxMqlxhmoO8BkYEVmskjI154eTFapheMBv279oHLHZVCxyUPVkKXW3XIOAZhSWL50NQDkGvcwwSp+RAcl4eSOgVE5Ih6PFBe1MjZOSkw/tvvA7y2CgUTs2CkuI8kHw+ENEYXGWge2QMjpyrgCUrn4ai2QvpvR+89S4Md/cTIbv1ha1QXXkZGmtq6SpFJMbBc19/BYZHx8A14iKlszG2BQFloL+fpilMmTJlwsTcABrkXnCdOtu74MTRUzCjYCbkF+bBob0nSBXscXvA7rDDU2ufALOZJwKeZo4zCIochFTl6pGjR/+PIFjKx8YGB7du3frYD4e7k0cjDDR3skoPeJt//ud/trOsPZJl/SPf/va3vXg6h3edS+xvbd8mMMKygYHmqcdPfFbyB3/8x/D+Rx/Cr/zatyA2KQmOnzgBz2zYAGazBbxeH1hsFqqqdHV2QsWFS7Dpuc1w6OM90FzfCLEOG8hBN4DshfS0BJg1u4iABec6zSicAaGQH2Q5SCVe5DsQZJzOUejod4HdFguVFyohhHObeBbWPLMSaq9ehgWziyA6JhJUgYGqhhaYu7QMLHGxEMBSsqRC89UamJKaDJcunIHGhquQk5YM80tm4jBZAJz2KGOPpgWcHj/sPn4GZi8qhXmLSyE47oM3/+OnILv91Ij5/P/P3nvASVWebePXqdN3tvfCLrt0FpbeRECkiCKigoqKnUSNxh5jVDTWRI3RoEHEig1sKIIC0ntZ+lK2996nnvrP/cySmO//ft8bjSjgjD8U2dlzzj7nzMX93PdVZl2KHVu3orm6hvFxdFnApddfA5UTUVJYjCFDhoRY0Ww0baK0pIRtI7Ozs//poUxrypTeBII6UFpchn3kmyPbcO6Ycdi5bS/8viBjJPv8PsQkOTFizFBYrTTto8meDsEqEgmxJqBrK3ft3rOsqqrsyLXXXlv7SxVSfvdjEwaanxlEfujpVy1ZNbS+vvkSp+zIWLXyvQm9enVLDGoaFN3Egw8/gn0HDzGB4pix58AXDMDn8yAiMorpcvbt3ov6qhqMP3cCPnvvI/ha22EVeehqJzg+iAumTmQpA6IosKwlp9OOYNAHq0ViUSuFhcVoaW6HohjwqjysohNWyOj0+OA1NWTldIPTJSG3V08EFT8Mi4ADx0sw4cKZMC0UE2ugtrgUuseDoKcDWzavQ3JKNMYOHwKRiT1NGEEFFl6CbvLwcyI+X7sBWX0GYPx5k9FS34Jl774Pq0H2EiqmXTQVOzZvhq+9jTV6vf9IVxh70VTEp3fDkYOHcc45Y7vU2qEJ0aHDh9i2iRraJ83a6T5QJUOMZWJPHz18AocOHmEkx7z+g1FT2YCOtk5oqsFC7zr8DejZpztyB/VjvjiqFoQBDbwktPK8sMPnV7YtXfbhNneMe/+sWbNafuh9Plu+Lww0Z+CdrNxWaftq01e3RDndeZpf495952+X//6hu21vvvUOJk69ADNnXYmPP12OydOmIjYhHlU1FbA6rIimiBRewJqvvoGdlxlZb+lb70KmnompwdA6ERVlhyiZLJK2vKKCcVCINxLhtKGltRE+TyczyaKej2kIMCBDD3Kwi1YEFR1yhAMB3Q+frx1TJ06AYJHQqQVQ1eLB2CkXQyGjLH8QR/PzkeR2Y9Pa1YiJdWLwoH5wWsgaIiTiJFsJTqVoXitMiwPfbN0Ba0QsJl1wEYoLivDlsk+ZHkrTNUw4bxz279kNxeNhsgOPqSJn0ADkjhqNQ/sP4Nxzx7Fqhfn58hwjKnbL6IbEhISQQVXX2Ju2hT6/nzh7qCirxv78g3DZIxEVEQeLaEVDXRPz6KEECMXoRFD1oW9ub/TqlwOvtwOmYCDC7eqAyB3UNbOyobHlxNoNazcMGpS7Ozc31/dL0zeFK5ozEFy+e8kfv/dljqeu5Q630+kuLTyBstIjc66/4Sr+5b8twK9u/w14yY6K6lpMmDwJdpcTRSUn0C07g/VXJE7Gl598wYChZ04vLP9oKdwRdmiqFxyCOGfUYKxZ+w3KKitwycyZ8PsVFkuy7OOlyMnJZsbfsZFuREa64LBYIYoW6ArZ2xDZDeyDL9tEePwdsDmtmDBlCuqbWqHb3eg5aBhLHdi1dRPi3S7s2rIBMW4HRg4fBJHsRU0NOkkGZAtEk4PiDaKzM4h2v479hSWQnG7MmD0HezdvxbdfrQIo10nkMG3yZOzduxst9Y2hCBZJQEJWFqZfOQsbd2zHtGkXhewoyDRc07Bh/QYMHzoMkRERjA9ErGGWAiEJKCoqQWJMEgoPl6KipBpW2Q6YAkv4JNdAkjZQMqeiK8xoy6/4MWj4AKRmxaCg4CAys9Nq7C7bAdHiIK8y76Ejhw+VlRWtycvL2/dLIOb93z5a4YrmDAMdMsOqOd44l1dxvt1iadywZuWEocP69knvlowPln2E22+/E2UVNbC5ojBs9Cgouobde3dhzLhR7G91QZfw+dJPEOVwIzUhCR+8twTBgAfJyVTtaMjL7YvGpgZs2roV8fGJkKw2REdH48SJQgwaNBB9e/WC4vegpOg49uXvZZWHy+FGTmZPBP0qAzN/0AOIgFcJID07Bw5XFDL6DkByTk8UFRyG0tGKo4f2wS4BY0ePAAcVhhJkaQoUUFVdW4+S4yVoaWhGMKghoPPwkI+OxYGrr70B+3buxqG9+aDAWXL4GzigH+xWC3lmMbazxvHwGQamzZ6NgtJSTJw0iZm0G7oJv6pg/bfrMXHCBNgkC1QlCMlmRSDo/2eSZt+c/ti4dhvUTlJxC11BlyTMpIQFcuwDa3DTz6poCvyaB3lDeyOlWzx279teOXrsqLcFXkzVTSmWF0x95dcrt3br1u3tzz77rGn+/Pm/qMztkx+vMNCcYUBDsSuF+ypusULI5U3d+9GSN+f+9q5fRZicisPHjmLQoKGIjk1AUXkVJkychKr6WtQ11GLoqCGMaAaNx4dvL0H3tHQ4rDZ88/VKFBw7guSUeDidVoo8YkQ2QbbBYrWjqaWZbS9iY2IQ8Pthagq6pSfD096OkSOGQlf82PjtOuzZuRe9cvqge2ZWl2UoD5+igZOtcEcnYPLMS9ER9KPk+FGUFBxAcnwUBuf1g676IYs8C5kzVQ0VZRUoLipnx7fwlBEuQiEXP1OAJ6jj4hmXYe/O3WhrbIEEHboWQITbgVEjhzNdFFlFlNfUIchJ6D14KNoCKiZOnQQbNbs1A76gD5s3bsWUSZNg0PXReNowINtktLS1orKyCj2798bXn62HaFrB6XQNoTE2U4MTE5imTGRO3mURGjQCMLgABg7pC3e8s3H79i3fjhw1ar87KqaPIPLd2r3tTfn5+e+lpaWt6dXrl+dFwxrtZ9jn7Bd/uStXroxoLfdfLJpaRmNtZeaXXyy77uW//pnv9LTD5w8AgsRMrA4dLcTcm+dh155dSM9MR2xCDAReRFt9B5YvXYaYKDfsFgnvf/Au+uT2Q1BR0NLazBjEKSlpSEruhviERKxevRqLXn8NkiiyZvDokcMwcthgyDwHNRjAxPEjkZ6cxHyFX33pbxg8eDBjDJPCOqiaUEwRg4aOQlZuf+zL34mKkkKmAM/ulsxc/2CooTwCMks3OVRWVKHweBnUgB8WMZQJToClCxa0B1QMGzIKRw4dgRFQoAU8EETAFWHF6FHDIfEcAgEF327eBq/KwZWUCtkZjUkXXgB7pIsBQ1NLK44VHMU5o0cz0NCCSsgIjDeRvy+fRes6LTHYsGozRN0GWbRSXBRLVGCZ3KrGto/EDCZfH5pmUVUjyBzaPU3IG9bfk9U7Y93qr9c0jD13bMAZ7ewd1ILc4cOH91VXVy+89NJLi36JvZow0Jxh0PXu60uzOY2baioBbd+eLed4OpqveOD+u7m62momN0hOy8BHyz5F3/6DcNV112Hd+g0Yec4oSFYRsiCjpqQeyz/5GCmJsfB623HgUD6cUZFIysjE8JGjYbE4UVBwAhs3bUd5ZQWamhpx9FgBVMUPXQnCMIKIcUdg/NhzMHL4UCjeZvTpkYVzR4/ChtVrUFVeDqvFAsPkIFmc0Dkbzp88DcXlxahrrELfHt2REh8JTg8AHHF7uvojkFFaXILSonIIvJVcdphwU1NVBHUdOi8joAAJicnMOwca6QBILKohNsaNQXl9IQocbHYHtu3MR0l1E0xrJARbJC65ajZcMRGsJjlWWAhPhwdDhwxilhakZ6Lejc/vxbr16zBx0vnobFawdc122AQXBITSJNjfymRFoxsszpcmTPQ6mchJmnmDUxHUvGZaRnJpZnbG7sKiYxHde2dySempwUAg4N+ybfNyq9W6Yvz48b+49Mow0JxBQLNw4R6JU45OtwryQJHXN6349IOpQ4b0mzfjwmn2I4ePoFtmNxw7XoSDh45g+KixmDhlGr5ZuxZTLroAolWAoeg4vr8QG9atRVSEDTExkYhJjMNb73+AO+65H66oBPzh4Sdx5OgJuN1xaG1vRUtzIzydbejobAuNwLUg64XYbRZERbjwyIN3YuXyZbhuzhUYmtsHB/J3oq2Jvq8dBiSkZfSAbgpQjSBGjMiDVSKjqyAM1QfZIkDTVfCCCE0xcWD/QdRW1UO22tl2yqRJmKkjoGqg5qph0PsBvy8Am8UGP5syaUhIjMLAAb0hEaGQ59Hc6sH6rXuhCQ5AjsCMq66AOz6aJVNu3b4DcdGx6NErByYpyE2T9bGqa6tRWVOFUSNGoex4GfZtP4woewygUsKBCV6UQPnftI0SILBoYUo7oG0lWVWIFhktHc1wR0bA6281Y+Iji0eMHHJwx/5t9m7dM305OTl8a1tr2ber1yzO7pN9/LsROmfQI/iDLzUMND946X76b1yyZEmEv1W/1WKRq/v0Sln79PzHb5s4ceytfbJzonRVQ2pqCt555z3k5PRGQnI6BgwairUbNmDajAsREe0GZ3A4uv8Y1qz8Ck67zAyt+uTm4q9/fw1Dx0zAx8tXQ9FEJCalo7ikBF6fF2rQj7LyYrS1NZMJHqwWmTnwyaKAnjk9UF12FIP6ZyM7Ix6XXXQeBvbvBaW9DX5Vx5H9BWhq9aC4uAKzr56NuLgICLoKTlchiaQxUpkKmsyLyR2QAISmXB0eL9o6WvHVihXwBfxITE6FbghQFBPRMXGMfNjR3g5TMxEV5UJMtAsjRgxEYlwUI9T5/Rq27T6I2iYvDNGGi6+8ErEpSawZvmr1auT2y0VaSjI0VWdRLKJFwvadO5CcmozU5BTkb92D6tI6RFJFRKkSOsk2FMiSjWVmEYmPRuJer5eNusmqgn7vcEcgEPRBsgjwBtt9FptQN2BA3wq/6nWRi3PPntltVTXVuyqqqr6ePO28zb+kULkw0Pz0ePGDz/jCC69H23hjfFZCxq5JV0yqveWKK+7o1i3pzrze/dOz0jNwpOAwDh84gqzsnkhKyUBcYjL2/UNiMGbCuejWvRsbG+9YvxW7d2yDXZaQndMDzsgo5B8twhN/ehnjzp8B8E5IVgeKSwqZwtnltKGpuR7FhSegKCEhotPugM1mh8Nhh13mcOzANtx7142YPHYQclKjwOtBdLa2o76uCTaHGy+9/Ap+c9dtiE2IhJ1kCppKHnUs+YDypFjqksmHfF6oISLZsOrrVcwAfNz4iZBtThiwwNvuRUVFBVo72rFx4wbU1zRiwIC+aG1pQHVFIbIyU3DeuHHIysxBeUUdtu7cB87qwIwr5yAmiXpCwLLPPsWk8ychOjK6S3xNMnIOa9atxbhx57Kq6KtPvsDB3ftRWVwBWbAiN3cg+ucOQlNTJwTehmDAYMRHYhorekBpaW0RLVYL3+nxQ7JITB3PC4YRUD0BmEGlW2amkJ6Rpp84cYIbO2GUUlZauUu0c6/27td7DcdxFAxx1r/CQHMG3WKKx3Xzbue1t13bSmOQd159tf/e3VteuuXa60fHOCLEF154DlmZ2exv/dj4FHCSFcVlFRg4ZBCGjB7BWv/b1m/E4QMHkZOVhajIWETHJeOG2+6CZE9AQlpviJZI5jDX2tGK4uJCxMeRVY4Aj6cDpqHDYrFB0wwoQQW9e/XG8WOH0dlajcriLXOPhQAAIABJREFUXXj1L49g8pgBsPDUqPWBI2tPXsBzf3oOs6+ZjaycdCi+AGQWg0LR2iJLP6BR10kzKnACNuzYhai4OFbJFBaWoryiHopCeGBhPB13jJv5Hbe1dMAiizDNIIqPH0bvnG7omZkJXdWRmZWNPfsPod0bxIzZVyMmJRUdnV589sVyzLxkJtwR7pCNqMChprYWhwoOY+rUyfB1tOPt115nCQwp8YnMMnTrth1wRsRi8pRLoCmUfiCwSVVQ8QcGDuz3Tv6+3bHeoP88SbK6aYuVkppSVVNXEQiqAbdpaDaR4xw2h4NLSUti0yvN1AKSVSrkePPJjJzUL5OTk5ms5Gx+hYHmDL67x7ZscS14a+Gj119+xa0xDpftby+/jO7dsxEVFQuXOwb+gI52nw/ZvXpi9IRxbJT77epvsGXjJsy8+BK4I2Lx+YrVWLs5H1ZXEhxRaRAtURAlO0zeQFHxMfj9PsTG0d/+FJtrsO1Na0cnBg4YxPxtSKpQWXoYLbUFyEoW8eJT98IlalD91D8JjcoXv/EGxkwYjYysNBhBFVaa5DDzcLIW5ZkHDPViWI41L6Kuw4v8g4exedtO6IaI7JxcdLb6UFRShubWZrR52uFw2REfl4D01GRkZCTS+AhtDTXonZ2FvAED4HS4sHf/QRw8UoDLr74eiRk5KCwswrpNG3HN1XPY9ocjg3Rdx7oN61nUy/kTx6OiuBANVTXITEoGT0xik0Njeyduufl23HzzXXA64wGTJlEqFC0QkCxYfP6EMa+sWrv+ms5Oz3ROlFITE5NLMrPTDjQ2NSQ21jZ0D/r9SQE1YNMNnaMeTkJSPBdQ/WYw6NudmJJ6e1l1Yf6sWbOIfHDWvsJAcwbfWrKRKMjffn5KVPyiy6dfmLrh2w04eqQAOd16wBXhZj0Wb0CFxeViCQKyZMG2TRuwft238HmDqKlrQUVNJ7J7j0BTB9DpNxAZmcBsKtPSE8mnGJWVlWy7Ekp85OF2RyEnpydjyvr9FErHQzZ1mIFGtFQfwPmjMjH3ykngTC90VYUgyvjiixUYNGIgUtMSofoVCAQwZLxL7RmBtlAcFENgUyrR6sLBEyVYv2k7Nm3dg4JjJXA4o1iSQVBVUF1dAdnCIzY2moFYZ2srxo4dBadVgssmo0/vHHg72ilbCccLjyMmLg6/f/gJpGX1wqZNm1FUVowrr7oMFkkGz8nwtPvxzpIlGDZiCIYM7o/9O7Zh6btvQfN2MEnD8GEjcO7EaZh3+32YOnUWUlJ7AqYc0jepAb9i+Db16tX37oyM6KqisrKRR0+cuMnr8/RITE5ozsnJ6VSUoM0w9ehgMGiltk51XQ2vKAGrxWrhREks8fs8L/gU39Z58+apZ/Cj+L9eehho/tclOr3f8PLLf878+oOP337hmSdHR0fG8m8sXIRuqenM8InsC0jA2OTxYfa11yM2LRXrvl6NsvISOFxubNtxAHWNGhzR3RE0HFB1imIh4XQAHZ1NzB4iKiqKTVv8/iAk0cLs/FRVZw1ZqkB4iND9AVjNIAJtRTD8x/HcU3fAZSebS4P1Xqj/MXjoQETHuGEqoZhaqiZ4gWQBIhSD9Np2mJIb+w4XYsmyL7F772G0tQWRnNYdzohIyDYyBjdwpOAAykpOQJZ5FtublZEOh82CJx5/FDVV5di+bROyu2dCUQOsQZuYmICLLroMCfFpWP7VCqZHmj5jKpMRwLCg6HgFlq/4EhdOn4QePdOx+tNPUFtSCLugwyJwWL1mHS674nq89Pd3MfWC2UhK7oFAQDc1XWkXZaFNM9Xy+ISElydeOnxlWVmZGQgYORvXfXutrqndExOSOlMz00o0TS+x2WR/dnafQy6XxSAjrc7OTj4Y5L2iqLYmJiZ6T++n7L+/ujDQ/Pdr+LMeYeXKlZbnHnrgsemTp/xq9uxZ7ramZvzp6acxbdKkkNGTbMGREyWYO+9WZHTPwdq16/DF8s/R1NyK4vIm9Bs4HpycAMhkrykwfxVSersjnSgvL0NrazvsNjvsdgdEUYbD4YDdbocg0AdfYP0QweBg+DrgFDtx7NBX+Mvz9yE1jiQBxDkxsWHjtxgxcjhkiwzeoA1XKJeaZVaT2bc1GqI1Bq+89j6+WLkRUUnZOFFUhT598yDZnGx9DxTsB2cGUVVF07BWtg0kDo2p+CFbJCx46QV0S0uCyOnI37sTe3bvRk73HJSWluGRh/+IhMQULHn/fSSlJeG8889h0gVDE7Hmm00oLi3FzFkXwuXgseKDJdD9nYiySdD8PuTn70d8ajY2bT+E8ydfjuiYNEoFbY1NinmzsLQo1h3ltra0NdX26Jv9rd1paSdBaHpW0uGCgsr4xpqSyJRuKXUul6t68ODBoTCtrjCXkw/NL4W8FwaanxUm/vuTkyXkcw891H//nu1vP/XkkwMibFZu985taKiuglWSQXkr+wtOYNTYiZgy83Ls2radyQl40Yrf3vMYy2WKjO+BuJSecLmjGNBQYgJJAmhvQ2DQ2BBypKS/iR0OJ7MFJcAhoCG2LMdSXlRAa0JlyRbcdstFOHd0X6hBDywiUF5xgvntUp4DVTN0zNCnTgBEO4Jw4NWFS7FlRwEyug9Eq4+H0xkDXrJBJ96KAOzZux1WK4f6unI0NdWwioUTSEGuwmYRmTDz9/f/FrwRgAAVjbW12Lp5G3pm98bYc8ezJM6ln3yKYaOHYcjwAayx3drsxccfLmdN6dnXXILmulJsX/M180s2/J2M/XyisAQ2dwLWbd2PmZdeB3dEEgJB/fDg4QOuP158zNHc1jKNswguXoClW3b6VqssFeUNzdt6cnRN9+eXAib/r6c5DDT//Wf9Zz/CwoUL7Tu/+uq24cOHPDz70hkumwSs/moF9u/bh/7985B/8DhEuxsPPjwfBw4chMPhQnRsMm64+W40tHHo8FvhV61ISE5BSmoiUlOTIfISAxqy5lTVUCYU5UwTwNB/CWTYpMgwoAY0WAkNtBY01O3DBZP647obZ6CzoRJWQYdh+BhV32DVDMuYZdlMBDKCNQbfbtiPVxZ9gqweQ9HaaSIiOgX+oMmmX8TmtTssKCkthKZ5IEsGmhprGF9FMQKIj41Ba0s9MtMSkZbsxpPz70d7czWa62rx+bJPEGGPwhXXzEV1dS127cvHjMtnICMzGcFAALu27cW+PQVISU3CxZdPwfZNq7F33VqkxEbCyptMMLpzzz6kZ/fH8lWbMe/X99HUSVOC2tYeA7Jvc0VYq2qaGoYWlhdOUbVA/4ioqPJevXu/kpfXb//P/lCcZhcQBprT7Ib80Mt5+ne/G/zt2rV/f/qPjw7M6ZYqNlSXY8O3a+HxBCDILhScKMd9D/weHq+HNYodEbG45dcPoKpehYJoqKYdQZoE8QYssoQodzSioqOZcpu4M5SXRIQ3NpLWqf9CwGEwmwXiyio+HyySgsqy7RD5OkybPAxTJ58Dt12CptJonH4ymZlpkROfYLGBE12oqvPjD4/9DVHxvaHBDZOzgxNlZnglsLA7GoPzMAwFBw7shtUiIDYmGuB0KLqOpuZGRLnsSE2JQl1lAe67+waMGt4XL/3pKZQXFuPc0edi8JDR2JF/AC0dHZgz9ypExTqZgddnSz9HwGegR48sjBg9CLu2rUH++vXIyUiFSEFypomCE8VITOuFL7/ZjBtuuhOeTrPDarFuikp2PxQZba8M8IFsNagml1SWje3wdHi7d8/8aMqUKSFP0fDrnysQBpqz5GF48803rUe277xFD/oe+uOjv48PdrTAYbVgwcuvotOnobC0Ctdedz2io9xML2RzxOCBPzyDQ8eb4NcioHFOtpUxTZ2xXU2DqpnQh42AxuV0wu2OZGNlmvY4nU4GOiKZfhsmJDZLakN15R4MG5oKAa1ITYzGpbMvhu5tAQySL/DM+0W2WFFV1wSrMwmL3/kC+w7VIiI6B7I9Af6gDk6kKMgQ0NA5aMIVCHqgKQGUlpagubmZ9Vh8QRXZOdnolpaMoK8Zvs4KRLtVXHnZ+Xhv8Su4/eabIZkCmlr9OFxcDqc7CrPnzILo5LF7y1bs2r4XDosTY88ZA1MKwNNSDSEQYEkQ2Rnp0HQDBYVlyO4zGF+t2YrZV96kB/1cq6KoR6QI7m/DR+VtrGyoTPEH/NGuKFdzaWlpc3V1dccdd9zxi0if/D4fnTDQfJ/VOs3f++XC92Pf+Oi1e2+9+aYbhw/qHyvBRGNDExa/+Q727D2Ee+6+h1lBxBH/JKcP7r7vj1i/pQC6mACdc8M0qWoJ9SuJRUszJXqdTHgkU3LaQtGv0A6IY+pp2hA5rBL0YAN8nkIMG5aGkcN7o7aqBGnJSUhPS0RGtywkxKdQWiNee30R/AoHmysFO3aXIKvnGAR1F3Q4KfoRPBcamwu8/M/QO4pHkSXq3bjg9fpC+iMpZOFAGdu+zkZYZB+OHVqHaZMGI7dHCgb16YXGmjqUV7WgqrEDmT17YMrFU9DZ2YLln34CxauC13hcftlMVNccR1JCBCTDQOGRQzhxtACiZIUzMhbF1S0or+3A6DGT201N8geCAUW3BFcMHtH/L1qrVt/CO7RgsEgdN26cHu7H/M8fkjDQnObg8X0vb9FLL6Uu/vuCd5a9+9YYGw/JbrOiuaUd99z7AB55+BGUlRRjwMCBSEhJx/sff43Hn10EV1RPqGYEDNPC8ppMQwtF55JgkBCH+emSaAAsAYH6M+RkR0AjWjgYqsKmP5zRhNy+UXjyj7dhwYJnMWb0SAQDQZSXlyIYUFhKQFtbO2PtxidmoqyqE9t3lyApZSA4KQZ+lUSTlLpJIEZAQ0JGDe2ka4KOppZGBAJBuJwRcDojmLCRXh6PH26XFXZLEI11B5GWIOLGOdPRPT0ZzTX1KDhWhsbOIAYOHozhE0Zi55YNzMzcITsQ64rDhdOnYtmHizFl8hiSS8IuCWhtbsKe/AOISUzHV2u3Iio+szyz+4AWTeVcPCe4WwN1BwcMHvjboaMHHP6+9+iX+P4w0Jxld900Tf4vjz08MUKW/jR75vQBBAI0tnnwwYdwz933QqK8aFGEKzoOFfUezL35AfjUSPAy+edaGS+G+C86mwuF0h0ZX4anbRUBT2hqRIBDRF7a5oicAZnT4WktwsO/vwazZo1FSfFBLPtwKTo8Qbgj3UhJSYXb7WaK5+079mDYiPHo8Mp4ZeHHcLmzkJrZDzFxqVBNk1UohG90bjbZ4ui8KtvS0Xam0+NFMED/72XcHrLz83V2QFdboQYqkRRr4s2/PwsE/Kgrr0BVXSuOl1Tg/CkXID41Hu8teYPF9h7acxCjBo9C3oC+WPvt5zCNTtx4w1xmK0rNoaCqwafxeGnRks7pl177WEtb0Ovr0AYIvNBP4/0n3LFRz06bOfHEWfYInZIfJww0p2RZf/6D3n7VrLvm3TT3kdT4+Eja6Tw2/3HMufJK5GSkweawo73TB1dcGhYs+hiL3voSki0NmuGEaVpYNaEznkro5ziZL80IeF1pAWxMTQBEvDfdAxEd6JnpwqKFj4LXW8BRKrdkRWlZFY4cPYaKygp0dLYz0KIkg2FjJuPTZevwxDOvw+BioBg2tk2JT0pizV6qWgjQqImsm7RlI7W3iQBZb1pkRiIUyf+FueRJ8HR0AkYn7HI7Kkp2YtiAbkhPjoNTtiExJR2VNY2YOetyNNTV4MMP3mbWob62DsyZfRXq62qgax6sX7cSN9x0NTIzMtjWTOcElNU2YumKNVvnXHfzvapfLCopro70+YN9eAvarZFxe2fN+uV5y/yQpzsMND9k1c6A7/lk4cKkjds23v37+++9gdPU6Of//CdMOGcUxg4fHHKIow6M5IJPs+GWO+ejuNKLoOaGIEdD10NiyFCvhjROoe0SRZMQAY8+/TaLzNIeiapjGK3obDmBN197DGNH94bS2UJ7LCYb4GWpy/xbh06OdsR7sbtgci68+c5KvLzgY3BSMjTeCQgWqIYKIua4XBGIiohETHQcnC43HDYnS6EkAGTAw/HM04ZG5oYmhAyszA7wZgPam4/h8hnj0FxfhaDfj4qaWsQmJOL+++7FS889xzhGWtCPkUOHICY6Co11dYiIcKGluR72fzSKp114EQKqAVhsePOjZX57TPxD/Yf0fH3MmIs7iRezbNkyvqDgcnP+fPIFDL/+kxUIA81/skpn6HvWfvp2jM3qvrtXTvbtC15+yZkQ6eCvvmw668HIkgzVECHbY3GksAm33/MYOoNWmHAAvB0qrABxaag3zPKpQ01iiTch8CY0lSQJ1EfxAFojfnXLpbj68vPAa+3gtCBrJBNXhr7NFDhWJbEKBTo0kjmJLnyzNh+P/XEhDCEBOh8BU6T4FJM1pKmKomRI6tNIoswmT0QWdDgdlJ3EMq8tFoOlMGg6xwysTL0NerAGzTUHkZebxrRPEpVCgoTsnr2QlBCPxx9+GD2yMnHe2HNgaCFfHdJkiZTV1NEKX7Ad1153HbxBHR5FN55/5dWDN91+76W5Q4eWnKGPwWlx2WGgOS1uw6m7iMXPPuvq1PwX792754HcnIx+N155CVwWifVKWMUhuWCKkahpVnHDvN+iuT0AXoqAX3eCF23MkIrmT2RhqQaDbPIj8gYTNhLzN9BZhvvvuQ7X3zgLgZYKyFBDvrqcyBrKOrVXzRDLWBQoEykInQMkayT27CvFb+5+CipioXER0HkbAzequFjhZJpsC0MCTGpSk3pcM+iXzvpMQa0TJiU78BJ4kwy1OsAptbj+6qm4dPp5OF5wAJXlFWybOO2ii7Dk3bdxZF8+brr+OmZjQWbmMvnjsPOoaPO0QrSJuPjimej0q6hqavasWL3uyZvufuCvaWlp/lN3l87+I4eB5uy/x9iz50t7Y7U67dj+na9eO3NqjIUzYKHtExHnJDtUQ4JpiUBtcyfeePt9rPpmI7yGG+CsrNlqkv8vq26oQ6vC522FLAMD+vfEjXMvwvAhOYDmgal4IQuAQB675EVD/yUHPfpl0vmMUJHEkSeLhDavgGtuuB91LRxgSYBqUjVFb1BYf4hsOU/2hcjOgbg11JRmVRKVWhLHjLIMXYMIDRLaEWgtxoK/PIpRQ3szFz9iFhcXlaG8sgrvvv0WLpsxHbypQ6Yqi2Ih6EcCheQJ2LFrB2bOmYWU9EzwksNYsGjxGktUwp0PPPzw8V/AY3JKf8Qw0JzS5T19Dl5XV5f59ivPf3HLFZf0FXWFs/AGON2AKFANwkPjJPBWBzjJgqqaRiz5aBVWfbMOjQ0tEAUrkxpYRBE2m4Shg/rjqjkzMWrkUAQ99YDphaEGIFMok04eLzQ5EkMjccqy5kyGUWSERQbeNNEiHZPBR+Ce3z2HzTuLYYiJULkIGBAhCOTFG5I9EIGQHlLqFQldlp/kZUMbOcpPEGWJndsqKOCURqTE83h9wZOIdgksryoiKhqb1m/GypWrEeFyYUD/PsxK1CBLUWpuE+CaJhqaGtHS1oabfnMrDF7CytXrj23avnv+nHm3fjJ+/PjQHD38+sErEAaaH7x0Z9Y3mqbpeOHxR5bPmT5pvE0Eb+N0CMxjhtxsRWgc1QRUNHBsy2NyVrJDYCbjHR1k2s/BZrUi0u2AO8IGi0wVSpBVEySRZA1mRugTmAVEqLdjMqBhsUjEOmYTLEoLoD+XYIou5B+qwR33PoOAQerxCPCyg4GRRnafAnF5QkBDh6QGMP1isSe03TGpKjFgt5jg9XZovir84b4bMX3KaOhBmnDpbBS+/8ARPP/8XzH32qvgcpDhlcHC6shsi5zyDhcUICYuAZdcfjk4mxUbt+1o2Lpj95PnXzJ+8eTJ1571Fg4/xZMcBpqfYpVPg3PQtOQvjz26aMb4MdfFRDkE0VRgIQtN2jgQb4WqB56DTrG0us6MuNm4iPF+Q3waMBc80jepgBnymxEEMurmIUoSdIooIBChNjDj3nDsPRQdy7ZRbF4eyro2aGrE2wExBn/+67v4bMUOaJwb4F0gByietlAcD0UhwCGBJ8tlYUDFCiWANaY5TkXA2wAr70XfnBi8+MyDEOGFwypA1RUEFA3vvfcRiotKMH7cuSFCnsPG4lVqG+pRWV2DocNH4rzzJzND9aWfLVeKysrfv+KquQ8OGz++7jS4dWfFJYSB5qy4jf/ZD/HCww/97rwRAx/vnpEqCSwTyYAkUT3CsSYrc9Jk5QMBChFkCIRChQnribAGrdZVuQAiL4AXrDBMngklJdkCXSMGMIEKYQoBT6gSoQMx8h+bKFGMCoWwUdakHW0+Efc/9DwOHq1kvjQa52CTpNA2KhTgRlUM6aoA+l6qojTwZgB2K+DvqEWPzBg8M/8uJMdZwWleBoaixYagZuJ3v3sQM2bMgBIMoramEi2tTYiIisKgIUORmdMDFkcEPL4AFi1+y6xtbNp61Zyrbh17wcVHOFqg8OtHWYEw0Pwoy3hmHOSBm67/9ah+PV+ceN5YWRKo7xFkaYukvw655YXiXgloYNC0KQQwNJImwKDqgqY9BBwEMvQ9Bv1jhoh1xECmP6OqiCol9t6uMTUdi77GcIv8Xsj+Exz8KgdbZBKa2nX87uFnkX+wGKYcA1l2MSMuw5QY6FDPh1VD1FHidIiCDtH0I+BtQnpyBF7808PITHJC8TSxhjRDSNGKvfuPYNGihRg2dDDzP05NS8LQYcOQmJoCRTNhSBKa2zxYsHCRzouWQxMnXXDf5IsvXhcGmR/3mQ4DzY+7nqf10W6bfdkVedlpr865alYkTXYEgYPGGqJd+dJEsqNKgaQFBlk10NYktBUikhybANGWh9o6Xd9DoCFIAhs9t3g82Ll9OyZMmACr1cIauBRzSxMrspjgqMIhRDLIo4Z1hKCRN41gh8ZbEdAkvPvRcrz53gr4/AZs9ihIlgioGoEgwSBtm+g6FPi8beBVLy6Zfj5+c+tcOGUVDlGBxkzRqWoSEDAE3HDjrzBjxoUYO3YkoqKjYLURV4dyJnlINjt27z+Ixe+87xkyfMTWbundX3LGx68bP3584LS+kWfgxYWB5gy8aT/0kh+5/VeTvQ217zz26IPx5ERHlYvIk0k39UAE6DRWJtc6NoeSmN8v2+6wqQ9ttaimoPER9W3IlEqgpBTW06HtEkHHnt27sGXLNtw8bx5c/0iyZJ41pskYug01NUhKTGS2oHRQah6z3g9HeibqnnCwOKOw71gFli77AocOnUBDYwd0PVQxEeVFEE04HTKGDcvD9AvOQ96AXuAUH0QzCDXgYRMkXpJZ1MzaTZuxY+dO/O53d0OgnhL7GSl1QYJmiub6zdvVjZu3nJh95dwFEYlxq/v3718WrmR+6NP1//6+MNCcmnU9LY/6/AMPDNi8bs0nf33h6e6xUVY2B6JaQSBQ4ShjSQUELZSJzVmgBChRktTcofwjTldCwECNY44yqTkIFjK2CjDmMI2afYEgduzYgfT0dMQnJMDlcqGwuBilxUVIT01BdlZ3NkGSyTydcqyZrWdIuEm7L5okqZwMhzMSXq+KlnYP6uua2cic7DuTk+PZL57XYWgqoARYzK7i7YAo0vXYENQNWOwu/P6RR3H7b3+LyAgbq9Q0jeJdZEZEfPKZ51riU9K+GTvuvNcSu3XbmZqaGghbPJy6xzYMNKdubU+7I7//3MLY1xb95fNnnnx4ZI/sFN5hFRmXhhTbrFlLEyUyAOZ1cDw1dulrfFf+EfFOiNvS1dxljF8OOmdAEKkpLITYxrLMXPcoisXCtk86Ojs64YxwMnABnY8Zg4dG4dTkJaChlgrpqRRNY7+nuFtBspJWgeVe0w6Otl/UbNZ1BYZJxudkH6pCYNqnLlU52VuIFnz97XocPV6IO+66C4Ggl23VLLJdPXq8sPnLr77eEZeQ9On4CVPWtQaD9WGezKl/VMNAc+rX+LQ5w9KlS23fvPPh64Pzes+ed/McwdvewAy4RRZQS5MiM9SkFYG6+mZm7RDwK7DIMnTym+GoSRza7pCfniBaWAAcCSEJZEh/RAbm1ASmPRW54BG1n+JjFVVjpuY0ydLUUIQRNZSJdUzbKOKznCTohTwiCPR4Bi6KojFXPzovxfSGbCvIwzjIuD0CEQIpJkY3INid8AR0XH3jzXj86WeQlZUFq81mSrLsW7JkyaqyiprP7rjp11/G9erVedrcmF/AhYSB5hdwk0/+iOvXrxePbsmfl79385+ff+ZRG3SSDJgg50yOEgqob0KfWJHHrgMHUFZejUsvmwU1EGT6Jk0LQuJPTqdouyOwCRTF1JJcgAXeE5+Gmr1M8c3asl1pCqT+DvV7QtOnUCLCdz1vCGyIgUxDZQYmlGJJwEbHYeN36g2RVw2NsujrISsLLRgAL8swaDJlcWL99t348us19UOGjyjK6dOjKOhTDh8oOLbb3+Y5ljdmTNsFF1wQ/AXd9tPiRw0DzWlxG366i1j+/vLcl/78xMoH77s9ZfTwARCMIEzivhDYsImSAVMQEeBNLHj1NYiCBbfM+xUzCCfOjae9FTaL9M/+jcAYuwQEoYYwAxFy5iM5JTHr2ASL8rVpuxRqDBMosS+EjG5CPzz7npB8gRrTzBNHVyDJ5OYXqmJC5Bw6V8hKVOCJNEhCBAEaAR4kwObCcy//vX7W9dfNTu+eeeLouh3tQy666KzPtv7pnqAfdqYw0PywdTtjv2vX+vWJf5z/5Jd1FYVDln3wFmLdNsikeyKbhZPSAVJGExH3H3Enj85/Ajt2HcCEiWORlJyIuNhoJMXHI7t7Fpx2F2yyxPo8ZGQu0veE2HUQSPfEbEDJLCL0mNEuibKsQ0LJkHVEyA+CKhnq04SqH2IpK4EgLBaRVVEkbwjVQvQioKF/czDJjoJVTTxM0YIgZHyzcVuwvL7ppWvm3f7YLyEB8kx5EMNAc6bcqR/pOves2eN+6dXnFq1YvuyyB+68lfvt7bdA9XdCog+sTlnZIut0kwKoAAAgAElEQVR1aCIHSbajvLoes664BnnDhuLxJ59AUVEhCo8fR0VFGZw2J1KTEpGanIzsrG4sLYGiWiySyPxquuoWBiwUQUvbIHLGk4jYR4NyaghTBUQVEcW3mAY06hFRrAtVPSxSl8h/9Fv9X0DT5ZETctykkoq0WhK8uqAtfm/p9lvvuvM6d3x6aXiK9CM9ND/CYcJA8yMs4pl0iNL1pdYn/v6Hx/bt3nWvU+b5dxa/iqSkGGg+D3iefFl0SBYL+9AbnADRFoG9B4/ihl/dhnm3zsNtd97JfFy8/iD8Xi+a6+tQWVGGkpJitLW2sOlPQkwMsrpnokf37oiOjmIKaS0QDI2jaXtEmiiqerqauuR1Q+xj2h0xDCGfGElikgHqCRk0zWJfCCkCWOV1Mp2BJJ3kJyrZsW7bntJWv3LvNfN+81kYZE6vpzIMNKfX/TjlV7N06VJh5dLPfmMT+T/xuiq11FXiby8/D6tM4+Mu1TUjA+uMc6JBhinZ8Oobb+LV1xbhwYf/AJvdjpTUNPTPzYU7MgICcf51HWowgKbGehSeOI6KslI0N1EEioS4mBjERUchyh2JyIgIOKjysViYEJNn06ZQq4bwgyCnw+PBwfx9GNg/F3arBRITVIZkDSGACVU3JGIgy1ENAirrW+tfe/O9t6689bdPjRgxIpyrdMqfpO93gjDQfL/1OivefeW06XOtpvbyxLGjXZs3fYsRI4fimhvmsqqDqgiZuioG2WQK0EwTGk2U/mE49cgTf0T3nv0wevx41r8hnkq/Ab3Rq1cOq4Ro60RVDk2eBEmCqijsV2NdPaorKtFU14iqqkp4fR54PR7Wl3E67GwM7rTb2NpaLeR9Ayz96ANcNv0izJl9GaAGAUOFTGF1MBBUgoyLQ+S8gGZCtEcoLy54bWl0TMxD8373WGVIBhp+nU4rEAaa0+lu/ETXcv1ll13IeT0LJ587JllTfVi9fg3uf/ABZBJrVzUgEt2fNYc15h1jUsHCAT5Vx2tvvY2LLp2NXgMGsfF2QPNBkkX2wacMJvL3ZTnbJAVgHBgVAX8ALqcbMrn1UZyuYaC5pRlKMIDWlhZoqgJNoV8q3lj0Gjau24ArLp+JW66fi5gIBzgjGOLKEP+G+Q9zUGlKJUjgZId++HjJ7k++XHGXPaHbrvnz54cV1z/Rc/R9ThMGmu+zWmfJe+dMnz7aripvTB53Tg9V8aKmvgbb9+zC4jffYrwYmRMgME4LMYRDQEPiy/aAD22dASxctBhXzLkGw845F7BKDDyoohFlCwxNg0Z8u678qPLyKmzeshlBXxDJSSmIjY2F1SIjPY1yniLYOURiDIPDi88+jQ/ffw+P3H8fzhk1gqmpqJqRqC9M5+iynWB8G0FCkBMQNPkTzzzzl/nnTL/sk1mzZilnyS06636MMNCcdbf0f/+Brr10eh7X3vHehRMn9Cb7cBorr9+6Gf3z8nDDDTfB5/HBQhJEJuOm1AKd5tJMzU09kaaWNqzbsAktbR1IyEhD9x456NG7N5wOJ/N2oWaubphs5E3m5kE1iLbWDtTW1iMQ8IPibUuKi2CVJKSnJGP7lq3Yt3cPemR3x43XXovk2EjGKIaisDA3Uws1iqmZozKOH8XBiGgL6PVr1m98srI9sGj+/PlhxfX/fut/tneEgeZnW/qf78RzLpjYH97AR5dOndzbSlYRugIFBpZ+9jkeeOghDMzNg+rzEseOTYNY85U0TczQioPPT3lOVrS2tmP/0QLsP3wETU1NiI6ORe6AgUhOT0e37jlwREdD5ARm5ckU1WQsTlomYvsaBnZu3YLPPl6GlsZG3DrvFvTv2w/e9lZYeR1Bvw8Oq42NyGkrplOVRBG5nADJZkV5dZ3n6Rdf2RCbEHXrC6+8SX2Z8Os0XoEw0JzGN+dUXdqvr7o0q6G88ourLrqwr+btgNNpg2KaqKyrR/6hw/jTn59HhN3KrCFoXE2ZR5oWYMQ70kIR90VXCXgEKLoBr9/PNEjtnR60tHeisakZ7Z5OKMSTEUQIkgjZYoXN7mRaKOrJtLW1QvH5MDC3Pwb27wcbARHBGskcQp7mjElMo2+ykQhxZURwogXfrN+Ib9Z8u6vfsOH3DRg+eltYFHmqnpQf77hhoPnx1vKMOdLC+fNjd+/d+eVlUyaOMH2dCPg8kO12SDYn1mzYiLjkRPzm9t8AutI1Ug5VNSwSrsulk9IOyNSKEwUoSpCNpn1+PyTSHJHZlZWU1zwCwSCrgNo7O+HzBZjLncUqIyrSjeysLFa5ULlCYXQGbbWYSDOkndJUHRabDYGAAk60ot0bxOJ338OSD5YGbrvjt3db4hNfnzdvXkihGX6d1isQBprT+vacmot7+29/i9m1ad3nv77mqjFH83fCCPrR3tGJ9KwctHR6sPyrr3D5FbNx/nnjmFMeiSVFnoh2IQAgXi9LOuiyeCgvL0VUVBTcbnfIC5jMspi/b0gASf+wuBSBQuVoqxZy66PKiGQKNN4mMh+LuaUfmVTgSpAFzhGT2Gp3Yd+hI/jzCy9R8pwOybp91tXXzpk1d27FqVmh8FF/7BUIA82PvaJnwPHeefXV+PWrvljx+O/uHXp0705UlxYz8CD/F3dsHBpa27B+yyY89dyfEB3hZNIBkigQsDBDCQKSk3ojEWhobMCWLZvZODs6OgbxcXGQLRZER0XB6XCxP2ceNDTaZjabJpM60HaLGV91ZXsz/RIH+HUTFppgGcSZUbH8ixX47IsVGDr6XGoCe9r9wbunzb7q3bDl5hnwsHVdYhhozpx79V9faWlpqbWjoyPik7feHVledPiVl//8ZHLhgT1ora3F8SNHERMTzwLXVF5AUWU59h3Ix4IFCyBJlNVEPROKuj1Z0VAfxYRfV2CPcEJXFLS1d6C+pq5rsuRHXFwcMtIzmD+NqZFLbyhmwSCRpGFAYdlNZAcaynwKWYYCHtWALFlQ39CAp596iiU0jD5nLGSHG0dOnCiJjU25/P6nnsr/rxckfICfbAXCQPOTLfVPe6L58+fzy5Z9E6kG2ocbmpap6Uq8IMg9O1o8GVqwLePiqeMTXn72jwL87dizeTMDkKqqasTGx7MRsk/T8O36DejXvx9uve02BJQAAxraENHImQkeafTMC2yUTdUHYwQLIdc89jVq5DIfGTKqCmmU6M84MsSirZRIGeChKoe2XOyYvIAgJOzcuhUfvvcukpKS0LN3H+jUEJbt2HPw0OpRI8658eo77qj6aVc0fLb/ZgXCQPPfrN5p/L25ubmpx4+XLYyOiMwVOC5S4GHneZEjLxct0M6NGzEAf3/xGdhFE8f370dFaSlzwqP+ijfoBy9ZIVls+ODDjzD3husxdvw41sglzREBDXn2st2UQTPw0GN00vv35LJQH4fRX6heIYMqXQXPU1SuCF0jRzyKTSGyHuAL+FmPB6KMx/74JPJ37cLMi6ZBlsmbRoIqiGjxqf5te/a/3XvU6Dsfe+yxMDnvNH7+/s9LCwPNGXSzvs+l9uo14Ha3K/qxE8ePR9tkC2SJZ9olIszxegATRg3C31/8Ewx/J8xgAHt37obf5w+BBSUaGEBQM1ik7BdffYX5jz+GjMx0yCIZUgWZ6JKsH4QukKFrYwIjZtQXkgkw+wcSTbK0SjIepwA5GpWT+x4lEVCFQ6AlMhP03bt2Y/HiN+GOjcXQvIEsVTLg90K2OmDKNlS1dLSu2rBhwUNTL3ps/Pz54Tzs7/NA/MzvDQPNz3wDTsXpN2/eHHXvvQ+/kZWVM6OlqQW7d+5i2xK7TYbdLsLf2YIJo4fgpT8/BV7xwy5IKC8tQ9GJInR6OhAZGQl/wB/qmwgiqurqcPhIAV548UUYOuViBxlwUZOYJ59e2vqEPDrZVOkkyJyMazlpqEVGV0FNgcXmZGkJ5BdMABPwBfH5J59g+fLPMXXyBYhNSIDi9wOGAkkSIchWZPTsg817D9TvyD/4yHsrVrwejkU5FU/OqTtmGGhO3dr+bEf+9a/vGHz4cOGnyUnp6abBsfEx2TacOHEEuu6DYKqYPmU8Xnz2CageDzjaDhkm9uXvQ3FxEfP6TYqPY/0TMsEirszuvfmMfHfv/feGYnNhMIkCRbCEWrnE3A2BTMgMj3ouZGgVqnBoS0aTJqpiFFWHaLWzPk3BkQIs++BD5tKX27cvHDYH/EEVit+HyEgnU2v3zxuEmPRMPPrs88d65OVdeetv7zsQ9pv52R6vH3TiMND8oGU7fb/p8OHD8vQZl83v33fIrTaL283zJHqk1EcLI+YVFR9Deckx5GQm4clHH8KAvr0hERnPNFFWXIQTJ45hf/4ejB4yBIFAgDFyVV0DL4pYsXIVpkyZhIsvvpgxhAN+H+zkRcMkCswHL7RdYjBD4NIFOEymJELVTPCyCFU1oOg6Vn39NT5eugxjRo1CSnxCyJBG05mGKjEuBhZZwMDBeYhOSEKbomnPvLhgw9U3/fraIWPH1p6+dyB8Zf/TCoSB5ix7Lu66a370u++9tWTixGnnmYYoWy0OxrylKRDb0jCA6ERDbSnammrgsAg4b9xYjDtnNPr06sGA6POPl6J/Vg6iIqNYz4aU2SqbMnH4csWXuPzyWRg//twuKQKxgSlJMuTOQFsdjfyDyRJU7cpuYiUOyQgookXAsRNFeOmll2C1WjE4bzDkLt9h0kCRNKG1pZ1Zg44eNRxxSQksvragrFr74PMv377zkfvuT0vr23KW3baz/scJA81ZdotHjhybF1T593v3zutFSY+hFEqKJqEtlAiR9EKUFyBoMHQvOttbUFFajI62FmRmpKBHjyzYrCKkgIbhw4YhqKnMVtPn87ARdktLE9ZvWI/bb7sVg/IGsqmQaWhQ1QADDJaGQKmTTFZAeU40xib7Pg7tHW1Ys+ZbfP7Z5xg5YgTS0tKZkttikZkGisLhtm7dhgunXcSOHRcfzRIQdEHCnoJC/e0PP/34kktn39k9N7e1X79+4anTGfTshoHmDLpZ/8mlDhw47PLuObmvmoYUU1/fDiUYYt/StkbgJQi8BaJIzFsTTqcFdrsFHGVnsyxssnNoQnVlGQJt7YiLi0aPnBx0z8pEWloyrBYLggEfWpqbsGrVSowYMQxzr7kSiUnxzMaTzM1pS0UsY9o/MckBec0YPHbs2IZXXlnACHxD8wZD18iRzwpV0xBQ/Ihwu/HV119h7LjxGHfOuYiJioKmB9hIXLS58OXaDbj9vkf8EdGxmwYNH/PehRdO3jg3LEH4Tx6J0+I9YaA5LW7Dj3MR5Af8xBPPPdCrT97jfp8pNDR0MGEjmYAbLE2Aqg8SERBJjtIlA6xna7fYwJkGXC47rFYRVosEkTPQ2tyM9rYWdLQ2s35JcmI8umWko1u3dNitVhQUHEJ9XSXSU5PQr08vZGakISE+DjaHHRIJKjUDlcWlWLNmLUrLyzBgQC7Sk5KhKypskoVJGmgKJdst2LZ7O2IT43HjTTfBItuY+x7pq1RNgS0qDn9f/A5eeGUxTNGqdvrVgCzbNiUnx/w9OTl5zapVq8KBcD/OI3TKjhIGmlO2tD/9gZe+vjT66Zf/9lrvfgNn1tS2cj6PCkG2QCePXR5s6kOEPbJ/6IprC1luEheGsXvJ7jvE/gUURLicsFllxMS4mYl4S2MDKivLUFVZzgBl1MjhGDNqMNqaa1FWdAKlhcdYZK4SJEE1B4vVDmeEG3l5g5CclMj8g8n/nFU8ug67zc7U2oVlxfAEfJh78/VISEyCrpkwlFB4HNmQW5xuPPDQo1j62UrwVgeCZDcqiorH214sy9Z76+qqVv70qx0+4/dZgTDQfJ/VOs3fO23a7N5ej/ZJdHRK7/r6ZhrgdG2baBgdataGWLohyQCTBLDEg9BjEIo7CYkeacvCAm2Z/4wBm9UCu1VmwMNxBjo62lBfWwve6MC5I/Nw7og8CKofis8P3ZQhWCPgUXRQVByNqDvb2yBSNAp5/dK5icCn6wiqCnbt3YOLLp4OV0QEy+imDDqdRuuqwno3PtXAiq/XoqisosubWIXTaYcoSz5/IPDCyy8/P3/WrFkng59O87v0y7y8MNCcJfd96dKl8j33PHrTwNxhj2u6Naa1jTLs+X9pjE6On7+TjfTvIPOvIDcyGSewCTWRSWagM1sIyrompi45QJDfb2SkGzLvx4HdGzFv7mzERdggmDxE2YnjJbX4ZsNW1Dc2o62jDZIoQCC9kmkyTRSpuVXyC5ZDEgT6f0mSGfgIggxZJKkCIIoWyDYHJKsdrugYKEqAeQ5TE9pms5rHjx9Z9NQzr9wzfnw/z1lyK8/KHyMMNGfJbb3lllvcq1dve23U8PNmVlY3icRZoZSCf4aunQQaJgc4mUYSItXR6ySwhH5/MqSNGWnCICMqEksyW08DOqmuRZ71aZITo3Bk31ZMO38UcntmsbC3yppmvPfxV0jJ6AWLw8U0VMwqghIo6Tgk4hbo/wUoqgJRltlJNbKjIBAyBcbrIfsIZhEsWqCQUJO8RUF+5dSSUSGJJoqKji5//Y2/3dC3b3jkfTo/ymGgOZ3vzve4ttmzrx5UVdX8ZkJsem5dQzsMg+QAYkjqSFskMu5lCdbf2WF0MXdDW6iuCoZKGGZYRVMj+r3JYlR4RgcO2XcS4NCfUZplYnwUKkqOYGCvNEydOIZNrxa98T78uhUp3XoDvMzMxGWLzACK9meiRPG4BjsGHY8qJzoWGV+Rm57N6gBvaGxyxbZxLPVWCpmSM/c9DroWgMgpOHrs4PoPly6+Ijs7u+F7LFf4rT/xCoSB5ide8FN1utGjJ82JiU582dCkqIamdgiUofTd6FieZz0YIuzB5P/ta0w20NUCPlndMEMqg3o8Jx8RVs/8s/qh39Ao2yoBvvZa9MpKwIwLz2PRuEs+Wo7hYyaj3WsiQGEGfpVVLhrF3naxhakyovOSwJL1hwjsyIJCImU3xeUSJoXU33RtBl0fq4pMpCUlwjAVOKw8DhzYu3HpJx/OzspKqD9Vaxs+7n+/AmGg+e/X8Gc/wvr1h5333nv7y93Se1zd2uIRfQENHEkPuoCGgQeLnDVD5lP/x4vEjf//13fDHkOiyVBlRADQZQuh65BFHe1NlQxoZs28EEuWvAOfJiAlsx9a2zU0NnVADZI9BAFFiF/DYI0BHwFNSITNbD2JuUxNYgIYcvOjSRkZobPzhhzLqaLplpYCC1OjA0eO7N/4wdL3Z2VnJ4Yrmp/9Sfy/X0AYaE7jm/OfXtqDDz7V57NPl38yIHdoz9qaJg68xISLoVKB5ZScbMV0VRQnj8wk1/88zb8BE9Mv/QtsaGZ1Mh+bVNhsIk7NXATRVFuCvj1SMWXSODz9zFMYMXoiODkSlTWhLZxACQaqFpJDseOEQIWBC5ljfedlELCwWRUZbNF7QqZYZhcwUd5TSkIcXE4yPzdRVla07qOPP7giKcnV+J+uV/h9P/0KhIHmp1/zH/WMpmmKEyZcfIdp8A+7nDGRjQ3tzPuXNXRZ+UA9mpDQkX3I/y2V+n8GGgY4BFDfibBmQkmGFKFjhcbgBiRORVtTFVKTI9G/dzZWrvoag4aORX2zD50+kiFYYKgKYwmzI57sB7EyK1RpMcO+rhY1fZ2qJwIh6jCFRu4hoGHnNjXERUciipTdpoqjxw5vff/DhbN79uxZ/aMubPhgP+oKhIHmR13On+ZgCxYsdRpGe1xHh8ddWlTWc8PGTQ/mDRrWr63FK1A8tc+vdcWehILf6MVqBIpH+c52KlTN/E8VDX2oqSL6N1T6V+XDTKyoeUtAoKC5sRLd0xIh8zqTHGimDR0+E8EgF/IENikNEwxAmCkW6wd1pSN0Kb3pVMT1IcU3gY3IsRSpLnRk7B/WpxF4E5ERdsTGRIKHgmPHD+e/8dbCqz/55P3j4dztn+b5+yFnCQPND1m1n+97uDHDLsixRzh/ZRjGOE3VYi0Wu8sdGeGy251CY0MbPJ4AfH4VFpsFOvlldpUwrCr4N6D5d5Dp+kR/B3hCdct3XycnU1TJMG4NaxQraG39/9h7DzDLyipdeJ2cz6mcunInmia1MIIIiowOjnn0yjgy4y+OYkCdoDOGO9fb41x0Bv8xj2O4iKgoA46KokiQJkNDQ9PdQIeqrtCVc52qk9O+z7vW/s7e51Q6VV3VXS21eYqqrtpnh29/37tXeNe7hqimIkDpRIza27dR39AkZclNmayN7HB5sikuhchAr0b/L2/B6PI1IiuBft+S/WL2MICGrSu9DQtnznLkdTuosaGW0slp6h/o6fzaV/7tA919HV0PPPBE9vHHH/H77I7srkt2DX/rW9/a4NacvrlacOYNoFknD6KUy9hetT1w3qte8/3ysvI3WywOF8yEbDbH1gJcE6zJsdFxmgpPU1JvZSLWjGR4JG0tP7MLk7MwbwUkOXareCELcQ9AsqBFo7s/+LvDnqbR0X6amBij8vIyampqpXgSAVwH5bJWlvuEPVIcSObAru5+4dwoTWBvStcZFs9Kd9UQxMb+LF6ucYC4taWJYtEJOnLkhcSmprojR44cTfq8Xkt5qMJjdzji/QM9v3vNxRd/8+Y7bt6I3ZQyudZ4nw2gWeMBXs3Dv+IVb7zq7G07b7FanbVWC4AFoGDlLgQAh3Q6zeS3iclxGhwc5L5J0HyBpwKAgUYMgMnwgYqtGjUddGtigYtXcRZAgd2aoNGRfuo+0U1Nza1UW99I2SxS42D82kSWIm+15PmBHHzR0CkBLlhBggu1V+JmmYFG9HQQGM6Ry+Ggpk11lEjM0DPPPEU7d56thUIhzePxWdOpDDpharlceurZA3tv+ud//tK/vPWtl4EmvbGdxhHYAJrTOPjLOfXNN9/svvmmn//vHdvP/RSR04JeSOC5oDZofHySKisrWVQK7NlkMs7A0tfXR2NjY+T1+3TLBalkiZuIZQPBKgnyqpS1gAj+PX98RlkdkqESoJmYGKHO48do+45zyOsLUE5DGBdsYLB8kcZWolsG0HBGnVPmpQENt+K1aJSF3g0RV4wnE7PU1X2cLrnkYopGYmR3OFgDB9ZYTktSd29n5znnbv3/vvWtrz++nLHe2Hf1R2ADaFZ/TNfkiDfc8J3639/3ux9t27bzj60WF2UycFucNDMToYGhYbYQnE47tywBRwUuEcBjcnqCurq62Lrx+/1s1Sj+CvZzuVxcLZ13W1T3goKgceEtFVo0KZqYGKITfSe4/xLBgrG6yWp1svaN4JW4a5xd0mcc83r4sIsBjeFOyU84DgrEs9RQV03x2CwNDPTT5a+6jGZnInxvMN9gxUWjYUqmo+H9zzz9rdt+9v3/fdFFF2306F6TmVnaQTeAprRxOq17aZpmede7rr04Fs3d1ty0uQW9lKBc53S6aXBgmGZmZthtUu6Rz+chf1Ba0XLtkNVKPT09NDCIDHCOAQeLUbWk5bICHVhUTZLBqTHqodQgmIHGZk3S6MggTU9PU0t7G+U0lCjAmhGLhrNHjDYaWZBmXwnQmMomoOCHwLHP46LKygo61nGUGjc1UHlFBfl9QUomU0wC9Ae8FItNxX7/wO/u+uQ/fPqDf/d3106f1of4Ej/5BtCcARPgS1/6oe973/3qly+//Mp3OxwBv4aiQ6udSXknTvSzzksGBYgswSAcGFgQKGYEqHg8HgYcAMT4xCh1d3czyASDQf47pBgUIAGwpMbJkJiQTgaiUmO4ThLHsVkSNDo6SPF4nOobGxlo4DaRxUFWi4Ps7PLwp/JAw8Fm7k4pMhSSYTIS7RyzsVm5xEFl3+FiAUDE48LVSMwJ13vWWdt111CsPIxBNpchqy2TfvaZpx6/4MJzPvCDH3y94wx41H+wl7gBNOv40WqaZv3GN271//aun7/LavP8U2vr1qZUGmvQwY3YpqbCNAi3Sc/WIHsEohsWpbI68DMWJFwkfPkDPv730NAQfwFkAoFA3tWC7i8vVJZrkIJHOYEZaCTrLDEaWDQDlEwlqaZ+EweCLVYXZMq5OjsPNJxNEotmKaAB8EBCAkkwVHlnMmmjIZ2Wo3QqTdGZGaqorKLt27ezywjgdDhclEqluZc3NpudaDo8NnX02Iu3N7XW7wtPh9EyJuFxuk/4fO4Xfv7zWyY32racmgWwATSnZpyXdRa4Sj/96a9qbvvxbbuOdRz/q7N37Hx1XUNjQ1ZzWECNsekp6cHhUQqHw/mOAyxSpRPe8gxcPaWTy+iSCyzPIC6Vz+dja2d4eJj6+k4wEAF08B09nZQbxZCCanDFDM7LSGjksKVpaPAEZ4OqauopC6lQCzJO0JOBBo0qjtQDNHqRpoj6SSZJWTQ6YpKWAfHPxhYNgr8I7jocNgaTGf1+z9p6FlXV1FIkMsuWGwTOZ2ejNDsboVhM2utWVpZxOjwam8lkMsm01+uBBZSwW2wj/f3dD9scrq/ef/9/HV7Ww9nYeUUjsAE0Kxq21f8QrJe9e/f6b/r2be0HDj7/Gp/fd0VZqOLCmuq6CpvD6UHMI4n6JauNLFYrxeJxBojZaITs6GWdVenrLHeTtFmlQluR7MA9gRHCLlZRoBci4bBeIpEIuyJcfMmV0jbDqslbNNIUTmWdHNY09fUdJ5vdQZXVqKpGjAZB2UKgwYfMFo0CGoAj4jh5lyyHzpeQ8BSLBup8cNGmpqb4nI2bNlF9fT2nzdG2F+1d0OYXcapEIsktXmB9wXWqr6+hYAilChp5vD6KRWNktyNmBIsvO9PTc+yJaDRyw1NP3fPogqSh1X/UL8kjbgDNOnjsv/3tw9V33/3rs/fvO/TuZDJz2c6d57cF/EFPNBojt9vLsZhsViOPL8DcktnoLI2MjlA0FuFuj1wzZHJ3ABpZaL0oaQi9GhKFjZoeu1GAAjcKronShoH14Ha7WBcGGwAHZEDDdTIDjYWc9hT1dHeQy+2hsopq9FogTUOMBkBjIZsKBPOVSzEmEwbZosGCB1JsdrwAACAASURBVLDINBQSYY6rHxxuFIYmaWp6klu9tLa2Unt7Owe84R667C6KxJI0OxtmBjRcQEhOoEKK0/YsO5GhxsYG8nqDZHe4+bPQNCZLhrK5BPk8djp89NAT7e11f/+9731rn8Vi2ejnvUbrYQNo1mhglzrsb3/82+Bt9/66tauj6zV2u/uK8vKKiwLBUIXXG/DCTcllNXI6PWypwMXIZHM0HZ6h2UiE64zSGVgeOcrAl4IwlMVCs8g+ZTIc5IVrlOHArrB9kRJmjRmTlVNYrS3WD/YxZ5U4DAwSC7g1yu3RdYZxfpcjTV3HO8gfCPKXsmYANDaLuGnco5uvQ8V2VHUnmHlolWuTkizMxqxGyVSce0DBcquuq6Hq6moqC5UzZwhgARCNxRIUjUTZtUJFt3TJxLWDJQ1WMiRDAXhEzc0tHL8BGGM8RIQdKoHAnXh6bGygd3R05Kdvf/ubvv3GN75mfKNn1FKzd/l/3wCa5Y/Zij+xe/duazgcdk1MZM594cCBt7vd3tdv3X52W1mwPBiNJjnAC3cFixMAk4ineEFFolFKpJIi7K0LRCl9GQYLxDIyGQYXuD9wMxBrKSsr09XxYJWAyCddSWDgcDW1LhQufZ+MTUoQhEGsgsH5oLC+m3KdLLk4DQ/1s2viQVcDu5M0JukBnHAvOJbG94aiBid6PVkh04m6ppzo0uQ0dtnQgyqZSlA2m6CW1laqqqoit9tD8IZgrcTiCQ724j4SiCFxSQLDF4Ou2nhIuLzCw4TEzZs3cxyHrwNM6myGXC4HW4Qer53iiRk4lbP7nn7ymabG6pte/epX7dm2rXF4Q/B8xVN9zgc3gGb1xnLBI2maZvvHf9xd/eijj18e8AZe6/OVvaqutr4xm835rFaHBVkkVv7P5TjOEIvHKBaN86KSZSTV0rz4VZ2SZijeSW2zSG4CEBA0VTGN8vJyDvgq10Te/IV1T+rCVQ2U+d/G5wzQMRZ0jpz2HB05/Dx5vV4qL69ggSqk3vGl3C1mIgMMEITW5R7QQA7giP7eCXYR3VRRUUG4XrcHqXji+0BQOplGD6oMZTLSPQFbDtbSPEAD4MJ+Tlgwmo08bi/V1zfy8QHeeZYyTCgLAAy9rQSwUslYKpWYHhseHngsnUn+4k1vuuL3qVRqYqMq/OQXyQbQnPwYznsENHO7//77Xcmko62no+dVmsXytqamlh3BQPkmTbNZ2aLIYtHbaWo6zAsuHk/yd1gBsGyABxDs5jiMvhX8rC87iENBj1dZJkhNAzQQIEVWCiCARaxKD1Rhpbg1cCckHcwxFD3QC6vDvKmgsrJy8gQ/DXGSaU6Vo3ShrKKCLRscDa4Lx1RsiANJZwV8B4DCeoFVA8srEAhSVTna3wrwAGAEnAAsKttl5U4JyrISHWOk0pVFo6rNdSEKq53sdjfVVNeS1xPkawM1GbfKgl1w15jjg+MTW1T8t0yUnE5rZmJybPBEb/ee6trKn9TX1z372tdePLVh4ax8sWwAzcrHbsFP3njjf9T98r9/cbGVnH/a1rZ5l98f3K5pFj+qjOwOF8XYJYoxixUWDNwCLHjWXNFFwgUsxCXA7+YDGgl44r8c2ZlvYoh9Y8Hi7wj2RqNRZu4iQwOLwev18WLGBneLSX4mnoygTqHynQKY4ptGrMOiSewEPJXRsTHm4OALAAKoAIkOd4DzA3zcLg+7Mg67Iw9uiCHBrRHxPaTIDcIgWyK6e8fApavtGeAnY2BsEuOqqqrhLwuhJziAz0bxRIRGRoa5OR0AMRQq42wYWrwgU2W3IUCN3lLg7mSS2WzqRE/P8ceS8cidV73hzx7fvfvDG5KhK1gzG0CzgkGb7yO7r9vtfeTFA41Wp+VSIuuba6vrd4XKyhu0nNVFOWRiLLzgYb2kMnADJMEBywYpZzb5sUCVjAPHNYz0tArQKtApSFFzulZJQUhjNrypxY0Qdwq/A9ggFYzFDp4J3AmAjAr2sm0AFjCnwkU6why/UcHiwvuXYCwsKpD9cL7w9DRNTk5SdU0NOVxOstud+WOxBYE8k+6+cY9uTs/LNQt42IV4yPwdKKTL75XlJdcp4CvHMYCGrbRsjlwuDzU0NJLL5aZMWv4di81yZXsiEWPrBuDjdLrI7fKS1wvLysf6OaJMKI3zsll0+cylotGZ4b6+7r0Wm+VX7e31j19++dWD1157RbJYs3CVptMf3GE2gOYkH+kXvvCFyj17njxrbHT6Lza3b395Q33DdtKs3mxWs+eyFkolsxLQjcR0ISoLvznVpidweOEYujACDMV8F47V6Nox5svG29xcba1cI/OCNDpTSuAVQACQQdU3rBp8YcFj/TJ9n4O4wjBW1d3Fix3Hz3AnS8keabk0a8+gwyQqx0PlFVxzpTosKKYxJC7kmOKqcQ2UCTjYAikSVleFmQX3rV8bA47u6okV56CqymoKBsv4OLjPWCxKU1OT+r0ZYIyAdS4H5T4b1475vT6qqKxg6yeTgcwGXgRJIg0UgGQmnU7OdPd07Z8Oj/7q2mv/6ld/93cf7jnJKfSS+PgG0KzgMe/efbP7/t/c2qDZrK8IBEJXhcpCVwQDlZUup9eLLEc2a2Eeykw4wu4Ra8DoLU6yWpo0WCr8VjZ0eTlty/+GhKUuUGUSFVeXqbJBhW91BDYN98oMDmp/I2UtR8JCh4UFF45LF3S2MFjBcGskLW5YDsqyMUtK4O/QjYEVhsAsODNo5wKrZmx8nH9fWV3D4uIAGb4z3ZJRQJO3bJToFVs8IPyJNVe8FWe/ioEH91tTA5epit1DZOFwj2j3goJMjLxhOSEzJul/vTcDj4PT4eSYFrpxIm2FFi8AMlQ2sPWWS2dnI5OTAwN9L6QS0TtdrsA9H/3oX/RcffXV8RVMp5fERzaAZhmPGULgb3vbX257dt/+P92+fccbz95xzvm5rLXcbrdZwIiNx1MUDs9wWhpFhtyETbU9Udq9eMPmxb95KbMAFMx95t7x2jLe8MWXpxZf3gLA/gCZoifJUKa7QeZskrKc0FsbVguABYQ9BTqwdrAhtoNArZKWUC6YWugq1Y7wDs4N/OCmbzn5fCQSpdHxCWpsbiE0eWGmsQloFNiZvxe7ZhzAnUcWpzjlbgZRpPRRWoEY1ezsrO6iKjfUqNkSvpAxzmYgFRfNxgHjlpYW8vm8lGNSYJzcIBKmkIaPo+xBi8ZmYgcPPtOdjIXv/Njf/M0Pr7/+PcctFstGH/CiibsBNEsDjeW9731v6MknD5zfULfp9cFA+Z/U1ja2222ekIbeIBoWkV2YuvF4Pg0rWRcJtOJNChas1CfCdVKi29Kelv/Dfmz1yAWxuhyqlxfYpHOA4AuyM2qb742vgKYQpAB4ItfJDF6Wisix2yNp5SyDpSquBPCACMiWiR6Y5eC1rl+DiIoFxDy2GnCcDPWc6KP6hkayO13smqATpciFzuXoKDwxXz+XLOQHpHCqqv0KXC50TrDD/ZPsFja07lWWIweZUSJhqkYHCVHJWCjQZzdQQ/DazdcL6ybgg7SGS/blzpqaBOCzCbLZcjQzPT7T1XOsa2Z68gGrRbvnXde87enPfOYzU0tPr5fGHhtAs8Bzfuc732kj8lU//9zz59qczvedc875F1dVVDelU1k76OzpFHx/C01PzVB4aoZyNhHrhpQklN6wsNRkV64MwAaWi8QmWChB181V5rzQ+5nJy4bKXKDhBSZ+V/7KhcRnBEfNi1CyOEZnShV3saHakTSm+QNoDJdI4EtS3xJgBtjAQoAbArcKQWSO6YBai+JHxHJQ+IhsELczEOiD4FaoTOI0dpuD/Sy+Nl3GwnBh8v0OjGpxk0PDYFKUFVP3VRxHUtetBgdBbcVORhAa2SVWENStLH4mqBS3AHBxiTlyILWeFXcKLGPcvwc8n/IKtpa8Ph+/QEAuDPg8KNokizVDTgdzcZIHDzw70D/Yf99rX/f6//T5Wo984xsfR4pvHtvspQEyMqM3toIRePz2xz0f/fzft07NRt60efPWV1VWtlzs84VCVpvVicWVTmUJNUhIS4P3ojRSWP/WImlqnqL6W08WoUxaczFifiHkhb51S2YRZbuFH5XikMy/h5EGBj6JDWRYQOJ6KfdDZauKmcHKxcGiUwAkfbjz9pceeBX/D6CL4Cu4PHA/pL2ukhCVaacUKNSxjatffFrmrZ7ilPxi5h+7kspilOdREC9i/4+77uYD4Oq6hKmNCnIHgyzcyWBZiGx2O9kRNOcAPUBZ4lSZdJLSmWSsu6er73jPkT3lIdfPPvGJf376L//yDaAgvyS3DaCRIKTlqquu8mYynvP7uk+8vqau/vXbtp693e3yBC1WD1ntiGNkOD0Mvx+uRQHpLStuiGbinqg3LWYVNxTIk+FENsEMNOaZN18AdOmZuTDQFKaBjeCuATRiYTBcmLI45p/N5ze7NnOvFVaekanCOPX3n6Da2lrm7kgJgLhpPC4LlTkAQBbRLD4ZoJH7VECH79KaV4GK+dmo3yvejrLusK/TAwunkoLBAHndHukaoQGEM5TJpshpE05QNDGdfPHIoaHh4aE9bZubb2ms275v82Z//KXGNn5JAw2kGb72ta9Vf//7t73cotGfNTdvuaS6qqHF6w64rRaXNZNFpsFGQyMjkp3htK+83dRCEUuAWw+xK1Sc5eG/s0UjwUeZ6Kq9ycJB36XBpQCeFrTMlwIuWUw68KkeUCbAKQYZs+VjDjIbwClAo+I4k5MTNDIyQtXVVSzZYLepmiOxKGRfAR612LWcNJibd9P7c+t7lzZMegV5ofulMk1m66bwJVAIQIaAO1+3RawzWDjlwTLOUCFmAxmKdCZJDriUmQylc2lye93a1NRocnRspHf//n17Gpvr7/j7j39y30vJwnnJAc13vvMdx8MPP++JRifOmh6b3ZXMJt/YtKllV2VlVZ3N6rajF5GWc1AinqZkKkMTk2M8P6VNtAQYUZSnOCECOqLOr1Kn7DbpBYsMLHmgUaGVQtbtQtZD6W79wu5/aUCTh4lFnWkmBeouh4SJYKHomJCfSQIcqVSSA7OwBBHbgYSoxwNp0QC5nIjx6OUJrHuDdHYx0CyEIcaCX9b48HWap7sCGoY3U2zIGEsjbjWXuKhxYFvvupnLscUGsPEjhuNFS2LE47IE5S9xu0BKTFM8MZvoPH6kZ2yk78Hy6vL/Pnvb+XtvuunfIn/oSn8vGaD58Y9/G7znzp9Xdvb2XR6NJl67fduOCyrKK7fYHDaH1eKwWy1gq9opEc/Q6Mgk67+AqZvOocsishhpvS8Sgr4S0zA4LaJxgKCsZHJky2d5dKDhfZiJa/xdWQjFFdSyx9wygNJe4cZeywMaY7Gbr7/4nHOBUZi55tQ3WMIIIANs4EKB1h+emaRweJaLPEGoQzBZXCmDoCeLFxZO4dQ07kOIficzPkaw3DjHfFksZWGp77gG9YLhR4q7hpyHHQHjHBMeQfQLBoLcTA9jgDovUQmUrCPS4l6PU4tEJtMnBrpOPLd/74MXnHfu977zna8c2Lp1q5TX/wFuf5BAc/vttzuHh4fdTz75ZPnw8Ox2ytJ2h8N7kc8bvCAUrKzz+0NVmsXGRc/cviNHnMqFDOTsTJRrj6Tzo8bMV2Mr1OJVi4tBRw/q8oIwxWrYzM5JO9ql4iXmiX0yC2kxkCiew+aYi0FcK32mKzew4NqVq2ICW8QucppIPKDQE9k5SECgFEJoAMLdkcJPAXGVqi7WK14MaJQ7VjzWi99RoUxG8XNQwKoC5WyxMlVG5EnBbMY1wZJTchVwqWDhoKAVZRACUPJ3rqOyotg0R7FoOH6s48X+yfHRu+327F0XXXTO062trTN/aDGcPyig2bdvn3fv3ucafvrTOy4dHx+/sq6u7qzmTVtqA4HyBpvNZU8mslYHAruQvXTge5YnfjQa4UAvzH0V+FOLFZODq4h1wW/1e2WJmP+tdFFUnZAyvcV14umbZ76oiV9scRQHWwuBYDkAUEo2tTA+UfrRjT3l+nUXar4DcB2WaAOrTgb4N2JeKIOAawWSHTfAs9mk26Yd9VFS/yRWoxLfmgsI8wGn+dnMBe/S7rLwOcgLyRyzQRqcDSvcG6fL9Y6cemGoXDfEtxxcuAkuDng5kkoXvk88HiG7zULQMp6ZGU2f6Dky8PzzBx/dtmXbt774/3/uuUsvvfQPhml8RgPNnj177P/1X7+pePHgC+fksrldFTW1F1rIcm4wWFbv8fj9LqfXBU0SxdBFQDabyfHDn41FmcWLGhhYMAIkMrHzi581SyRQWQws5v2MjDRT2PKVxPn0rWrLOA/QzGd9mM34UwE0aunJudSUmJsZm+9a8nGa/PotAjidWQjw5TgXV3aD1m/Jy0LMzIT5Z7hUqC6HBYDjqpQyrAWhDRgZoqVYAGYAX+kYLvocuCxBf3kw0EihaP6Zc6pcrB1wp9weN1ezIzXu80KeNU1ul5vlMlDuAdfS6UQF/GSi50Rn7+DA0F3pbPzOd77zmuduvPFTZ3xL3zMSaJCOfstb3l051Dv4OpvD+/72ts3bqmtqN2WzYLPAhIWMZY5sNjdpWUx8KMxBu0SjSHSWxsfHWExJSQ5wISEU36BUp1cR51OZeuWwGRAU6MhkVm9ZeavnXYlimYWCmpqFYy+LWTilvYtlr6ViM4UWVh5q8kCj0rxLHWfuIl743lhZj1m3kp0DCxlWDDI1oA1MTEywCwvrBl+iigdXA88SAWNTWjoP3guPylLXPq8BZib3LDLg4kYxH5pUYLhwd7H0nGiNw/E7SE9k8722IE/qdABQpYIcJQ7ZDCxq1KemKZ2JZg4fOdR77OgL9132qku/d955W47s3r0bFk4ppupypsop2feMA5orrrjCnU67r2xr3vwht8v/SqfDU0bcPcjKSvyQ0GWFNwsU1iR4B4slmYzR5PQof2eug17VK4ACkpmRbhVinQgkqUb0imynwGVuDEBxWYzyAmW2874lksvWGmhUDGNhoJG3dHFwdG4AWD/CvHyX+Xg9JkuJ42J6jEOX4ZReUmmKx2OsF4xAcsAfpLIyUQiU+IYqutDdmAXGtNj9XHQlFb0QJBBd2sZpeW6GJ/eGhAK7kbqgFiaRFTo4EDljS1dpDIlOkMfjo+qqOl0B0cYvR6dLrxanNJElTdHYdLy/v2f4WOeRPZo1+99v/dO37f3mN79wxvWjOqOA5rrrrnN0H5/+8/aW7f9itblaWLKF1fZFNpLFkXTqvNTwiBD1xOQEzYSnWRU/r9WiieRjHh50QaW8nAIvBkVkk2EyV07PnYrSFuRkt6WAZqm3dLGFoayv4qyW+ThzQcRwUUq7n4Xue/6YipxbAbKyBCGrmdb1fO00MTHJcTOkxvH2R9AYgIPFDXqBaNxYKJNG6hiWj7hlEnRlm46D8nz/XBihpvrizwitXuZs84iACRxL5bcRu9GBRj8VwBE4zHuxWyWERRUHBLBiKOAuoieW3QFAlQaAuP40y4yipMVC8WQ49+LhF/qPHzvy+JaWlh+UVdY+cfHFWyNnStD4jAEaCHv/5jcPXHbWlgu/6XYFz7VY0K0RLhFar4qOCgSSlJOMSTszM80ZDjA1lUujJBEsOSnwQ7ZIFTliUjKY6M3NxAWRaVccYJwfaE7eql0LoFGWVfE1LwZaXIBY0rbYwl04eGsUOko2zhwXg8XJLWOyUtg5OTnFFg76T4lL5dAXJLHbwTVlmsyF4hgTnjtazJgiTrq4l/nmjL9adSupALAXABrzEQwxL2XpYWlZuZUMRLwEXArnh2j+iKyGzemkyqo6Ki8rY8tcPbNcLk05K2KHaQac2fBkcmJoaOT555971GbL/fDGf//8w2eCPMUZAzRveMPbW5KxzH9s3XLB69Ipi9Pl9vKE4a4BJqDB+wtB3omJcUqnkyJfYFNtYuHvQ3HOShqK5jg7aUx0TlsiGMyxFgEds6uxuDWxeL1RSWt2ntjKstwA/STFbs9CQKMAdL5rW2ugMVt/CmjU2x4vBhSlpjMSw8EGoIHgejg8ne/w4PGCvwK2tp3sNrThtbL7YjCwxbJRNfIc6p43BmMi6RWUJ6gBXdpSRWZxbjcJtJHRGGhUoFhlr+TfqnIcQKhRCixit4dqa+pZtEtKNlixgq09jIfTbiVrLk2pVDT7wgsHevr7e24NlgV/WVNzzuE9e25Orlfi3xkDNK94+ZUf3br1nBvsNn/Q6fRTJiOpQ+ip4G0GWYJILEqzkVnWVpEJleOUtaqbQcWyMHZhSAtrVU3ufKWyKY1dkIFaEinWFmiWcpkWu7ylsi7zZ2iWTiXLOVdm0egl6IVKeiaVPX4e3EfKLFEq4uVIgY+NjZLdkaWy8jIKBUPsOuGZojpbFbCKa2P0CTdcHHM8bmErND9uS1g0KgY3d5xFg0e5TgL4hvskmjhyflYIhF5xDoL0RAF/iGpq6liCFBtE6jHfU8k4uZx2mp2dIJfLCqZXquPo4aP7n9v/s9bW+h+//e1v6F2P7tQZATQ33HBD/X2/e+KH27ef91pNQ4Qe5f5C7sKDiifTTLYDH8aIq4gUpkzYQrU2/h13VJSHrN6oypJRv1s8JlO8tNcn0CwFMsVWTSn7L4m5+R0WAysZr/kB1Pw5PMMMe0ScObRYKJlE76cMzUYmuPc2rNpgMEQ+b4AlOqTUQEh0ynJgHiWnBede0+IupFF0uuh9zxuYtnITPfMYi9UjAWNlAQngZDiGKJo5UhcHrldZWQXzjESgDClwJ6fGofqXSsdYTD2bhdBaZLbz2LGnx8aHbkokYvded927J9cT4Kx7oAHL91/+5d/fu2P7+Tf4fOVVVnKT241+yvLYxyfHaWoqrPvnaJuBeEyhsBK/d/Eg9Q8poDFPADavi4FHJ5qVvrBkz/kthOUepXD/lVg0yu0zv8lXcpyVX/lKgUaVICjw1kmB+gtDXiAiig63GILro6OjXOoACc9QKMALUwh/WbJZnYSYnorfmIPfwtou1EU23y+PXQkxmvmzisb9G64Skt2FGhnyN5QwqKQDJpHe5ZOTGjaqq6ulsrIQ30MyrctZoAOFJUe5TIqSySgFA35tZmZq+rnnnrp9bKzvxg9/+H096wVs1j3QfOITn6j61Z0P3nrpK17zGu4U5PRRNJIgf8BPk1MTNDU9Jc3jQfHX5SvzlX56mlpNTH6DqmJAZVbzv43GZJKlMKwcFt4uibpQOJR5k7hEXkYpi3k5IGGO06yulVLKlap9FgMaEzFyziFVIFq5NfozUNkkxF2g5mexs3IhAqUI+qLzZDg8JaLiCBxXlJPLDQsYDgx0kPWkgb7OxcoxCJnmx7zcYPBiQKOUFc3HLHwm0osKvdL1V1Xepc/kYOVInNHv83P7GKfbrysIoHAzxfIUGBrEtmDp2GzZ1NBg//2HDz33uZddfNZzd9xxx2mXFl33QPO617351RbyfX/L5rPbZ2dQkOan0bFJNj0j0Zm8JAFS1WZVOHGHUGckDFPzIi14o5nAR813rlvigDAa0GNWLh0MVOb6cpbhWu+7FpbV8q65EGgKgXIxAC8GKEPjRtLWUmMEfhQsF8gyZCDN4LDzz3BDQMocHRvlLNWmhmYGG5wfNUgIGuOzBTESPVWt7m+1gMbINBW6UMbxDSqBLZ/pU3Ecid3kyGCsI2ZTV99CgQDilEnSmMwomS3EroBVyVSUnHYte+TIs78Jjwxdf7DzYP/yntvq773ugeayy17/8c1tZ3/RZnV70YYDzdq7ek5QLB7RNVwN60NIXXNT0eCGGfEWXemuCDxUnCZfliROECHcdiYCTbH1sxZWjRmw55+aKwWa0iY6YjbpDNwHPHPEOPCykWeN36EjJvRwIrNRblYH0EEJgBK7KugvpazYIiEsvpKSXjTzWW9GStvIhKmWxIY1pZ6NnUPHRBAcUfVj+Y6hekYUcSek8eEe1tRUk8NuZ9VH1qLOZgmi8w6HhVvEeFzZxEMP/e6fdp675aun26pZ10Bz3337Qv/rnz79/V0XvOJtsWjaarO5CEWRnd1dnE1yuZzc6EuHBL1HkFRjG/EW0SGRDJJRQW1WwyuI1RSMyMkBjYqRlLZsVnevtQaa0lzDFQLNvOUbc8cHcTcJEOuyHXAh9AWJmjbVySCdAhdnjMsckApHgSMYx6IJLMFXmR/8askHkPPWTVF74Hmf1ALBYGaWM3CYLRpdxyZP5JPMlF3URCnL7ruApQJDZf/BakNTPQSAYdUgM4UGeJjz0t7YSrH4LIONlpuhgcGu+9rqaq/99g+/PbC6M2x5R1vXQHPNNdedOzoyeXtr646z0mkLgTuDCXTk6BH2wz0eF5uNABDu8AgeBYoo9TgL/HcpLlaauNJyVvnB8w1VcbJTZLNLIeLNP5QLvfVLWahLWwzLe9gnvbeZcJYvB5AMz/zbfHGrwvFXNIT850GW1Ps75GEq3z0Tj8JgFHPdFJQNhSJuCAWirITng9QjcW1sLsvWz2wUxbSI42TYugmVQaYC7pSUEFht6HQppSuqPbFYFxJHkemju2/mi54zBmaKIK5NjRN+r342yYiaqubEipL/8d7MF9MzaQxAWYLKCUpnUKjZsKmJCzdViADAi9Iw1E5Nh0f64vHpa+6552ePnPTzP4kDrFugQWX2xz72Pz+8ddvOzwWDtVXIGkBJP5XK0AsvHCKb3UJ+P5rJSyyGBaXIRmB28htBLyHAg+JW8VzMt1A6dbERLCE+M8/Hl4qPLPV3ZWWthcuz4vkynwuhGep4Sx1X7rlwPIuzOhy4B9dEdyOKJ6iFXVk9NU5WnYwnZ87vC6uGu00gxmElCyRZUcvGBYtggkM9MUnTU5PMvfL5AtzhAIxjzCOUNOTT4fksonEl8kzML5/5lpGyQUxWXd7qmQs0fP36ITF3CwLHqowBUMfWVYYs3H0CUrN2bv1rdzlJy2ZoaHCQ6urqyO6Q5njx+HTkM1k93gAAIABJREFUhcNP3vC//ufffPnqq6+WhuunYVu3QPOWt7wv0HX8xe++/JJXvzOVstpcTh8DCli/HR1HeSArKsqkzawu/G3RwMSUqcxiDbrkA3xeZf0uJ3Mjz2MDaIwX9zxjscpAwyOu85xUSpg5Mfqr3QAreZksvJn+iPQ1w5CADNMf9LUOy3hiYor1cVDoCG1jFDtCpwicFekBLhaJaksjVo355GZ+jgGERfBn4vCYrUABImWv8AtGP3QebPglKncgtJwMWR025tMgLhkKlVNNfR1l0yna/+wzdP4F5/G9cIGoJZm+595f3PWx66//68985iOnrc/UugWaq17zpvNzNvfNjc1bdxFSk1YRtR4cHKaJiTHOOG3aVJ+noONvlBX9D1g0eaDR1WEANMsHmQ2gKVjIp8CiUZYcOLXSHthg90rMQhwKzsUUNIQsXPjqcwJa4v7ywuVgMdT+wKuSHluwYGKJBLeGiUXCPE/KuYeTn8FFtYmReiUppEQjugKwyVsrZrdKuUnCizG2uUAjFo1exFsENKoRKUAPG1LY0CKGgBuuAZm36rpasltt9Oijj9COHduZTwQQsts12rfvwRecjsw79u177OhpMGYKrc3TdQELnffyy9/w1taWbf9ps3vqrTZIITpodiZGY2NjFItFaGR0iNraWpm0hb9xwy82ZbRCoGFTnPIWzfLvc8OiWUuLRmahMcZY5Caam26tamS3KBdN9GwQZOXi13zXS2UZiEiWSl1zszj029IXsQoewxKGvjOSC0L+g7QmijQlczk4OMgkQPTxhhwnxMdFgAuZLZRKGvo4fA/zAo0yT+Y4gPPGtThrr7v9ZpIl5jSOoIAGeSnInHCyQW9fXNtQSy6nk+67917uowWg2dTQSOkMlAwH+jqOHfzIkSPP3rX8+b86n1iXFg3iM//02S/+3bZt53+eLB43WltgQgwNDbOJm0hEaWh4kNrbW7nYDEJXePDgFCigyeo1S+Lzn3qgUW9mXkfzkPbOzGDw6rtO7N6SZA5Vu10N/buZgKlCIXACxMJhpxgV2UriR5dVUDrCrNsL69Y05vw3PTOlaqxU+pgtYX5Gah9Iidq4WwOeUU9PD01Pz/C1IVvlY8CRwk1VAiPZRXWtkmUqALpiN2u+d7zePp3nBRs8ppiQ+pU+l1igjQPSsh/As7K6ipwOBwPNOefsZCunoaGJnE7UAc7MPv7YfZ/u7Dz4rdWBjeUfZV0CzS233FL5H9/88bd27rjw7TaH3856IhpRf/8AZwtSqQT19B6nLVs2628YSEU4OO1H2RxluCWrHvzV4zXmGM3yAqwrs2iW/yhOzyeWlYJfZdcJiwrPE4xWlA8gLoIXh98H3RmIlTvJ5XTxdwRzBXeM7Aoq79WmuhOoNsRSR6QX0epdKsGuleppkxOjy5cK8AMgpNYb3BQUMba3t/Mc6+jooI6OTj5mc3Mzu1XmWjicD/eAuI7SO+asoR4/NM64MFvaHAw2zwblOgmu4J4ypHEWCnEqyZBVVFVRNpOhRx5+iM47T2I0TY2t5HJDBC5Ne/fu+fKBA4984vTMsoXzkqfrevi8f/3u61tODI/e3tq6849ymtOCVB4sGZizTNJKp+hYx2HasgWTAOaum7Qc5CJYlJaBBhaNsirMFs26SxkvOtLrDORWGWiUtadkLsFshUsDZmsuk+WKfJZYhUqdw8FWAtqZOLlbgsRWsGFxF9Z1iZUi4CFSm6KCJ7ILItsgLyIJmIo1wulsLna050EEixiiWxCnAhCOjY1TX18fc3LwO5/Pq5+f7yb/OemIIAxmOcFi5RgyCUoHmhxp/OYUoEEcqbKmmiIzM7T/2f20Y8cOLrdoqN/EvcIhcPDi88/89PqPvfu9pyvztC4tmssuee0V1TWtP6yqbGrSLB6y2CxMKYcAksNhAE1zcyMzhdH9MJOBZKKN+88qoGF/V3eTV27RnE7M/cMHGowugAYbgETKSPBvgILRWSCbhgYLqpRjFE/E+Od0Is4LW1kRdoed3C4XOV0iH8KZF+4qKVwryWLpwWS9wZ+hkqdbQHpho3rqcgwbs4qh8AfgwbHHx8fp+eefZ53jqqoKbo0LES78HdcGsOJz53DOpSgAOhNYP+lcLpeAkGHRICRkAA3uqaK6gmamp6njWAe1trZzqUVZqJKqqyqhdEM93YfvuXTXhe/95y/94/DpmNHrDmgQn/nIR/7hoxftuuyfnI7ySrvTz2+agcE+SiZTXK0KmQC4TuXlIS6jx1spm7Vy1N2ibQBNqROplDhRwbHWyKJRMRp1PUy2Y0EznU3DC1bam5izTlYtR4lknOU+UcENS1coDSDnoYqfuP7J7nAy3wQA4XY6yekUiRFYSagvEmtI0tgZJXxlRXtbu3SbJOhOZ7gpHBjFbjf0qEVMDdIk3T1dNDo6whYMgrBwq9C3Cto4AByj3U7xkykiLy4DaGCIce6N2dBElTWVdKK3l+LRGNXXb+L783oCtKmhHo4gjY8NPD81PfTOBx/89ZFS58dq7rfugOZjH/uY697fPv5vV772jR9Kp50uh8NL0XicBgcH8r2BoKXa39/HrGAMKmecCL6orowHeQBTjAZzpxQW+WoO7Ooca+0smlIIg3PuYQ7QKMbr0m6BECvZfpk7NPnjig+Tg5vBbo2utasHU5msxr3Mc5xFQh2atG0R9TmADeJ3HPilLMcswJPBSkQqGECEZAHmDYK/ABK0PPG4xf0BINndHqZI2Owiag+CIAepIS2aQRcDB9XU1nMHA1jSyUyKvB4vC651dXfSiRM97Ia1tLRKQFuDprVIcxZuc8dBLcb5LBrduZL4EkpsRNZGyBsWjarrKum5Z5+hslAZVVXVcqdVn9dP9XV1ZLFmKRqZGHnwod9dPzh47OenQ4Vv3QHNK1/5lkA2nb7lvAsu+bN0SmPBZhCqIFSNCcKCzpTlN8j0dJja2tr0ehBpus5TWf9u+Omrs+xP/VHWDmgWGpvlBcqXNyIl85h04FnyWri+R9ce4lYuGe5ygYJbAIzoEiE6gxWJNz94MPIZiZ9I+xfEhaSHujDi2EWySiZH0yv/rRYrZ6I8bjelEmkKlddSMFRFOWhPWx0sJO50Wamr+yg9++wztPOsc8hhd1OKX4Lg3CwGsMqUmb8wc36QkriPBLYzVFUToqeeeoID1R53kEhzsPtUX19NLhfIfdHw3b/9xf/50Ieu+ebu3bsTy3tyJ7/3ugOad7zjfe2xWOrW2trWS5wOD2WyFibpSRdJvCFQoZpi7VgEh7du3ab7wWICbwDNwpNivkD4Uot/ycW+jDm41LnyhyoRaFByogCCg7t6OxNYNehxjTkDaweEPQm9yPzBJpwUQyZUlRQAdGAZJeMx5tU0NNRSwB8gu81G0dk4JZNpthjI6qOamiby+kRGNKNluMVtV9cxOnL0MLW2tLOVjULglQKNPK/5ROKR3IY0BF6ukLvQyO210YsvHqK2ts1kB+/M6uL10tS0iSA6aHdQ+vf3/erHW7bW/+3dd989s4zHtiq7rjugeetb33Wx21N1a8Bfvdnl9NJ0OEIjI2NiUnMvoBwDDYKCx4930bZt23Q1Mgm+FQPNqozSaTvI6lk0pcRjFgKC1QSbkoayFFkGztKIxgyT/NgYEA6LZJSQtZJ5ApF6DjDrYt9C4xdJCbhhqt0xAMmBfAKLTWVo67Y2ikbDNDI4xGUJ7a1bqKa6jh55ZC9V1LSS119FFeW15HB6KJVNk9Nto/3P7WNrG6llDS2AwO/iuM/yLRrjxTBXn4dhEy4h5D1ddgrPQGlyglqaW8hiQYLExUCJuievB24h0cEDe58cGem7+vjx5/tKeg6ruNO6A5orr3zbn9bVNf/I7S6vdLt8ND4xTZOT03rxZI6yOTGJERAGt2Hz5s3S8U+vR1ETbxXH6DQeqpSqcVlgS22lAA0fKV/dLkc85SDDJy0RYDmjo6Q/FJ1Bygqk2o2DGGzdJJNxyrI7ha4EqudTWrhXqkQBRLhUnEhLUltbA2m5OKGDy6b6WpqaDFNZWQ3FIojJlNMT+45SfeMWqqtvJa83SOlchhxOGz32xCN8TaFgpWS6uCf3yQJN8TLVWcFQF9Sy3Omz8/hRTsNXVFSyNWOzOliVr6oSmadyyuaSNDE+dGz/c09c09X1/L6l5stq/33dAc2ll171ga1bz/uK3e7zZdNWmgpLVwNWu7NZWEGNi+OyGQYaUMS5JoVNTKGfq44Gqz1Y6/d4eVrqgpe4ENCUQthTYFOy63OyA7UMoFEC33JteryGu4/qLhKnzKUlbTQ6y3ws0tJkgzWD4kTmoehterNJSsdmqKYqRK+58mI0eaHGxmpyOewUj6do75P76corrqJf//p+iqU8NBFOs/tUU9fEwWPNZqFHHnmQgqEAx0jAZjf4Mydj0RQOKO6V+16pAlHK0fMvHKSztu8gh8PDQW5prCjN6Wprqhlo3E5t8vd77nnfiy/uvfNkH9FyP7+ugGbPnj3uv/345/75vAsu+ZjLGfQg0DYyOk6pZDpfBAehKxalthIdP36c/P4ghUJlul4IfNblDsGZsX8xUBTGW5YGmjPjLku7yvlAcyFLjMdJd5XwAkolo5ROJyiVipPNygltdpVAAMykE2TNxKi5qYZef9XlNB0eJL/PQZlUksZGp2hwYIycDj85XWV0+PgEzcaJautaqKV1G6WzWXK4nHTvvXdTTS2U7zyUzaA8QHFolgYauILmTVxC6M6I7KiyOKW8QSwxKOnBRTx+vJvO2n42eTzS7wznxX2DsIfME9woK6UyTz718P989tk9N5Y20qu317oCmjvvfDTw2U9/6isXv+LKa7Ss3Q0S3vjEJPuhMBE5kKcDDQYaKW88jLq6Bql9YR3OUlKtqzeAp+pI5sU1d6FtAM2iQMPFh8I34ViNlqZYbJYyabhJaSUqQpRLk89lIbs1RW9502vJakvSO//Hm+iWm2+mxoYWuud3D9LYaJhefskV9Kv7HierI0R1Na3U1n4W5UAGtFrp3vvuppbWZrZohKynkhQrBRp09oAchIUtFQEfu2RfWb40y1XnqMdqa93CLPn8ZrFwBq2psYE/73KQ9tjjv//RdR+6+sMf/OAHY6dq7rI3fCpPttS5br31rvIv/duX/mPXhZe9w2b1OiFGPjmF+AzieAI0MHcxWTDQaHc7OTnJTEg8ANVEbKnznIl/XzxQuwE0i8WW2KniDA4IKDmy27B4o5RAGpx5N+ikkCGbJUtuF0SzYnTpJbsoMjtKlEtQDdrwOtzU2zNMfQOj1NS0lR595jB5fNVUX9/K7pPd6WZ3/qGHH6D2ze2UTQvI6GygkoLBhRaNXiLB2scpftnCOpEYpNQ7WW3y4j3RO0DBQAVVV9cK1QOqgkJCIqfDSc3NTUxcdNpJ2//c4w+de/62a775zRsHT+U6WFdA86Uv/WfNHbf/6qadOy58vdPlt4+NTdHMbERMRq7aFdEi+NvgSaD2BHUnSOmx9CLLjpTaM/pUDvPJn2sDaIwxXI7rxHMn30s9RxrEu+0WlrmMx2conRSgQabKaslRJIIOkBpt29JCF+46m2qryuj40aN07OhxamzeTE899SyNjs9QyuKlhsat5HGX0abGzeT1BbgN83MHnqWWliaCHhu3g8l3V1iuRSNxI1gimOfo0Inqcem0yq9eIkuKclqaOju6acvmswl0EATC4WUxi9pq49bCjZuayON1kkVLU++JY13J9NSf33ffr05pQHhdAc1nP3tD/YMPPPHTs3a87FVETsvY6CSriKGwTt46EqsB7CBlCZOyt7eXGhub8200OANu2I4nv8LXyRE2gGY+oFFucmHzP5HwFJYxbyiq1FnJKFFBABgN19KpKGXAFoZbxUTPFEVik+TzOKgs6CGPy0ouh4WyqTQDx7nn7aL9+w/SoRc6yFtWRw2Nm8npDFBVzSYqL6uk7u5u6u45Tps2NZAlJ90myWrXZfFWBjQAm3g8wRpM1TXVumSy0IJzWoIt/N6eftq+7RzKZIicDgSgJXMHNjMkM1BcWV4R5PKcyenh8Ucfvu/TPV8+9APL1QXKYWs609cV0LzznX/VPDme+nl7+84Ls1k7jY6OUTqbZiGrLErjtQyrkGkQKmKLJkFd3V1UW9fAQWEJkplSsvngmjluU6jlam7MvrwWuGv6XJZ58NJdp1LT3Mu8gDXdfb7MmAG8hqKdkYpXGjMyvXnBc3V2FsJ0lMkmKB6fZbeJSxl0bRfMr2wuStNT41ReFqBN9XU0G56msZFROv/8XfzS6+joolRWI4e7mjZtauH5hnq7iqoaOnToBZqamqKG+kZ+OdrtDh3gShsehkadXgCwhNVus2s0PDzAwV10POAOHxmNNXMQBJ6amuRzNTQ2c3wScilw2Vh21IbsbJqqKqupDmUTdgtFohMzd939y69/4QufvOHaa689ZQzhdQU0l1zy2h01VS131NS07kyniUZGRrl5VoZFrPAFoEGtS1rkGLNZ6j1xghuhV1VX6yCjlOXNyvMbQKOm+pkINPMtUwNoDMtFFOeEsCcAI1kb/F7S3RKnScSjFIvNYMVKNicnbVpQS4U0cHQ2TB63i9KpJFMrsukMdxvI5jRyudyUzVnYbULpATa0PamsrqW9e/eRjdu5VOriWKUwnOa3v3EPyCgh9d7ReYTKyyspFCwju93FFhauGyUGBw8epKaWZvL7Q7p0p1Pn7liZqQxwRS0WShNsYELb0qnf3P3Ln1xxxR9//Pvfv3G2NAg8+b3WFdBceOGVL2tr3vqTQLBueyKRo4mJSa6GBBlKSZhZ0LUvn4XK0cjIMM3MRKitvU2CwXpjd9F15YhYUSaq0KIR6QAhfZ0ynsjJP7eiI5Ru0agFeFqIeKt43/KsdP1ePq4qJ1DuknlMRIw8x1o3cUomkOJOSq9rHIdV/pQMgzDQR0eGyW5FfZOf/wa5WKvdTpl0lho2NUIFR5eeIPJ6/awHs2fPg9TQsIndF6cT5TPSiaHUzbyrAhrEJcGRqa2tp7JQOQMNOnqo5wh3bfPWbXx9UigKQXVx1yxWiT2BNrhlyxbuG+VwafTE3of32Gzpv3zssftOWUB4GcNQ6nCtfL9duy59xZb2828Jhuq3zs4kOKuUZdlCtJrUG2lbENATLg3QemYmTP39/bR56xY2VREMlkW0NNCoN556aCu/8tP9yZUBTSlkvdN9ZwsBowCNWedFRK1E5hPcGbFmpIAyzYsOQVXEOgA48mKR6mxsENmCtENkZpbcbg+VlYcYZLhXEtq1QGbC42GpiWxGQA7HRzYIvwPQ3H///bR921l5MbYca+DwHZQ0jMp1UkxiWDRoFHfk6Avs/lRVwWq3kZ0DvlZOa2ONtLZvyVvzAjQgzQhREQCcTqVYjdLjcrAr1tV1ZP/45Mj7n3zynmdLurBV2GldAc2rL33TK6rrGm8pr2jcOj42TfF4nDK5NOujcgReV83DGweTRap1E9TV1UkNm+opGCin3DKBxmzRrMJ4rvIh1oZ9qMh+iwPNavORlgeGaiAXcvXk98gwGseV+8FsETKbxOvwzkHdU5xZwQAbuNyqYpvJcJrwTeAWBXxBsjvFOkBvKBwA/cTSkIywIQaCiI40k2MyXUbKGCory+mhRx+hnTvPldYsqF3QNY5LnhQF5R9SboOuk93dHVRbW0sVFdVirUBI3W6nvv4+brVSUV4lBj+3yxWhLij8cS2XBpJiglpamqk8FOTAdzw+c+L5Q89+YO8z991b8rWd5I7rCmhe+cqrLq+rbvt+MFS3ZXxcgIasGHBRYFOlBcg2ib4JsgU5evHw81RdXUnl5dVEJJKPpVg0Jzl2a/5xmL3mALUCxeLfrc2FrA3QFAOHGewWBxUjyG92c5FdkgWliiuFY8K6ugwG+FyOpqYnaHoqzJnKTDrDoleg5wcDZeTxuNkKZmIcZB8AJnpbFVUPyQkknZ3L18wYhHihtKHNZVIsZN6+eQtlsrCoHET4QlxxCYsmf9/6g1SAidT1xOQwDQ8PsjVTVlYmdX16VXdn53HavHkLeT1+SmVQTgFwQcW41FcpoMH5Q6Egtbe2cpFpIhGNdR574UMPPf7LH63N3Jl71HUFNJdf/qevrK5svjkUqt86No6mXlHODnJVSkbvsc3641ld7hFvrgz19XWT3Walmlooi4GCrXvcJcRoTtVAr+w8um6KaQIWu3lrF2s5NUBjHpf8gjOd2liE0tRJ2tIavanl71LnBLEn6eQoouewYDCHRJtG47Yp0JSB1rDdCtU9LngSMNdjymKriI6wJKuMfu24VgUarP2nC4UDdSIzYdYRbmpupTT6ftugY2xngqD0lVp4E0OGz6R3fxCVQIs1Q4ND0CcOUzAY5IA0gAaANzsb4dhka2ubqPjhui3CmxFrRoUPpEod7aNbm5Elw5651COPPPCFz37uui+eKg3hdQU0V1zx5kvKQw0/CIXqto+NTbLZaHPY2ITNZLNMyoM6PVs3eFNYNEqlojQxMUIz0+PU0nYWuVwwD6XhudKDLSxLKAwGrwwATtWnDIH1YkBR7s/aXcniQLP87JWMuzngbr6ngkA8E+iMqan+pu5ZdYxEQJfBhxd8lvVnYlFoCqNaWzoS4E3u9aKrAgKl4hKhfztLOPApRJKTf2LpUP2+oX2kt6pT4C7hFgUaEn9hSQnSaGx4mDWDK6tqKA2xK4AMLAuTy7/Qs1JgKWdEsSQs+Cwzf3tPdHE8ElYXavpQqIl7gBYTYknV1ahjgpsmje5g1aiOEAAecM+ApwDgxvpG8vsCuObMU08/8v23/8mbP/2Zfz013SvXGdC85aKKUP2PfIHqs1DElkzFCHEtpBfTYCNxo3WbxGxAwUbTg1yCopEp6u05Tq2t28gfqNaDgCIaJCbuwunttVuoyzvy/At3bWI0pV3ZwkCzEFgsfty5QDPv/qwlo/fNNoFNcWGhAhZ0LEUKGvMCcRZ8wS1iPWC9oFF0jODiSDo6xzVxeotZdQ5kZ+Ay6UMO18kI4aKlskhmSu9vNLAT0hzmIQCi/0QvlwC43X7KQYPGgi89lqOLbS0ONGASC9BIF00BGmhj44WKEoJgMJTv/NBx7Dg1NbVw2huumlgxsGhQtW3ldiw2QieGDDlgWJFGNZU1VF5WAbDP7t//xD1NbRUfuO2275+SzNM6A5q3XVBZXner211x9vj4FMsjop0E3hqRCFKSWQoGQtzlAA+d6z0IdU9xOnbkBaqpbaJQWZ1efEY86CrlbTzk9WnRnClAY7YuMKZmwuPSAFboChbub05LC9AUn0u6IMSZjg/XCH9HZghfkt5VNAXVu0lxqgw6v2qzq4odVWyH5xJzbmzccDDfeZIlKwA0AjCSpdL7Y3JrSamf6uo8Ru1tWyUugx5jmHsICsNKKhVoGNpgfghnDDGa7p4Ocrtxb0ij+8jt9nJAe3holLZs2UZOl0cvSRDFPe6iaUfmFUeSriDINOHfIX+Iqqpq4F5pxztfODQw2nHNwYOPP7/0czv5PdYZ0LzxnIrQptv8gaqdQ8OjUtfB2QON5RWHh0eYTq1eNawAn0sz07O76yh5MZDVKCADaUkKPrh1KUfyJNV3Zm2F17uq6eglNV8UPcA8YqJopzZpYSL/Nrs688WNVI2aAJPe3E9v6ypBbuM82AVAAkCBtcLZx4wEcBFngdUCt4hjE/mOpFhoAhTs4ehN4+SoAg6yyYlUYJ3/qsdICu9DV/9Wn9fHi+8f183xnSxbNEhDd3f10Ob2LWRl6U475fRgspnpkx83vf6qYC5qIqDPXS7ZUk9yK9/OjsNMCEQsEt8xt0fHJ5hPU1fbxOeSLpsC+vmskz6gUsMlASiH1c7EPWTlZmbGex5+7N6PfuADf3737t2713xhrCugeeMb391OWfvtZZV1F44Mj4sWK79pLBzYGx4eorqaWomsY0KxeYkMQIJ92WQqzSJEIFDZrCBUqSbx6Aq2ATTGoiuhbj9PiDMvB731q/4rlT5WIFFslRW4WKoPkYlib/470s2wWPA9GpW+Tfg72K+oWsaXEVNRGSa9SZsCEF3aUzVlUcDCVdvzbPPFgeYNrhf1BjcC1HgJwsqKstxsc3M7t1hB2p2tImHb6E6acQFsU8+z8qxcMpPleZ3JJCmTjbNLFgj4uOATcRrIdvb1j1BNXQMF/ZU6lwjzW3hD3LGB+2EpQXRNiIl8VTZqbW1B6IhmZ8f6H3jgN59//wffffPu3bslrbuG27oCmr/928/Wv3Co57aq6vrLx8amLXhjptIpFu1BWm5sbJTKQiHyuH1kswhZChRtsIWnpsdocGiIqmsbKBgs50pWVtzLSrpyA2j0N3u+HWJpwd4CmFE9pnWrQKwJnf3K8QU9NYzf62YnVxNzlaOk6vHMZDELWCD2gvog9GZCmtjlcnLdmnRYRP8k+ZwhQi78FRwDv8uTMzlOKyzvQqDR73uRFLMClwUtxgWABosfZMDJqXGKRuLU0NAsfeARn9EXNweXi/h68wENR3PYWIKVBDJqimZmpmhqYowrr9GdE106USjZPzhM27btJJvNzbVNHB5gjt58QGM0ngPRjyUjnAiIx8bu+/1dX/rj1738q9/97nfBF1nTbV0BzVe/+r3aO39x7w9qappfNzo2ZcMk5UZgKDvIZblbJQJmoVAF2TmiLiYxHjiK5Lp6uqm8spqBxuPxS5qS85QKaMyTbrXTt6v3nAzLoHCGnrzrZBQg5mMQ+cs2FNwMy2ex84sQeAExTrcsJIsjzedVVkdAJsvxBXwhQwSggJgTXCEAi2p7qwpjVVuU4jhQQYbKXIgILZYFgEZlloqfUkn0gAUtGgSZMzQ8MsTxEXRHsHBRI1wnUxarJKDhVCq7NbksOl2ivGaA4tFZstktXHvldDgoEo1QKqNRW9s27hmFLJSk9VHbJGNuWDR61p4r1u1cUtEQN5ccAAAgAElEQVTU1MjHttky4ccee+Br286uu+GOO+5ACfuabusOaO647Tc31zW0vW5iImzHw0sx0EgUHizg8bER1uVwO7x6WjPH6TuU+Hd2dZATacBgBfl8IRZohsHI8Zp8q9P1GQxWT7kwo3OqgEaBjJoOytUoTDNLkFJdkxJmMurE1N9Ys1an5yO+Aqo8vuPFoFwhkOXgCjApUwcLFZhFYzbsa3bFzFaH+hkvoALQKZLCNGgNK2Ml51feAkAj8y5JJ/p6qLKimkXKpf3t8l0nHnm8OC05yqaTnHHq6u5gaQdknFxOO4tYDQ4PUWVlHSsWWAipbl3JDxbNfEADKzQLYEHpgo0Z9E4n3KvU7IGDT369vsn/+Zcc0Pzke3fWfu073/thY/OWP56YmLEBhZPsOoGAleDS+K7jHcyQDPqDeioSMCK6sH0DPRRPJagsVKG3ynVycIxlAvLFlqsDNMvnkZT2wih8W88NBpd2lMK9FP+EbXiT66R+LxaEAhtl9QnzVcKTBrgoUDAHdBVvQwk0IYjLNUIa5AykFS2+IDOJZ8hrSjV+07GtwFoziZflQaWoO4MYT4UB3nkDHysZsDlmjwGwheCXo2QiQn39vSwNgdQ2XCfEBpVFg66Xkkg3tmLXSR0TmS0Gz1yKExydnUfJ63aS2+OkXAbqf24aHBqmTZuaqaKqjqwWF6fq2XJHjAZAo2fOVLqb2fQININHZLFTY+Mmcrmh/BefPXDw6X+fnO764osvvvjSsmi+9/UfN37vhz/9aVPz1kvHx8NWBHShRyM6ISluKzEyPMBCQJvqgei6uBCaaNmIxiZGaGxyjMv0/b4y7j0sQTFAkZHqFKf55FyntQIaYyHzcjReqsspAy5aKHmg4ZSxLBqMHSahaPgoIEH2QsQn1d/43xZUL0v/aQAFviNYywTKNPR3YyKnoLtCSDcrPgv2kXvSNZ11Ml6hy1LsW5SokmgO8s6xZlYDYfRjFFhy8juMGdz4RGKW+gf6qLmphTNBVj0JgRgN3yOTjpcGGgZlxJ1yKS5bSKYidOzYixQKIFbl5FKHVDLFCY+GTS3k81dwwkM0aMDZgdCVxK+QfcsDDawZqwTNXXYXNbc0ksOB+ObM1N69j/yfQLn29QcffPClEwzWNM1yzo5L/8LhDPxba9v2xsnJWVkMetFcKp1g9wj+a2dnB7U0tXBvYZ7AKDKzEkUTs9TV26lzBVziM6MnN1O0pdePsa0MaMxvWMNSWMVJrR9KFv/JA81CmSAwRQ2LRi10CdIKh6W4p5MEZVXKGdYLgAWukNlqwQSXc0rvoTy3H6wOqScRvgvTFopcMzWMawkaK3lUJqAxP38AzezsJMdo2ts2c2U1sk6waJYPNDmWceAWKlxMGWYdmqryMs66OuxOGh0ZparqGqqoqCWnO8BAYyHhD0G3SblOzHBmF06sKanJslDQ76eGhnrObKVSM4P33HvnZy++9Owf33HHHQW6lCsZoqU+sy5iNLfffrvtJz/55bmPPvrk1+tqml+xefNOezgc42g6gAaTF+k+EJjsthwdP95JToedqitrRSfEItmLnCVNRzuPUMAf4r7H5eVV5HGLVVP0zlyxRVNsyi9q2i81+kv+3TDZSwpaFoBU4cHnXKe+eBSHRbk66J0lboyo7yOAq4hyABe8McFhUUQ5IcCJ4BS7QyCpMX1fj7HAdcDbfY4OvsmNKx6HdQ40bM2wBEWaxkYHuTkdWLrQ1kIL3JUADQZcslhIbydpOjxO/QO9VBYQqQqMa3g6TLV1jVRRWU0er/TXzmWlpQuABkFjjD1n5ZgVLNfJvB+LhWoqq7gKPJWK0XR45MhvfvfLj0xN9TxoUWSoJefjyndYF0Dzyle+6g3h6dhnXC7/RbFozr1ly06ajUjwELGVTEaYnaz6rqVoYmKMxkZHqAaUb5eHG6+j7sVq1+jEYC8lE1kOCMNnDgXLRU5AF7g6GYumOA1qtmiKMyErfyTmTy5c67TQ8Re6jvmBRro6qh5BAAo06IPVEpmN6f2EbFwrBG6SovbjHCJViUZlIgqPf+P3yHooT0yBmHI18m6bTtDja1IxI/MNrWOgMWfA0qkEDQz0UKgsQH4fAsEoe1iZRcNgwC1hANYpGh4ZYLAJ+jwM9tFIjC3CsrJKVvOzQ4icnKxlzG1Y4N6ivMomIQIGGs7IoquDPKvG+k1c+5VOJ3JHjh54IDE78dePPXP/idWZq4sf5bQCzXXXXRc6uL/z3b5A4Hoi285YLE3ofLBl6w6KxaDniiCWnc0+pLc1SnMfnmQyRr09XRTwB7mwLASZxSzaT2gUjk7TyNAolVdUc9YpGKxk1TGk/6TwTBaCuFLiKqhtqcFYPaCZa1/N/5hK3c/49GJAw8CIoCHX8Ui3T8XARZUzLBjEwWAlAlzQbxrggs3IAoltYjhb0mso7xLN87P6m/TELr5TSYXLttzY2fLHp8jOW2R1mALgfN1iFQgwiyRoKpWg3t5uqq+vZ80aFG0K0FjYdWL+kGLumc7ERzZNNhyPXVWUHaDtixXFlJ2USsfI7YLVAiZvhGud/P4yqqyC++OQIDBIqayFITrCIpuh+EQALSmncDhc1NrURE4nSiTS6ccfe+CmN//ZZZ/avXv3zB880Fz56je+MxCo/LLbE9g0ODBuSWWyNDI2Rlu3bqFEMimFa/B3WdEMSwMPAfT0BA0N9FEkMkPl5RXkdorymQ3ZqWySenpOUKisgt2jYLCMXB4whR0sco7AmFj44sPKG1UmFZNXF9nM7stCsY/SHtryLZXSjlvYO1stDhXwBVhnslIvBDcIIIMtEAjoWSHQ+sVtEo5S0WayNAwLaWF4Xo67V+r9Fe53Msx5FT8qPrOK5ekxMhPIMBiQlWVKbLYsIW7Y1dXD7UxQh4R5pYLfAkqiW1OAKvPcqACNlAogROCw5+josefJ7RFrExYNLHxUaqPWqby8Xk+jS5mIIjCqc3NXSnZfUXhsJYvm5MRIa3MTWaxpisYmEwefffJje/fvuelUuE1Lj8DKnn5Jn3r/+99f23l05DutrVvfkohnLP0DI2SxOah/cIDa2tqkO6XeSxtiRBKtwcCJBk00Eqau48epurqKpRahM+Jy2dmq6e7uJZvdyYpp0G71B8vI7fJxMaZMAMg0zw0GLwU0PGB69udkgWatslYLWTQYT7ZgstL1EHEWfIfFoj6zEEFOjA2VtZtvYZb0yNdgp1MDNOrCFdBwNbgFGaAk9fb0UktLGwvkA5xXDjRKjy9NuUycjhw9RKEyaCtlKRaLc4EmgsAAmmCwRs+mLgw0EtDHi9nOrXmrKmupvraKNErR2Hh/R2/fseuefPL+B9fgocx7yKW8hTW7jj/5kzefFYtkf7W57aytx451kcXqIovNTiOjY9TY2Mj6MxnWlLGJk8MBSlCzEZVPc7zmRG8v6wcjlWq32ZjY5PW6aGRkhGajMZb2BGXb6wuRzxdgnjYmCzdIn6fR3KkCGg746dtqv/XnA5o8OLJUghDsFI9F3CV7vt3q3EyUfqFFQCPnWVnmbvUm1VoDjW7VISWvB1dx7WwZ5iALmqChwWFuYMhBcV1KE1YGv9CQ2SvRohGfUqq2E4kwHT9+hEJlPra2x8cnOLHh9gR4Tnu8FXocBstXj8lYEBQWWoDSS0Z5Dq4FAePmplYK+Dxs0Tz11MP3z0TH3nP48DNDq/csFj/SaQOav/mbf9z+9N4Dv97SvmPrvn0HqLyihrKahWYjEZZYhP4MXCcgMssR6RwQWDOI9hOlaWYG8ZhB8vl9HASDyh6o2siS9A1A/rCGfWebw0k+X5CcLrCJ9RgN82vMt49y/rmDJQBX+Afz71aSdToVQGO+rgLrKR98Fbq66OIaXA/el4dFJqmxqZ/n+92pmq7F51kLoFERKHOMxlD2w7iyZZiLses+ORmmttb2vBwJa+AooNFpAkuNjnKdUEwJfePZ8Bj19XdTMCSSELMzEaqtR+mAk/WBHc5AgVyt6vwhgXgQ9/TyB3aDNXI7vbSpoZH7OqUykdlf3nnbf/7Ve67f/ZWv/L3Qsk/BdtqA5mtf+/bWW394253nnfdHOx568DGqqq5n1wlxFFgmUKUXHU8E1RCQROAA8oZoICcKZOlUnPpOdHP0xudzc/zFYbexW3CsE3yaaml6brWRx+0nfyDEava5rEbaHKCxnhag4TfQSZDxiufIYsFgnMfsHuFnvAWL3Thmk/LbcD6LZaHYhgmSitzLtZvHawE05qs14nfq5SJAkybNkqLJyTGKRGLU0ixAI/VdZqCZ+5KabywYaPgAMr8nxgZpdGyAAkEvF5sCuMorajl7Cl1sh9NXBDRS4yXyncKSVz+DT1MWKqPq6hpy2HI0MT409MDD93zoG9/4l99cffXVa86fyVvuazcJFj/yrf/31pavfee7P9u5Y9eF+/cfsqTSOSqrgA8pjFVsVgci7ojwI8KOTEmOLOwfw5SFkn2KZmanaGRwgMrKA/kXMeIO4dkZjvMgGIx4DOpnAsEQudxe0tCudA7QIBi8fFdgJRbNWuniLCfFvjJwW/74rO38WmugUVdfSJwEqc5iTVFf3wnO5iD+wVwtjdiCZvtnGS8PsWhEHgIWzUB/N4XDYxQI+mh6eprKy6rI6faRw+5hFwrC56yzpG/IckkZiGTGOAUPpjBzfTSqqaqhysoKSsZntb6BjidragN/8ZOf3NS7ts+m8OinzaLZt2df1Yf/8e//e+fZ510+PDhpeXrfc9S2eQu3uuCCPEgAwKLhxa+L+3B5iwIaBLvgQmVY3czpApjYKJvJsmZHNocGdBNUWVnNrhPeBnCdoHoP4AJUyWa8ocV1Wt5iOhOBZjmLwJguyxuXUzOJ1wJocMz57lVX2rMJ1SKnxam7u4dFw8tClXqNE+J/hkVTarsVBhru/43Okinq7T5K8XiEa5yggVxTU8+qfV4v0tsh0YTgtkKGrJbi93AJAitTiIQG4m/NjU0sxVFZ7su+ePjATX9xzVX/8PGPf/yUpLVPu0Wzb9++0Pvf97GfnX/+RX9stTgtTz39LGU1K4XKQLlGybuNYzToDCgDKg9fwl96qwsOqqYpPDNFw4N95Pd5GWwwyACasfExqqyqJIfTw+6XRqK7igxUjiUkzMOgYjTmSVZctjB3+awnoMHVLWXVrAxkFgLgpcdnbQFnrYCm8H7FbdJb6uqtXTLZCAMN3HOktp0OL1sP4H1x7WoeBAz3a6GxEKCB9nAGZDrq7e2UnzMpZlRXVdVRNmujYKiCdZYQYlDaPyrOiGOo4lZYzODUQIESa6K+rp46j3fQ9q1tkwcOPfO3Tz75mx+fqrT2aQeaAwcO+K59z/U/3bXr5W9Kpy2WRCJDjz25l8orKvktARISWooWG2CsiZrTeBDh0yIDhe893Z0cuykLBZnfgObt4Zmw0OXRs9iGnsnQXQWLM0QaImYFwU4VozmzgcY8XnOD2MtZ9sVB32LjV1mCJ7PYl3M98+17MudeKNZkrgiXfSRVLI3pEPtAjAbqd+jjVFtbRx4PXnButjKMIlXpJims68UJWgporJYMxeIR6u3uJJfLStPhKSovK2fJE6vVTcFQNdc8abrujgSBZb6qIlh5kQjQJFMJrm0a7B+g2roqaqivOr7vmSf++umn73voZEd+uZ8/ba5TX1+f561vueZH55x9wdutVrcF3LGBoRF6Yu9e7hOMYj2Pz8cWDYtB62JKdm7KpRP4NAhioR4nzsVoJ3q6KBTwM1fE4bJzIA1aKGiBgcpafLndPg4Kox0GalJkk+9G1sn8+8Un83qzaBafAIvUFxV/MD82ixHbeIovd86t4v4nc+5SgEa5JjgPeFyiJog+UWRJcs1dXV0jW8mZtLhNXEmtp/6XCzSwYqKxadYJ9vs8FJ6Zpk2bGrlw0uMOkdeH3tui1WMw3ZVkp5TIs8qe3SoFrx5UkxONDA/TJZe8nGKzk0eOdBx9z9NP/+7pVXwIJR3qtALNW972lz8875yXvYPIaUmlclwIeejQIRoY6KOy8jJ2o6ANzA9Mb5DFBHgu1EPgC4CTpURS2rIM9vVSOh5nkEH0HpMDVo3XJ7Uo6JkMNwomqE0HHrSqwFHUmwCjxmaphp48Fu7CsLqLScSNzCT++XVUTrdbMt/8WY9xGnWdSNObrBG2Vk/melVfJxaENVwnni3IeM5S94keam5qI7vTRVaLk7ObIslZ2rLiLCC3VpGKeXDEJieGaGykX7fWNapAlsnup0CwklxOr9Tt6VKmwmrXm81xtbwEg7mTK+rRCGS/GF1wwfnk83vo2OHDQ4PDJz7xyU9++2cf/OBFay7faZ5BpY1ISZi1vJ0eeeRg+fUf/egtF1748jclkzkLTE9kgzDgDz/ykATD3GiaBdMRxCUdYHSle1HKR/RfuhI6HBYKT01Qb083lZWBnCeuFUoZUukMN0nP5cDLEVfK6fKxhcNZLp0CzorxysJZM6CRVjEbQLO8+bL03msLNLKgpbUKVO/SmQiz2FtbNxNKZ5ARWi7QFCsWonxmeKiXZsJjlM0kuZYPbj4ErvyBSp67yHKhDkdcJSmiBK+Hcml2u5S2MgBmbHySLr7kYu67PTE5RkP9A7mnnn7s0I6zt974nve849ef+tSnZpce19XZ47QBze23/6r5i1/88k92veziS5OJrMVmlZ7C8IGnwxO0b9/TPJjSfN3J30G/5rcUE6JEnBxmIvvPmkggTowP0fT0FAVDPmlwnkpSJBpjwAKnBm8e0MVd3oAuVAQKvoRrCoEGVg3S4KvtHmwAzepM3eKjrAXQ6POC6Ra6ZYusJwNNlOvymlta+UXGL0pu76MsGrW0FojPKPVCnQyKOayAZnZmnFAZXltTxzV6DoePggFQP2yc7ECdphROahwwxhxPxqP8kkYdG1qyTE5O0vazdtLOc86hyclxmpgcp+jMDE1Njaf9Ae+k3WHZMz09+d+NjS0PfuQjfzW11pya0wY0n/jE5y/8/QMP/vyCCy5qRqeCWDTFGicw+NxuO3c82LfvGQqHp8kf8JLP52WpAkT1IcgMX7WwRifLb5pcNkGHD7/ApiIqVQFGUH9zOF0UDKJLH1Eykaa6BlSygpLtYB0RVL3C0jAsGgU0JxMHWCCAuWHRrAHWrDbQ6IXPmBa6CL6wpcHKQteNUYrEYtTQsImzmah4B2XCABrlts2TdSp4/lLSgDa4aITY29NJ0cgkE0/r6+q4TsnnK2PFyJweN7M6hJ0MOQ8kPliLSS8lgds0NjZGmzdvpYtfcRkNDAxRNDrL1n8qEaexsWHasrWdAgEv1dbWTDz15BMPjYyM3BIos/1uLSU9TwvQfPKTX/Ldddcd/7p5y9nvryivccMkRGdKlA5A28PjcXBxJNC5o6ODOo4fycsWAGhcDje5nGLhqLJ9ZAJsrOWR5hjP2DhEzMvZZwXQAGDKyiu56jUeSzA3AQ3n4D4hu4UgXg4kJ14CcNNsukWzATQGKpxMzGMNsKXgkGsHNKzly8kIQIlGNotGA4Mo3LVTZVW19Nnm2IkI4RfGaIqAZk6PKXH9UVWfyUSp6/hRSqfjVFkeIq8HFrydQQZEU9UwL55S1fcpDgzD8rdbhfWN5Afqmi644AKamo5ROBxhpjAC2KlEjLWcNm8GkznHL/b62ppUMhPvef7gs5+biY7+Yq3A5pQDze7du+133fXg/6itafzXqtrGllwWwV47TU5M08TEOPecAb8O9U7QmsHDHR0bpAMHnmOdD2h++Dw+1qgBAxgV2iAlofSSq7ttOZqamqChwX7+PSwhABZ0hiFajkbssIRRilBX18RvI5yfS37yaScBmlIJV8tbQhuu0/LGq9S9VwtoDMIeQwTcFL0hNwoeUSqAmTY80kdev48CgRBbGmLRFAaDC+vk9BeWDjTyNxELE/mOJM1Gpqj7+FGONwJoXE4369sgToNsBz4DKwatoqUYFpInokiQ0XIUmY1yL+4LL7yIpqfDFI/i+KwdJ0HjbIpOnDhB7e3tuvZzltpb28nu0FLdvUd/e/RY17U9Pc9Nlzriy9nvlAKNpmnWc865+IraupYbm5s2vyybs1lApAN9OxwOs7vkcELwOiEUaguqsT3kC4Jwp1HfiT7q6Ojkwa2qrKRMOs2es8cJLRqIDklBGfzd8fFRikYi/HlsKLXHoIeCIVaDg3p8E3cWhPs0H9CcbNZiocewATTLmaCl77uaQCOpbzPQwKVnWxdxRPC2eo9TeWUFBQLlekYUcprmGI1SHFAxmmKgEXIlC7ohvphL0dT0OPV0d1Ao4KFgIEAOu4PcLi85HG5KchdPaOAkOV6Elyj+jYwsCi+j8SQ1NjbT2WfvpNGRMdaw0XJSDoHj2x2spENHjhymHTvO4pcoODko0qyo8Gae2vfIL5zuzAcfffTRqdLHvPQ9TynQ/NEfXVHnD1Z+tWnT5j+z2zzOTBZBLWm4BWsGASyUFXCpBvfMwcOxUFbLkMvtpGoGlxQNDA5Qd1cno7IbglemPsPweiCFAPUzxHeALggk400AsKmqrKJkEt0lbNzC1O5ERssutO5VTY9uAE3p03A19lxNoBH3WQENM1X0NDTMYYuWpq7uTqpvaGSul9Q5Sf2cORhsWDQmikQBtUFeihDSAh9sfGKEBvp6qKoiRG63i4uEnQ43rxFo3wiXDKJbBsgg3BCNxqmuoZHjMuHpWUqn8ZLGNYkHwGEFO6AlS4cOHaCmpiaqrq7lfVtb2qi8wpO8+3e/+L/Xvu1dn939jbVR3DtlQHPdddc59h/sfG9z4/YbQ4HqMqAthg3cGVgYg4ODTLAD8mJghLsikg7gA7AmsM1Cfg8G3kIBv4f76Qz1n+CQCmvS2CXtJ61SNWZGzoTD3HgLDGHUe0AgC2nzaCRBTU1t5PGEiKxOdqVAyJJNNbgvjEmsjJw3X3ZkI729GtBSeIzVBhojGAz4ANDwYtH+X3vfASdXWa7/zpzpbXvfZNOA0PRCEFSKoBQBuQrcRCUQmiQQioKNIrIooAICol4EFREEIXi94EURFIhUCb0ESM8mu9nNZuv0fv7/533PN3NmMrs7WxJAM/5iwu6ZmXO+8nxved7nzVI2naR169fS9BltZLOjd5j0cioEGtGJyTODzRaN6h0uT4DMEQqEO7s2UXB4kGqrK8luQzNddFUQiz8FRiBTNpj1xdZQPI6un0ma0TaLGpqaaHAwxKCEAmJYNNg/kv6GflOW7BrR6tWId3qoubmVtmzpocMOPpwsWiy8/JlHr7v//rtvPOCAHcOv2WlAc+ihh9YlM57f7DFn389ayKtlshCqQgcDjbZu7WPXiUlLkIDgAZV6EVbjh4moQZU/QQ4b0tqQO7SSw45Ab5B6ursZVJBlEuU4SXnDLIUWbjQS4cEFtwANtgL+AIVCEWppnUl+fw1ZNKdMXsFobA82u4Dm3yEYnA/+510nKVLEYsxCiyYJCc91NGf33UiDTrDNwZlLyJqoHtpKkKo00Eh/LSmKwsEo6oerV7/LUrVVlX5OSqCXExdp4r+4B6LoPMNSQeYUhceoY4IExOBwmJxODxchi9IfhMszHPMEyMDCR7uiLZ2d3M/e5/XT3D325jYxXV1rezp71n5lxYpn/jz1B0Du6N5RH134uSecMH9mb//w/87dbb+PEoEb46NYLEIDA0MUCoUplZTgFhsTXMdkmnCohLEbJfENABIkPQEkEImGpRMeHmb3K5GMcb8nMINFDDtDoeAwAw4Cx+FwiCorqzjT5PVW0bSWWaQTxMttLIaef0m3QbMY1uhAU4rSXpzaHLvAbupnwwwO5lPfiHTmqtgLQcRcJ1VciKl+V9h8burvfOxPLDcjWM7cqG8zGNlYO0aPTsiHwKKR0pcMBQcHqKdnK+22+54MMjoXQxnrBeuTiyqNxoVGuQzeB2DJ8vqFtpLagGhngzY2Fnr7zdc4U+py2/lQhfuUTaf5s1Q8BodoKBznDG1b2wxey/EkgEqKKlXNE4qSUQ+IPttY+/Aa4FIN9A1xWc+hhx5CzS2NvIfeWfnKK03NgdMeeOCed8ce84ldsdMsmtNOO23m2nV9D8+atfe+NquXYNH09vZw7EQJ2OFvaUMj7VR5/rjpuTycqL/JzxGU49/yYEqdB7ojxKIRnjhpkAbUT7HcJ+I1iPsgcIYgm9WGnsU22n3OPqTZPKzJaoHZpFwnLtqH+ZpfzOMDGpNCW25u3m+gKVVOoZZAYRHlLqDJA42FOxkI1R8bt39bL4VDMZo+Y5ZhbYiMCYMIUuAFQMMrlwGKa/ZwAGKd43rEe1jQLUXJZIzWrVvD7VBgPUGVE6EAZLm4tsno2hEKRsmq2am+vpGtdBYnR8YLFB89y+RWcHJY1MyBfmhJPsiRhdKsTmpoaKLZs3anqsoKlg1FhvefK/7xuwP2n33RbbfdtkMCwUYwYmIINd53LV16ybQVL7/14N57zTuQdJelr2+YpTjhPnE/oVTK8HUlCq8o+tKL2KRUpgK2hmo8gIgp2AjpovkZpWlgoF8i+jq4CUmWAY1Ewozs8F1xvcfno1g0TXvvtR/Z7SjERF8cJSYkJ2Ax0Ig7N5JqWvGpWeq0/SAAzeiVxDKv5ja5hYLsZrCduOTEeFfPSNfvPIsGLg7cJgBNd+dm1jRCAJYPKMv2QCOuk4hhFQMNsMXGTRFROoBSghT19/Vy1rWqGn2XkmSzA4gyfB1ADBYJgrdgt7c0T2eaBtY4ShKwP7j0wIokSJKcTgkhxBJx2tTVyYcr5Eb33HMfpnhw1hUBYs2CKvTw3//+5+9Mn+7/+Y5sjbvTLJpbb72z7pe/uutX++/3yWN13Wnv7e2neFyaxIn1AvcIkyLcAjlRUTFbWm1QpG9V21WxdnA6WK0Zdo9g3aAZGnMfwFfIZlitjHkIqRS5vW7KpK20x277ksPhZS0cBPZGs2hG3x5moBlpA7zfQIcf9dUAACAASURBVGN+gtE3KeIA6lUKXNScTRVkTOxzdg7QwKIRoXGsxTR1bupgTaPa+kaOl4BdzjE+DqWIxSIcLCmXkR8YFo2h2WyzSo0SPhPyEFu6OigaC5LPh7YtEH0zlPKIKB6NUzQSJ58vwERTh4Z1KmU48gf9nPJyEeFIkLW3NbuTmlpaWOwfUhYARBQpc3s59N+1INPVs2HFi8+euXHjq0+X7uY3sZkpftdOA5ply57yfbf98h8f9LFPLbKQ27W1t48tDETFWR/YkD9UmrY5oGF3afsFhfiAZJfkEdg35X+LRRQaHuBWpQgsI3UIHzgWhaB0mNXrsQZQnzJzxh7kcVdyxgD+dsFWRLP0cgyAcc9FuRtk3B9c4g3m2IsCw+Lv3/5+RgIaFZfJA025z1IqTjLZ55vMd48E+tvHaAA0OPBgGaOn2JbOzdwJFSoAcH6Q6RkP0DBDy8hIoXhSzya44yVE3BxOyEDAdRIt53A4xkQ8uEp1tY3SacGKJIqSsEDqXSq2B4eG2EpCEfLsObO5zCbDLpVOTjQC1DVKJzPkxSGbTaIho/7OW6884Q1op/3lLw/2THY2Rnv/TgOa9vZ2658eefar++5z4DWkOzzbtg1xxojjLByFlYBvIfdA6NVKljD3IJBvyPUwyBevSTNzCRjHoiGKRoMshgXLRhqjZZgljHgNKN/wWadPm0M11c1cEMdNNbgEX7Jd2XEBzUiIVGqIy90gUzH1pYCmnCB1uRmmcp9lckBT2oKazHeXDzQwRmABgCAKi3n9mtXU0tJGTjc4WDBjJDOkQ7qk2KLJTSEOUyMYbAANLPZUMsp/tnR3EDx3BIBxgAIwkBnFcm6ob+bWzuDECDfGyVraoUiIYy92B4h3VVRdU0t19fXkBPudu5LaOe7IbVgAOBkipx3MeFhMabJrmeRzzz/1u6OOmfe166+/fodWcu80oMF4H3LI50+cPXuv3+pZh39wKEzDw/2GywQXSOICXEmdi9GIC5XntxizxkDDCjX8A7XF+aeGpjCslkh4iLKZpBEwlgwUgCsSDXOZAlzkluZZ1NI0UxrKWUVjle8lOxGgKQabUoFWcQ933qscoDGPYs5hKvMWy32WfwWgSTL7fO3qVaxDY3e4RNfa6HpqDgbnXCcz0CDOI7Y7u/ncNkgHoAzQpo41HJ/B+o/FopRMprl4uLq6jgXJ5SBGj3OdovEkxWNxcns91NjYaKj8QeEPkv2yBlmJErEjVSZstZHGrXEh+A/Vgyxp1lTs739/5L+/evHp312yZEm0zAmf0GU7FWg+fsjxR86Zsc/9dpuvpq9/iJuYC1jkexozf5G5AmoBS8wGL3MglkMIubYe8hgsj2VIfIJJGYkMs4koaSsEgXEiWZkghUB0cDhKtTXNNHPmXKmMtRpq8kyIskzAohnJqim2DsrdnBOa06I3leM6TeZ7yn2WDyHQgJzHyovSVQCHGDKZHevXMdkTrjYyPgAaDtiyTVwUo+GhVdQM+Tzmx1jR/hbNEGM0NNRH3Vs6qKIyYMQQ02zBIA7kDQS4nS2SGIlEmlxuD9XW1ZE/UEl2B+r0RDIUVhBWHwAGf9gTyMrv2BKz2MiKDJXRlkUsmlTsqeWP/eJ71/zguwsWHBGezCoY6707F2g+fvyRc+bs/Xub5qvt3TZAkciQFH3lMjkSQANpT7VckSCxuFR87ir9jty6VYFjjvMTMeEP/YqTFA4L0ODzAEAAGi5Ag+ZrOklDg2Fy2H00Z/be0pLF6MCgmMHjc51MHJWSbVuK+CxjzcwIvzeDbnkfUa4LxFCec0jLt7r+NYEGVrSZR6MIe4l4mHq3dlNrSxtbMwpoeN1yG6CxgAa1NUhagHyXYmkIiF0N9PcacRkL1dfXk93h4YJNuD42g1CK+jy4SYjPcImBJZvL2oojKH3TOTiMdZ6FTo7G1jmABgEb1DdVVVVQfW2AshRPPffsk/977OeOuuAHP7h8W3nraWJX7VSgOeigzx63224fuZd0VyWAJpmMiA4rWzEAEyE5cTsLBhd5KHNgUnV5FItGTH52rwxyHWIymGxMImJAqIrF51m5wyV4EBamcyNIH40kKB4nDghjwWhgKnP0XljBEwYavq3iDT61QKMsvLGn3fy95riE+eelwKhcACn3ug+XRaOABrEODe1wmRkMGYYBioSCnGLG4cTlB9wuF1mnUjEaNeZyELGLzjwa8GPSlE6HWRoiEg5SZWU1l8ggXe31+dlqYfkJ1Pshe61p7Npn00IKTBsEM/BtUEIjB7a4WLhv5uwYe8iq28hutXOtX2NDHQOcw6FTd8/6jtXvvbXkxPnH/a29vb3cyRx72RVdsdOAZtmyZY6f/uS+xbPn7P3DRFz3dm3ZKrq+hkXDpCQMFA+qqulQFkw+4JsjkjFrT4h6ovorvi/DN2IxOoooQ5RIRtkP5hoV4ztQxIYMAvxgEKCmt80ypD1dRk29LAYwPnMdZMcc2iLh7+10Y81DPfFU1vgsmlKbOx/Ryj9SqWVQfI8j3XO5z1J8L+W+Tx02pTp6lrsvRgK5kZ9RHW4SCxSQwCGH7pTgqjRyryW4Jsg4iSWeH1lzbC6/luVJZI0iXZ7NJiiVjNDate9xp1WUEKDHdyUaxjncDGD4fIEqER7njBQUD5jdanwPu3WmOTQObC5bQB+qTIacTifVVtdyVwUm9WVSZNPAJtZp3fpVDw33dl7y9IrHNu6oFPdOA5r29tvqX33l5R/X17R8cdu2YXswGBLqdtGLc0zwNw1ujZmhWoqtav6ZTKMsiCzBWkHmaTjHIuZTh1cDXCw0ak/R0FCQmltayeevYm1Wi9XBk21208bEmA/kBZOzILZ/pHI39UiDUQpoxgM2k7G6yh0LQ8IDWkRskWKnSlwGQmzIVG7dupVdHMgrQMdIgq4AD6MmabvHl+6T8nkQxcLHCqcmk45RKhWh9evXUFVVgBUE7DYPVVfVS4AZraA50Gw4Rli2KLkptpZZ8K3QQhWyoJQl4E9lZYCqq6sZcMyhCvzbSunk2tVv3d3Zs+bbK1e+MLAjlvNOARqktl98cdXxjXXTfppOaW3dW6CXoYtVaLxUDCYDbY6JAg2vW0wsgslpigFoIsNspkpGSy04C+kIOFuyNDAwyMp79Q0tBBEum83F0XpVM1IMZDtiEnbMZ5a7ucr99n8HoMECwnMq0TNZT+hOgJo61DtBOArsWr/fb4CM0VupTKDhz2fBK4BPnAYGevlPRQUE9S3kcgUo4KuCrgF6QrN4vmG6S9HxOIAGFhD2VUVFBVVXVzJbWPFzuKDZamPrDGFsp5OiHZtXt69aNfyTd955EDoqU/raKUDzzW9e37jqvfd+Ul/bsmBbL7I9kNaEcEypc3PiFo2hIAIiElks6IAQZt9XrByDk2NYNDB0ATTCQ3BR24zZlEkD/VHJnVcue/9p9hOd711AYzrGTEHuscaT80ym65HNEdIngGb9+vXU3NTKdUZ5Zi5c7cLyFfkW6ZwgIQKxOIyUBmWyCda16ezawCRAv8/LdgtErjzuANlZJ8khOklcziDWX3Ghr3xoaYtGAY1YMRLLRIwHIAOpFPSlx++4CSOSJnr8vRUvP3/ya6898c5YozTe3+9woNF1XTvooKO+uM/e865PxvWWrT2DrG6HFB+CZ7kskio74E6AE3OdJGSDBSHFb8lUREiBnJY0gsbM0yHSwPJEi4ooyud1mjl7D6KsnXTmHuQRcBfQqCX1QbRoynW9xrPMi4DGgurpLMtngnaBNrjTWtuY0p8rAyiwgPJwkuucUEAvFTcIQJNNx2ljxxqy263kcbsY37ilis1NHu5OiRYuADG4ZwZ0FSkKjAY0+J1KfyPwzM3lDMYx9gPE/uvq6qgiEKBMIkq6JRnvH+i6a9kfnvkq0TtTatWMZwbGC2J8/Re+cMaM/r6+X8yZtc8RgwMRRzAITRgppIQZyCiNnL8JaNR/F3/hWDEaJuzpaREpMhaHAI1R72QQAnmBoBVLOmHwE1IMNJrFxTVPABrVNH1CD/2BeNO/g0WzIwbaDDSI2eCQSnMnVBQ7btrUSdOntXHLHkW9U9nS0ndjyvSxPITIlyAbmkpEaMPGNeTzooOqk4GG+0ORRh5PhVg1Bus4R05Fm5VCPZMRLRqGPObNiEWUBx3FwLdw++mWpmZC6RNqn+LJoddfeHHFZ99++4mtUzm6Oxxo9v/ooRfs+5GPXU26s7q/L0jxmFRaIyqGeEze0sinqc0/M1sUY8dLJOMEkEGpPPojh+E6GT6x+lwOhqGClZX7UIQZoZmzdyebBvMVRWdGgM+YqHIAbyonZWo+axfQTGwcFdDwESjZJojeW7Mst9DVtYUV7RTQmNUYS8uImIGG884MXuh0EA0P0ebOjVRbW0EOO6xpEOpErQ8tVpwurEchA4oqGygXhRpJI1k0qksnLBi5LwEXpVkjlo0I/LdNm05el5tjmpot1fXK6899/sUXH39lYuNX+l07FGiuu+7OuuVP/uWXzc0zPx8OIsMTMawZBNjSXPCFV86aMeq1Jwo0KuOkWs6iJ3cwOJjLRJm/RwEN3KjBoSALlbscfrJoknXCpIzkNo0vxTyV0zWez9oFNOMZrfy1xUCDGI1YyEgc9PcP0MwZs7mvWI7gaLTf3R5oitxNWPBcu5cmnZLU3bWJ2evVVXCTDFkSWDC6lV0nt8dPWXabJg40Kk4zEtDg960trVTp87OV5XBS6JXXnz/zmWce+p+Jjd9OBhp0PDj4oKOOndY25w6Xs6K5t3eIkglob0jbW+TxuXFFThLCUIVXBLxcm9o8Fo5l0WCqmAUMhiZTvOMMNLByRC5CThdwEXA0IBgMctPg4BA1t84gj6uCrDZnLkbzQXOfVMq/vAWwC2jKG6fiq8xAI6lpsMsRKoGqXjKZotaW6YaovjHGJYFGQKZgzuCGgbkOYSubTuvWvMeWksslusNKwwYxGfSL93gDDDTiokmAejwWTeFhmbdo1D3B5cMab6irp7rqGgYanZL6ps2rvnn6mSfcMpXdK3eYRXPiiYtqOjZsuHHe/p/8Ul9fyBWPgVQEeUFseETx09wHR4ooVUZISEgTtWg4yg+gYW0HgEhKyhDSKENQPc0FaKTdLVLpOoHTU1ldT9WVDUbdirAsR7NqJraIJ/6u8VtRu4BmYqOtgMZIdVsQ8wOTXGe3CVmh+jro0MjGV7V6eY1gFaAuBBpRfJT1KcqPCerYsIb8AfQoQwGlg0EF8UtYMC43gMaXs2gmAjRmqVUVo1FWl8RuJFNWGaigaS1NvGfSmTht6lz9s0MP2+vyqezNvcOA5iMfOfjj8z4675dkce3T2xukdErkIOAbom8TlwJkBFQ4MGwEhK02IRqZ4ylqwYxl0QhHQZiYIpiVYdM0lUCrCqS8jfYWGbAr0csJfaEgcB4lzeai1tZZLDGKOhKIQuP7PihWzS6gGU/N1sQgRt5lAhom1olFg7WzZUsXeb0BqqyoyYtaGTpKKiZS6ILl/0tY7xC6QilMgoaDg9Tbs4kaGuspHotypXY2i6yQiOu73F62alDsy7VLE7BozEADi0z9tzpAATTYd163m9qmtTKYAhA3bHr3zwcfPO/Myy+/aMrqn3YY0Bx1+Innz5g998ZgMO4aGITUhSyUnPWSRU2GgfK5RuewaPIgg+sFgQtdrJGXkZCqlPYM+AHRWIiV/Cy5n4vItJ4Rvg5o5GjSHo8nqW3mHO7xBC4NiFJciJYjluNbDS5EAaN5smnf8jbF6EAz1daL2nDl3dvOuWqqgcZc92WCB6PXNrv4sIqRxcwkWQAfqW302nY6PGz5Kq3r/DotNRJGR26WQZHWt+gPHwz2cR+nQMAvYlYGmFi4ZgkdQpzkD1SJ5ZSTe5C9ULrgdfvxQfElrwxjvapD02zVqADxjBkzuB0L5HC7eza8G473nPDoow+tm6q53SFA87Uzvla5Zmv3z+rqpi3s7Q1RBpqmYAKz7qoK/ooQlZlHw6jPcZNi/3aCQKOj3cowi12hqFIBELfNSBv6NOy6WWhweJjaZu5GDjs6V4rAEDgNZkwZv1UxVdOUr1ovHaDeBTTjH+mRgQaet2wMEV3LplJksem0fv0G7jyAFDTLihiv0bhWikSqDlm4Jroep57uzSxI7vagC6shTpW1sGg+khGQlZWiStG7URbNSEAjKXZ55YDF6P9kBhplzeTjNJL+njlzJjnt0GFKUzw53PP0c49/cfXqV5+xKKbg+Ae44B07BGj22Wfe7H33PvDBTNq2XySaplQKqWxjYjnwLgJXZn3gHOAwAzJP5JO7nQjQAEHSrLIXjUUMi8Zo5WIADQelWW1Mo95t/dTc2kYVFVXcHQGMTPGXtw9Gf/BIfLuAZvz7oHygIfRy0lO0cWMHzZo1hyzG5h8LaNj1ZnddHZwSA8lm47R+3bvk8Xq4ZTPU8mDV4H9s0QBobA7yBSpYBF0BjYjDSap6+5eUGyig4X+b+DZ5Pk1+PeddKCs1NDRQTVWARcszenTwkUf/8J0f//jqXy1YsGBKiHtTDjTLli3TvnnJ9z7/qU8d+ZNQKNUaiaTJ5nBy0yoGE0OMXAoczYxdg2JtFJCZwUYViI0do8HHiz6wTG6aYtEwu0+iNi9K9px5Skv8BZodiBtt6+uniqoaamqcRpmMla0auE6lQEXmc8qHbvx7JX+G7YD72TkuYfkPvfNcp0KLJs0EuUg8xFkntJ1FvJFlMkegQJjXKYCGs5wcNpB4TyIRpHVr36XauhruNZZJi1QKa16jSBPCFDY7+fwVUhJjCGvhmtGAphj4lPLAaBaNcqcqKyupoa6ae9zb7Hriz3/5w89O+MLhV958882x8udo5CunfLdcfPHF7r888uxlH/vYwV8dGIwFdN1OqWTG6AKJqLtIQ5jjM+aJAYkv/xJCH4JW5jT4aA/OxWq5/sYZ1g6OxcKsjob6J26qzn/EZASxz6pZuYobfY6nz0TNEyZdKacZQ2T0kzKbprJ6pnoDTGRad4RFU+597CxAmupxLs+i4ZifrtNgsJ/r4ubM2Z0S8bRheeStCAESOSwLgAY6Vyx7IlXbmUyC4zNdnRuprr5W+jKhw6WSJEFvMd2aAxq73c1AA/dKDjfpwlrKoin+mVnixGzRcIjCUEdQQIOW0i1N9WTXNLJqKVrx8jOPaA7t9BdeeGxKqrmnHGg+8YljqmOx5J17zf3o5waH4hqYjTgBcpkgw5xTnSe5cbkh38CBYpPbVBwTMROi1L9VPEcNsgIa1V43mUC9U0jS3gAarqPCd4IIJXEa2LeRSIQ7+c2YtTuRDl1VsCZRyY00d76mZntlC/wewkj5V7HlteNdrV1AUy4smmapKNAvv8nxVIx2PwAHAM3Wvh7uc93Q0EhWi4NrkPJkOANHjA1sXpMIyEJKE+sfUhMo+O3cvJ6g1BeoCBiMX5GQYEUbw6KBkFWgoipn0QBoxnKdzGNgdp2U5aXAxsztUT8DQ3h6axOHmh1OovUbV7462Ndz+vMvL397/GO7/TumHGiOOXz+nGg69UBNbdP+0Qii9mA1YggN3VRDeFxNhjnwCyujFNCYrYjimEnhppYslnSzRNo8zQrzKEMoABp233CSwNWSHjoolw8GIzRj1hyyaW7SrC4m84kGK8CEzypT6xfVm9vIBBRJjW436VMxWyN+xvsJNOU+WGkLotx3b58+Lv+dpa8cPeuEICIfMLBCkknq7t3CXQjq6xuYD1YKaPKHnelg0kFOFbIoqrizeoLWrnmXPB5UUIOFjhQzSg+wT7LcjQPkPVg5SG87jAyXsmgkjDC2RcNWC3fCzPPBFKiYrS6lV4N2LTPbppHX7UJxJSVTwa2vvPL8wtfefOGJyY4079+p+BDzZ3z2syceks16fqNp7jlETkolhZfAtgo2tcgzG5kl1VPbyEQhUDyCCarAxmzVmAdM7iEPNKq/BDg7YWgTQwia2+sa6W3wE7hSPCE6WHqGBgeGaHrbbuRy+kjT3AVAw0W0Rtm/pLwVW1NOIwOGSg7nv7ZFU+4K+vAADUFWVuwbKc5NJKijcwNVVVVTVVUNi35b4GIYTdtKjYA6ANE7W2gUAlyxuMRn6upgrUhtE4AGvC1WGbBYyQYujVVj+RKPB4JY4jpxKUKZ6e2RLBrzWsy7U1CbTFJLUyPV1VRTKh0jqy2VeOWVZ89a8crT95U7w6NdN+VAc+ihx53s9lTdnknbahwOH5cdsBXKcRMFNFKxLfrA+VQ2u07sRm3v65qtGvMDjWTRiFQzRMoTFAoNUpaBBq6TAA1YmHCHmTFsZLrQqKu2tpG8XggPQZdGRI3EolFSnSolL50b4ILx5JdQC1T3uQtoFAyXK+tQasnuvBgNgAYvBEYRo0nGYrRu4xpqbZ1Gfn+ALGQUQI4BNBxX5JikEEhBiOsf2Eq9vZ1c3yQEU1goWGMa2bjeCeCjcdbTZneSz1fJgWeNWbzl82hyMR/TUBbHZvKpbvECKnwBmt6KNr9xSmcjqTffePk7Z56z4OYlS5YoWv2EMWfKgeZj8w7/el1j23WJmO7QbB7uncTRcoOpqywa1qMpC2jyoj+lTFNlXRT+DoVwXEnF7F/UO2XTYAdLC1KeeA6uiTCRqKhlKRaNs25rXW0Lu06sTcMtRxXI4FRSwU9xV0S7Bgtj5KHcBTQfHqDhpiUZoyaPWcEpSicTtG7DWpo1azZniYpdp1LZUMV2x6oA2OBzNC1LnV0dLAzucoIYCoE1uODS1QAtWGDR4L+VRQMmslVz5oCGW/CWFLIuBGK2VpTMlungzoOLsPTFKtNJg8C5bmGGsN0B1mIi8967r9+xz36zLv3pT3+KTo+Tek0p0Cxb9rbj+99f/NP6+hlnWSwOGxTCwAPgrLZR7CglApxtFpvDSHeb3SA1ScqKkcGVP3n/1DDFWV0sH6MwZ6ekc2WGQuFBSiejDHY6t19RPXCszGFgl85ioWgU/boz1DptFtntqEGxieo8W11CzzabywwgSls2Z74IcQodFNTLCpU13H9eZnpSk7b9m3dcjKZwPEeuaJ/4A5XmhEz88yb2znziQeJ3LJNvgXhajIl1KD+YOWsWM8nR4RSHjNK8lk0tLzVeeU0lnVKpBFksKbJrWXr77TeoIuDPafciEQHXClQKdp8YHsRNQqzGX1HN7VbQJYQ7ThZYz9vPuzyH3I3Sn1G0kuKR4UQ6Z5mk/QviNDXVVVTfUAOuj97RuW55JDq88JlnHuue2Kjm3zWlQPPyyy9XLF78jXtqalqPz2ZsVvSmAVlPug8IMHAvPa5v2t6iMU+U+ZQYGWgMMemcOSPi4+q9QpbKUDAkQANeja6DzwMtGp1BBlkoLBQMOLpbBkORdFvbHJvLXZFzi1QgGNhR7OP+qwNN8QIrjpFNdgGWS6ef/PeM/gn59SauPjgtIp4Wo2g0TN09XTR7zm5G3ZGdXRx1+PGmLootyhpXYQG0uA2zXObqVe9QdTXiM4Y1YXC+2HI2lPoQ8AXIaDYb+f3VDGx8T6x8UJjhVFIVKpMk82O49eZcKNcS5tcvrrcBIFmvRiVPMuR2u2j69GbO0A4O9q5/4aXnFnV0vP38ZBnCUwo07d/6Uev/PPrIn+vrp++rZ20Wm90t5DdYLjrcPMNfVUWThuuUC5yZGsWJ1aMmSk1qnmWplOEl9qOOEyknKAaaoeF+ARoWLUcbUukYKP11YFVJHyldzwaHhsOba+uaZlZXN3jgPkEYS04Gi1EVnjNdxFv6F7do8LTbgatpbiYPAB8si0ZZzFLrhHWRpIGBPhoc7qeZzAqW4C2yTuZxKWXRYGwy6QzZ7RplMlGKx4Zpw/o1VFeHFrcCHKJWIGOggIZT3QAAq50C/ipywLpmoMHPpOi48FVYDiH3Bb6N9HUyWzQF94wDNhdngsUk72lrayWHA/eVGPzrY/938VnnfOne9vZ2Q7FuYjM+pUBz0LzDD0lltQcqq5qawTVIZ6TvDYv6GG1pOT6i0N6CCVCsSfl5qfR13qIxlyYUKZcxcBRaNGxFoemXYdFkdbCppcdTxnDZmLSHQLGo8P2prrbp3r7B4GXV1fX/wZmnDKwd0Vpl141jTbIs8gazaRiNmpN/FdfJDDTm+SkVl5jYEvxgAY0qi2Gg4Sxpit2mNKWoqamVQwFmoDE7L+YkRjYtljLWmc0OLk2UBvo7aWtPF9P9c6EAgzahum5wzRL3lof5bCe/r5Jb41qtIrSFRofbp7dHDpSrADDPowmfFAdIAFXiSAKIGaqrq6aKCg9ptkz2pZdfuKG+cd+rHn30p4mJza/aLZN5t+m9Tz31lG3RqUvP2X2Pvb+f1Z01Ns1DqTR6DNs50CruhxGIHcGiKV68xZZOftBKLE62bIwOk4YlJBrCGS5BSMbDVAw0AhfEWrBWqx6LRWI3ff7kY65+avnrPw4Eas7XrE5rKilxGWXqmu+xMMhrgM2UAs1UZ1omN9lm83zHAs3k7nP7d48dw5LnEZ6UhWOCElfULBnq6NhI3oCPAgEo4WE9y3oofvH4IHaD4K/hkkPvCC4YuCndneuHhoe3ZevqaistFosVdU1yZlkoo6fZceJgcE5O1sGV4hDAAkMYho/Il4wfnHNWvhEgVkDH8SUxe3Lawh6Pi5qa68lmw7OvejgY6T7z2WefHZzMrEyZRXPrrbc6//vWe65qnT77a2R1usGulVahYo5xfIYDtwjQwn+VGK4KnplPA/VAIy/m0WnvKpgMqxBggxKEeCzIrEyYwmyX8KRZKZUEUOuUSMa22a22hR1dq/8+Z/f9L6yqrL8um7V5uYDOWFjCzMxbXQI06pj41weaySy0kd+7M0oYxgYauT9FKhXxerFuUrSxYyPV1FSR2wMhKrg1drLZkDEq5Aaxs2V08FDaL7iG15glkegf6L630u96b0vPlssC/ooqSNkqPo4I6itLGdYzau3sZLO7mNclHC4EMAAAIABJREFUGsXg2MCiGYkmUPycI48tg4tyixlYwUwmTn7AIGib0UpWLU3Dw30vdW9ef+qzK55YPZn5nzKgmT9/qe+NV1/6ZduM3b6kk4tRGeUHzPZn4pOhWDYhoCke2JH5GMotw985oImHKR4NSisW9NPhqm24RBZKxONks1my/f09Kz9x8KH/+de/PrRxvwM+dWwknPxlwFfdgkZeUhe1PUFrF9BMZump937wgIZdYm7RI7VJmzZ3UGNjAzlwfhJCAcjU5Mmm/CSGtITKNinrG+vQbrdQ37Ytm/w+2+LzL1r61mWXfusuTdOOgvg4SBggjsqBhTCIyjqBpAfinp3cbi9bNtIZE5QLIYzmY71qG5u3M45TOeCV5Z4DlmKmLgMNBN8M8fJMmpqa68jlRoO58Kb1G1ed8s9//u25ycz2lAHNkQd/bnrvUPB3zc0zDk1noX8KoDEHrtRpYWScmAVcKHLF81WSrDf2YjSjfE6tj1MBWYrFwxSLDOcsGs5GEfzRFHMXYvFgMpNJ/fyGG39w5aJFiyKf/vTnWt5+Z+2D01pnfdxqcVoQp1E+banAaAGX51/YdZrMQvuwWDQsEW61cpcMAA10pzdu3EDT26YZFdsitQklSFWVLcZQPsZozjhpVrBuw5nebVuemr/gy4tuueWK7mnTZl2STqWvdjg9Ph0xHz1LNrsmjdxMQAPSHsAGMRrwuwAysDi242WVLOyFvnC+VEE54QXvzclIYEPIQYo/ILcGAl6qq6+CrR9+462XLnrjjWd/M5n5nzKg+dwx8w8MR9N3Oxz+PTLo2qfbjICWuj3pN8yV2zyJ+bqmYpDY/oFGBxrz+82TnHedpDUuYjTg0bBLyr2bkBVIUSIZ6fB4nYvXrn3vcXz30qVX+e6655c37bHbPgs1q8cjrpP40yowLa5gzsnLnxG7gGac63HsQ2ScH1ji8nG4TjqsCjZ5OXqajEeoa0snzZg1Q9wmIyhr0cBqR8zRaFhrEtPncADHaLBe0O0jkejZuumHt9xy548WLPhkbNasPQ4Ih8K/d7q8c5xuP8XiCbLZAAUCDKJ3I7EauE8AGbfLyxXdiOtoOdaO8agjKAiovmlqQEYJGfPWFEVJXuRkt1modVoj2Z164qWXX7j9k5888rI77mgHR2RCrykDmsMO/txxmtV5r2bzVAKlBWjAmFVujtHsHIWT6KmUFXFwFaNRd19cjS0/H3kx5kFG4iciSm5QyFWMJh7mHjoMNNCrMblO6VRST6Yij7e01p3x0ksv9eDboKlz2WU//C+3p+LnbldljXKdiqU85XRQ5umuGM2EVuAoczuxzyv1rvKBRvq0y7KFRRMaHqCBwX6aPmM66SgXYDKdRhZ2nYyOqsYSL7DGjTVosxOFwtt6I9HQaRs2vMEH2RlnnFH5wO//cGdNXdPxVpvLIYYF0ssGXYJTzsIQRvAZ8iVuD4DGwXVQEk0pepUAm1JAo+6x2CqCBQexLWAnAt1gMjc11FCgwq2vW/fu3+PJyJdXrHiif6JzMmVAM2/eZ5b6PbU3Op0+d8ZIM0sdEEOk8f/SjxYBMv5jLDLzBJUOdI0coyl1vUqZM6Vbz1AiEaFoZEjaSSC6z8w7jYN0mp0Ge7d1/fSAA/7zB8uX3xVXA/nFL56/+5uvv/aQL1C3Jwe2dVC24RIaz8NlCfh30RCymLSRnjSu5goWFTjmFVxuNqnc6yY6/TvqfeOpaRrPtZO537GWej6wizUDlyedStK23m6uvm5uaeH4DNY2Tn7UySFTpJjuvMRxeBqEUUhLMCXVmqFofPgNjze76MUXn3lTHWTnXnDBpx1W/302m7MW9H8+/djiR8wG847/llo7u+Yit9tHIMDaWc9a9a1UC8yI2RRjT4F4yRgV1IhDoqmccabjE30+NzU2VFH/QM+alStf+XxHx9vvTnQGxhr9sj73+eefd59z9qU31tdN/4qmOR3wSbYDAGNzqfgJZ4ZMA1GcfRr9i1VLz2LJT3mXGWiQogSFHEADKjgCbgh64aTAxCZSoTU6pU45++xFr7a3t+dMp7vv/mP91Vddc3dVVeMxFtQ9GYVvkhYUy0nnv43CSoP5zAvFIEzln8EAGtM1ZQ1sqZOrvDe+z1cVZmPe55sp6+vzhx0ux3yBrJegLZ2byOFwUH1jC2UyIG1CatNGpKHgEvyrNNfUYX1YstL9kS0imAZ8qKT0oaFt/9fYWv2VZ555NNdV4NhjT2p9acVr/+vzeQ8AIPG1HDwUcFEWB8eDLA7yuAPkcgbE6uBrTABtJq2W9bTFFwktRH0nE0WsGjltNmporKZsNrrlheefPucrXzn5r+Y9Mp6vmhKgaW9vr1/2wFN3NTW0HW21OjUzgPD5z5mm/FflwGYHAU3OdTK4EIlklLNOABqkuMUsRuGYnglF+v9w0knHLrnjjjuGzQN3++2322+8/o4fV1TUX6hbHKK4B6M1p02TBxopGhVLR9ideIk1knevFGPq38Wi2VmWyniW+8jXKqCRlkBWbqcMN2rj+jXMn6mqqRfdGA3i4QI0kOVELR2u48LajLg8TIFQxbrZRHigf+stc/c55Boz6a29/dbArbfceKvL4z7d6QQVRETfpM4JAV9jPXGNnJ1T3F5PJVlRZ1VKQnQSYMPcH64XlBe35tVsLMoOoPH6bOG33nrpqpoq263Lly+fEEN4SoDmyCNP3HN4MP5gZUXT3lBtVy5RDmTYnjQ0W0zMYNOzbcenGX35jG7RmIEGmSUUximg4XonlvUEOKSD8Xj0qu6t628p9X0zpn3kvNr6lh9mdVsAQMMUcNYFyVs0oj5vGsacW7QLaKYGAnbOp5gtGngu6I2NeN6GdWupsbGRvNDvtaG40SCholsHLBpoUSt3mA9TQybT4OFkMrFtXV0bvnbeBQuXFdP4A4HmCwKBwHWaZvWzVcMWDZIU+cwS1yGRnTsv+LxVZLMBaPK94QtGR1nM4x4yJeImbwS/RzJvGfJ4HdTaWksbO9bepVmGLly+fHl43B8/FcJX7e3t1j/84fFj/Z7a233euhZQp8WlMNBRlRsUAQ1nh0pYNOU9xOhAkwt4gZhnAppkEo3rpEsmAl6hcHCtz+9esm7dyidLfe8ee+z/aZvmvdPlDrSBQIXTJs9jUEZLUaBxDKDhTITJuhv9eT/MMZoPp0XD65LlRKDOGKNNHWix0kYOF9LLdk5GIUajW+U6xGi4Kh/zns0fpihfgFuVSoc3pmOx41euffGd4rmuqWk90OFwPOB0umYYKaoCoGHLiBu/iUXt81ay4p6u6qxMqgX5z1aSJuXtJLkKbGaxvqVsgh+SbCgRyiZoRlsz9fRu/puVsuc8+eQfO8bzyeraSVs08+cv09587foLW6ftdrWVfAGYkJK/N5wJ1e62hOukLJrizNPYD5LPQpUKBpuBhmM0qRjzaBhoNNTdgiKeTvb39y7f/4C9Fi5fvryv1HfOm3fw9P7+8AM1tc0fs5Bdw8mihLD4eg7gyUTlkVWBQ2mLhqlZZlNu1IfdBTRjr4WpuaKAYsFN40QGtqtzE6G5moYSAKMGCdoxABqlZcSlLljfuTWOLhtoOpfN9g/0PD/vgI996cEHf9FVfKf77rtvVUdH7z21tbVHZ7O6ZBpMFg3uCa46Uyt0G3fJRKtcbiqnAsYFYGOA+3jdKCOUIEADShCbNNz9AWBaWxMgqzW9trt784KXX/77axMZ8UkDzeLFi+3PPbfyR82Nsy62ZD3SSgZRGoN4l4vHIDZmiDcrrguHSUw/YwQfRUAq/4D5zy/10Gag4axTMpoDGpjDOGkcDkt/55bOa2655Uc/H0lBbPHixRX/9/DyG5pa204l3eFGUE7YmcawGX+r0gRZKIVAI/e3Kxg8nsVZ/joYz6eOfm3OdTLoCpCATcbjXAQ5a+YsQnoSTow0FrRDEkvlwDkew4cHV9gIOKSTMQhIpfv6Ov/4rUsvX7xkyYKCGCDuZvHixZ777v/D16sr67+t67pXChyhSyNZTmVhCFnUysQ9t1f1eoKajIqt5GrHc/Va5Y6MPLfJdUJ6X9R4mK8Dj8Dnd1BFwD209r23znzr3RceKvezzddNGmiOP/6Uqq09vXdW+pu+oGl+6aNtyceL8N8Q7TH6rcheVFaO2RAwEZ7GfpCRgcZ8MqmiSjCDEaOBdUOUYnnPRDL8yh5z535p+fLH1o70fe3t7bY77vj9afUNLbfYbO5ANqOxCBHbMCwbocS4TJ+wC2gMa3birtP7CTQQN+OsJWtI91MsEqaWlhYiLmbkiedNzzY1x2bwlzRERFIAHQ+QGsc6y2YTqVgieN3KlS9cY7GYNkV+uVha2mYfrun231mt1mY+ZLk7h5LtxEEsSnjwZuw2B3l9FeRw+jhOI2oFkgaXl5HtG4dFUwA0xvsU0EBxT+KRKWpsrIm+8do/r1l0xhd+0t4+fuLepIFm/qlnz9m6Yds9DnvVxzWrlwcka803txOgkT5K5peK0ZRyfaYaaOKJCFs0Kr2t6yk9mQ7d2NXVcZkFecxRXvPmHbp/NJH+k9tZ0WK3eVk2gk8aA2jkrSO7TrssmrFns/iK9xNoIAOCan4cUlt7usntdFB1dTUDDax1ST0bQGNsbgU0VtIonU6JkBQlKBoNDVptmQvfeuu5e0cahcMOO3rmho0b77eQ9UC0PMH6UlQKUXNUdYKSiEBTOafLL1Xk7CVISj3/QrClfLb1aEBjyYoGUyoRo4bGmvTmjlUPzm1tvODBxx4cd6+nSQPNYYcd/0k9a/u921kznTIoOtNJ1+Ce5OuYADQyKKYUmqmHU87VKcttwpCObdGwS8aCVmlKJKIUiw6zGWicNFvT2ejSzs6OP461DU455fy2l1596X6/t+rjAJpMWuqegC3KoikAm10WzYfaomEBe6ybTJp6uruopqqKXC4XWe3QVwJ7V6wN6ZMgFoQCGsRohC2cISslKBaPrHW46OzXXnv66ZHW2bx5J3g2bnz15x6Pb5Gd6xBQiGzuGYXaKwEUODMg7jk9oiMsGTBYWiohIdlQYeMbsiljLPDSQIOnQowGizzL8SafD2GD1Ctr171xWkfHmnET9yYFNLquW/bd9xNLGurbfmjRPRWZtMZaqGgzq0romQEMoSmj9sOsnJvXVTW26hQBTY54xPcBwl6UIqEhJmBlMslsLB560+f3fmHDhnfHjKCfdtpp3hdfXPkrv7/2i7put6DnU04S0ZD2lO8zhnIX0HwogQZbS7XTwXSCNQ7Bq4baWnI4nWS12YuARqwNtjiE8M5tlpW0hJXSFE+Fn62udi96+unHN4y03+fPn689+uhTVzbUN16UzehV3JWVM0BSdyQxXwCK0CjADkacBql2eA+IFwnQcP2CEaPJJ2OMSqwCXe1cWZBSozR1Yc3dJ8u7qIB3mivQqyrdm9548/kLNm1a+39jHdDFv58U0Nxww93eX//6v29uaZl9Kuk2N9AYqAvTD61tWSLCsGzSnAaEFSAtPRGxh2g3I2rJNF3+VkUMyMw2LTQNc+6XmZ3LcpOSYsykYzQ0hMRSkuKJSCQUHrjzkksuvLQcXxMLYcU/3/pefUPLV0l3eq0WJ3dQUGCGWxcTd0cATbnTWZydKt90zn/Djs5wvZ9sYXUQjCSYJqPA0pdMiUB/bADNFpo2bRpXanMAGBaEJhwXZS/A8pGOp0YwOJslzZqhZCqSHBjqvXvmzD0uXr78wRG5Jzis6+paj3c6nD9z2L1tZkawCF3JWlMBYRDpoIvjcHqNVi2wOkTU3PxCnRNiLDmgyQleCSgWvlQbaUW9kBIHVp00Wha53Q6q8LtjGze8952V76242STEVNYinRTQHHPMqU1bt27+H3+g8SC3y2dFs3JhRqKntdHPySAwSZBYVTxL4aOVW03k71OqqrdfDPB4Cys1Rkpvq2o4g8/ArhPaZURoONhPFi1F0UiwY8+9dl/w5JOPrShnhMAT+tWvfndWbXXTdXa7vw7EKdS7SDMvFeM2dQeYUoumnDvENSOPT7mfMPWdIIu/+YMNNHJY6dxbKZGMUTAYpIGBAebQoFJbAQ1ImzzvsGZZiQDkTwGaTCpDdpuV5R6SqchAT3fHd5csXfjLq6++Oh+0LDEhRx11VPPLK978Y2VlwwGQhOEZNTgt/DfztwwJB53Ixe6TxGn4RlRvMeOzJRwKoClz9s2ulmHJyEOKGwbghcyn26VRKLjtF/+x/xcvuuOO8fV6mhTQzJ37iU/V1dbdbbF6pjsdXkqnRcgbkyaavLIJpN0Kq8/wjfP/uB5Efb1pEXIO3zRC/M/i07ZELRUvE3T608mqyIEG0MRiQYpGBimTRdfKwYdvvfWGMxcuXFi2NOGMGXt+3K65HvD7a6c77D7DopF6FCEd7nygKQyY7gKa0bfU6BZNPiEBF0WnZDJB27Zto3Q6Tc3NzRyvgCUDVyXnlmOd8V6U6n3+C79njhZatEQ6U5nYl1atevn5sU7/ZcuWORZ/5YJvV1bWITnhxqegDCLvkosglciLEtmcfpb3RN0Tt5tGMacBgDIOhnpBzguQNSouPyNIwcFtPgLU3uFPQbMA8IWMVkloy5JNhh759FFHfOW6667YWiaM8WWTARrLPvt8/Nz6urYfkMVRAeassk4402S4RCoibnQZMMBGXCpos8omVb6ggJC5PkgGB6itblXSeaWyVfxuRNx5wqXMHxZNPB6iYLCPLJZkKBIZ+n5f35YbxjNI8+cvann26Rf+2Nw86wCH3WuFOh9cQBYJeh+BRp18uyyasWZzZKDJi80bG5BVGLO0eXMn+f1+qqys5FSysmSkdRD3R2BlXxG1Nw5O3rE6OZ1EPT2bXtx73znzH374/s1j3R1+v8fsvY8YDkZ/63K7pylxq3wvJ+U6GYeu5uE0t93uzHVOYEa+mCE5XJOfKOKs+p3cTUFixug4xj9HwabphllilIEU1JAMpZLDbzTWVJzy6BMPb8d0Hu05JwU08+Yd+ROfv+oCh81vQSEWQEE4COZWt/IV+cCvoK2cyKrQ0PAHc9rCEu3mAB3zE4zGWTliUWERmHpACecZaM4UB6TVUxQM9VM0OkSDA93v7rvvngtfeOHpcbEbb7/99or2K6+/oaFx5iK7zeOET6yARvBv51o0BVyhXCC6YHmUs7aLrvn3i9HwOBakgtHnS/p+rV+/ka0ZJDdQSKnEyLH5FdDwljTX7mXQSQBNCWP6cHDb/V+7+Kzzly5dWpblfOCBh83csrnrt5rNfqgAjaTRhQCYZ5lDyiGjOznNbbe5DBUCqfpmDW5T6ME8o6UO5lycscDkQvcH4+jicgTphssNIEFSzMR6g8Ft5912x4//dMQRR5RdYDlhoLn88ssb/vr4y3dV+Os+a9Nc0jObqdhAUDAKJVzGhg1+Ju1MBDwYQFBPodJxeaCRAC56ZqNXdpZJSkjhifoXzhBcq/zSQnQGyCDoLCeNmHwQuwLQJGLDsb7B7t9ccOW3Lr3+298OjWcnQgjr8suvPd3rrvqJprl9kI1QQTp5SlHrk5ubSmZw6bvcBTTjmT1luGNySgeDza4T6WmKRMLU2bmF9thjroQpuN9RXmaWW/RwtimvryTWAGI2SXI4KDs43HPNbbdd//1yN+MnPjHf/fbbT/+srqb21Gw262BODeKYRoFlQZDY4iKHw00+n99oKGc0lstFeeU5YZ0UW/+KiZ8DGa6ngsMntrlmZH7N9BR2ERlQATaJ4MaNq265+vvf/NGSJUvKVtybMNB85rNf/kh4KPyQx105U9cNBGZNZ9xQXiuYe2xzYNjgxfEJgmAwIt0pFhWCL8xcGxaDRpM3BKAAlqL65XQ6GL01zcHKfGBgiikL/1QWnZxOJkQ3PiurJ2iwv5cSqWBHa2vjl1es+McL412muP7ggz57yGAweI/PWzMjq6MMwcg8AWFYrMgwTXcC0OQtQrM7ucuiGXley4/R4NQOhyPU29tHc2bPEUvcVCajNiiARqYca9k48NhLSVMmFQkNh/suXLfu9d+Wu9ZwmH3lrAvnV1RU3OpyueoMDDNlnGR+OQZKDlbdA9CgP7xS4xN0EYIft+vNyBo1g4pYJ0qIzfAsIBCnRMyN1itFmllGE7o02W16cs3alY8fevihpz/44K/LJu5NCGja29tdv7rzD+fMmjH3+zYNxRcCNEIogDUj7UAZZDjHjZJ68fFkYtA8Pcl/YLmg5y+ARZT3pGNePmglLSkwsNBORQkAemIL0JjL29VQCVEQ0wGCXjoTp3CoP7u1r+uh4447bsnvf39HyQLKsRbE8cefPGv16s2/87qrPmF3eI3iSqO4TaUgVBWvLAnTR0601mmsu1K//9cMBk8dQ7hcoMFazVB//wAl4ikpPeDw7vbpGwYattLz6WIcgcLVim7a1rf53M7O1Y+WO4O4bt5eB0/f1Nv5UGVF5X8g7Y39INkmCQRzkQObztINweP2kt3hYs5NgVVmGHE48KVkQtKjYvBIgMHKJ6MhaYGz0nABlf1X+MhGW2uugErRtm1d79ZUef/rxdeeKTtOMyGgOeWU86qefu65X+0xZ98Tshm7HT4s37QhrpxOATTkJxIsQ/Q6S6lknFCshlKArCHfoIh9aqCEeWnEZgw0TuvS4Nxhd3PbCZvNbcRtChFboTU+C+qusJCSiTAND2/rC8UG288///TbJqoQdsIJJ3jeemPzbXV1radZrHaL0MRhyYhLJxFokWKU1y6gKdxk409v7wygUWtWpbcR0+vs7KKAv4ICAQhNSeyj+FkyzAiWPmUqGyXdKVMUiw2+ndHiC1e9/SpLd5b7uuqqq3w//clvbq4IBM6w2W02ZXko6zlnnRhtmNHrCaLlOOhTKfB58rFNEXkUa0e9r8AdMqQmcmOMZgFGPIj7jhuuonK11DNA3D8SG+6JxocvWrv29QfLfbYJAc3cufvPq6pu/q3T6d+bspAWlDx/htvNwlGVOAxmIJVOcMsK+L2Q04xFI5RBBNtoLM5kJA56yS3DN1UEJRUE0xxC+wZyO+weljVkAaCcbKaUt7NBkRG3i8fcgrqVWLara8PK/Q/c78RHH31gXbkDU3wdFPeuuvLmyxsaWr5ud/r8olCP/j6KLGVQv3cw0BRP/PagxnA7gcf8YAWDt49DTeCRcm8ZO+ukuj8ixrJ+/Xpqa5vB7jpTGHIyl0rrBYeYwQKGShR+DPeD3f5kurt742NtMysXvfDCC2W7Fmxr6LqloWHWQrfL+XOb5gio9HaesGfU2QEU0GoXYuV2J6WSCD2obrDYFsI8Y38eFg2kJiAJagSVORajSR8nPhIN6VkGtpxJA+6Q8IckVCF/Uuk4enIneno3f2dDx9s3ljsrEwKaffY57Ky6utYfp9NUCVV2VWwmFoWkzrhCOh6hWCLI4uCpRJQtGbtNk6I1Q/uCYzNsIqIgLUOZtLg+iNvgwe0OjQA00G31eXyM0A6Hi7weP/fZkU4LUlmLAbFg4tnYTRFZ0hSNDUWHBvt++uvf3Pr9Y445JlLuwGx3hum6ZffdP3akZnXc5Q/UN0uVrZUDhYWVE5IBKOb+FGi8lryJyWz08VsLY4/DZO6n1KfviHsc+ykKr1DPZGQmEcZglz3DYuMIdsbjMers7KSZM+cY2jAidqbAW2VLFRCCfcuWAsF6jpLDroffXf36Ty75xnnXlcM8L34CtGLRs3SPrmtzkQgRaVEhCQpHLcsBW8VRY9cuI9tYVZ7jWQAeacRLDYtG3iAGgChQwsuwcLU5WNDYewhh8N5LZTgeCvCqrWmgadNmcBiE1SQtGdJsOm3r67zzsisuugh90MqZhXEDzbJly9zf+/5tP6qrbb4Q8Vo+0ZEGS8uN8AmQzdLgYB8NDm1D8yzKZOJk11AAq5HDJk2wRJwcTEppXq5IfdDi4MwTuDiI5WQylEglKRaLktvlIr9PGJFuF2jYbi4u45J5brwF6XoAVYoFrmKJEGla+k1/wH3e008/jiBwuVzJkmN32mmLpz/5xHMPNzTO/IjV4rDCwsIalJNHkaB2AU3phfdBBBo51CDJKaS7FIXDQervH6QZM2bnDgwFNHwtB1IN3RmjWyRalcBttlrSNBzu3xZPRc764Q+veHTBggWjKgOUGqcZM2ZUDg1E7q5vaP6c1WKzqHS6GWg4agSAM0ixiiSr9p4cfOCySUwHewuHOwAFwApAwUFuGDiS3bJJnMduR5ZXY48hOBympsZWamRhdim/QLDbZrfQpk1rn//CSZ/70k03XVsWT2jcQHPKWefNeuf1dfd53ZUHaVaHBIHxMOyu5j8uGg2hMRtveIg3R8LDFA4FuacTHtJut5HTDYlCdiYNMSkxccX1MXQ4cFpY0PoiRUODA+Ryudl/5n43Dg+hrajVYEiCAKins6TZLBSLhcjltoa7ujb+6pwlX766vb19qBzkHe2ae++9t+rSb//wN3X10463kMOGe0B/HxHC2gU0o4/vBxNoGGAg3clJihT1btvKJ3pLy3Q5uHIcrnwPMgU0TDgV/gZbQyjeTSRDb05vaTj5seV/GlHnaLRx4jT3m099r66+4Tw9a/HabNCqVnwaOcS5HYwFshXitrE9lUGLGDnoU2kBFYw4LJVEIs6/x+egZzg+E/tPwgvSZgWxRukbThSORHkMqqpqafq0NmKDArIUyBRz/BQ1g8EuizV12oknHvuPcuKe4wKap556ynb24m/Or6tuutlm8zQgEyTV2UoASpqccxwBab5Mikk+mECYc3ZN4wEIBUM0ODjArWrx4G43Arz5QkWVcTLKiZizAJ8sHkMNSpiBBu/RNCe5PD4OiMGyQWOtdBK9m5DlSuih0MB7NXX+cz772U+9UM5gjAVESEF+6xvXfaeisv5ym83tgHkJOc+c4p4YsLtcp5ID+cEEmrxFgwMwSd3dXeTx+KiysoY1lETtTglA5RX0mCHMj4TsKqga0BlOUv8D/FzMAAAbrklEQVTg1v9ddOaJZ030YLvqqqscN//41sW1dU3f06yOKq7IMRH2VCxJWS9SGiG1g5FIhKJRhCiS/B6EGxwOdLqExIOqxharDP8NlwyHfiyJbq0AJIQ2HFRVVUV1dY1Gv3nRyrbB00DrXqsV5RWQWxlet2HVzZdfftH1l1xySWysvTMuoFm6dKnvkT8/e1Nry5yFVovLIw3VJFqdi7wbOXoLSwIaCJiVEwMghBtl6n4mTeF4iEKhIPMWYM65XE5+eLSfgCkqIkLEIIT4DgJag4ODTESqCFRyjMZmdzHYuJxuTuHZrBoHrBxOa7qne/Ov27/39a+X60eONVj4/T77HHySxer8tdPhr4RFx60pctrBH3SgKU6Dl/PEU3XNBw9oxAVR/ZmwPpO0aVMHNTU1k8vlIZDc7TanYakXMtrzJXlCZIO7Tnoy3T/Q+8N1HW9cOdFRQ0B4r933PS4aS96p2Zz1olEtsSUVo1FZJLFAdN4/AAlYG0im4A9ABge1kmiR2JL6LMRQ0xSPxSmVRizTRh5fBVUEkGmr4O+C1ZNMwr2StrzwOjiWxeVCsI6yqf5tWx53um1nv/32i2PWPY0LaObN+/TsdDazLOBv2F/P2Ik3mk6UziKIhA2nCr+EmQygYfakeMB5pXXO22Pi8roZ4XCYzdZwOEQuFyQLXVwxqgh9iIDjy5LJJIWDIR4QBKIxSHCn3F4vp78BYJoG6nQ0lM5kzn399afvm+ikl3rfYYcdu193z9C9lRX1e8J3hzWHiRWf16AHG03ARqo4L30/kwm+lruJdwGNjL2AhqwVZGakTzbc/c2dm2ha63QOhiqxKdViJ881ydc2SQeEFHPCHE594N13V351MNj5u8msuaOPPn7eG6+9/YjXG2hUshS8h/hAl1ZBkn3MUigUYkumoaEhtwbld2gfniKb3cYgBKMA4BONxCgWi1EikeR9U1tbS4HKGpadUGVC+TooxD1F2Q8WHIc0KMufAzE5sqTeiUYGF69c+c/nxnre8QHNgZ/5gs3qvM1h9zeS7jCakYtqukyCQEo+Qm9QoRkF83HYXIoW6l1G7QhiMukMIuBxGhoepFBoiGAVCTrbc2p58EPj0RhbQIEA1NkBdhZyez3kcrjJ6/VAcwZEvW67nc59+eXn/jTWIIzn93vv/YnqaCx5f01N01EaN/OSjECe2m0whQ1CVP6zx0o57wKa8czDxK7NZ514vWbTbC2rGE0wOMh9ttumz6B0WtTruOwl18tLWLXyQk2QxGZsGrKkMQqHBtan08kvr97wRlkSJCM9wxlfPmPuQ3/5yz+qKmvrEZRVe0dlagE0nCRBGCIUJJ8P2Vjiuiwp+jRCR7y7pSwoGkVFeSpXulBRUUkup0fWLWeTwDwrdhGNynDeu4o/Igz8VBKlFtZgd/fmSzZufOlOyxhp1bKBBibd/gccfqXTEbiSdKdNs7q4/khuVKGtOllLacpIkaSZDs0BLOTzUWvBfmaGwQaKhnCVhob6GXRikQjLKfp8HuYqpJOoX5IBRpob38+lCg4nudwustksNDQ80FlR4Tx3xYrn/zyxRVn6XfPnz3f/45k3bmxtnn22w+FxIr2unkMAZxfQlB65cq2uqZyt4s8qTG+rvtmwRrA5sd5isQhNm9ZGsRisACQrFOlNDkoz0CDbBM1xC/hjlmSmc/OGp/fZfebCx555rHsyT/HNi76526/vvueZqqrahuIGhYohjDU3NDTEQV3sDWR0M2nZT6rCHEHecDhKoVCYvF4fNdQ3kcfjzT0Tc8GMUIb4IMJHE8tJLHRW/DPVeTGrn5sNwJXLZEKhgVu+9KWF321vH73uqWygue6662p+f/+jv/Z4qk6waV5rOimbW6QSxNeVQRGftdSLXSlT0Ra3kmUTD6UJOqHZuWISi3arpOES8Tiny6PRCFmyWXK7nCxOhKBXRQUCw25Ov9nsDvJ6vZyuDIYGeyoCvqVvvLHifycz6cXvRUD4/IuuOK22uvlGn7eqRsov1DAahCo+BVWVpfqEXRbNJNkFUzCNxUAjqWqw1uEWdHWhz7ad6usbKJGAtSNAYw4GK6Dhn3M8Mk3pVIwsWiK+ds17y759+YUXXXrppdu1VhnPzV988aVz7vrNnf+oqqxrFmvKEFkzPAfNZqP+/n4+oP0BdB6R/SaBa2LAicfjFI+nWGO4saGRY05CjkX2CH8LPwjhDkAoFDHloDSsIKNtDEBLLCoxKJiSotkpmeCSomwiMXzvSScdd1F7+8WjZnXLBpqDDjliXjScvd/nrpytWT2WbAYbzAAWozNlfkDMm0qZckJqMgONiDBLtkliNnJqpLlUHwEnie1k0imyaRrF41EaHhqggb4+sloyHCyGywRwYfRlYhOYkAiSpfr8fvdFr7328u/HM8nlXHvgIcd8dKAn+MeqqvpZGRR5cpDNABn4z7uApsQwfsAsGkMPFxsLgk5w2detW01NTY18+qPEhOM0fBjmXYqcRaPbuK0KZGJ1HULkwUgwNPD9G2+6+uYFCxaMqqg31hpbuvTiOb+/774nq6vqpgnx0yRDgnxPOktDQ4NUWRlgSwa7hA/8LBIoWQoOh8jhcFJ9XTP5/RUGIdZGdugep6EzLFYaDmcAJj4DxoLdYWMLCTFOhhuDOMtxWKTJk3HRe9I1DhSDDpdOh/90ypc/fc43vvGNUWsIywIaNIl7cvkrp1dW1P9Is7qrpWOjaLLkTynFhlUiVkqOsHBYJZYz1uluaMkY1yaTMYJmqaTtLFzGsLW7iwaH+ti68Qd8ZLdhkKR8AUGwVCoZdTht31q79t2fjzWx4/39uede3PLXx5++x++tPtztDlhYSpE5CUrCjFXLhR2Mhcz4aWiKKInk8X7ph+r68YJKsZCZOl1HX57m2IWcxsLS3f6lPsf0O2OqYA3AdYIV/N67K2m33eaS0+mSTFMuqK/U7kxrF+1vmUYBjkqcovGhkN2hn/fWWy+N2Fql3Ck89dRT5zzyyN8erfBXzYFVxax3QzcYgDIwMMyxJa/PY4QabJRKZygWS1IsmqDaugaqra4li8VpuPJClpWUOJGNSbYMX1wBHvD7jRS4xGFkCKWUVBV2Is4TT8VpODxMQ8OQQNYok0rqmXTksWM/e/AZYynulQU0iEu8+urG79fUNJ9nsdg8ML/EmjFsLUY5VfNTuMjyboVcno/cy8OM9uJFw3eIqD54OcIPwH5OZxLU2dnBEhBV1RXk86BLZpoDYggUp1LptE2zXnvGWad8byo4NOb7/NGPfu2/7fb/vr6mqnGx3ea2plKo0TJo6pzqhpmpMjyWnEi0akledkfcclfmB+669wdoRh4GNRemwldjabH4dibO3JD1G9bRHrvvxZaMdCIQiztPRFVFwvBPUL6QIqtN3Kfung1RPZu8dHPX2p+NFRgda7rOPvv8tj88uOyPtTUN+3NnTIMrI6U9aWbsIj7J1gw0fbMZCkfjTKxrbGqh6qoGkVDJII4ixDwubDbACgey2+3iZAo+h+kZBgsfsR9kdrGHYCEJm1gIzlDeTaYS1D8UYjEwfKqmJ584+qiDFl133RWjxqXKApo5cw4KZPXs7Q31rfMzGYsGqQZO7Qp5xqhaHh/QyOkzOkM7R+23ZDk4LDwCKU+AXx2NBGn9+tWccmuor89VUGMy4IFlM8nf3HTLDV9dsGDBmISisSa/6PeWWXP2/2p1VcP1pDvsaJWrMgLSj7sYaPLWDINtWaM+zjv6QF0+fqBRty8WSV4vZayDqPggK319aaARaxwufYoGB3upf6CPZs3cTdjAxgbnZnG581CAhtc9L13UcMMiitP6je/EotHQnQ8/fP/XjzvuOJBaJvxavPjrtfff99uf1dTULwAjFJwWZakhlY0SHg76GiURXKuUtXJNUkVlDeHgg8sHTpnZ6sP+8ft9DDAq3ICAcn9fHw0N9rMgO2I7ZutJPQTvV6uFbHY7aQ4neX0BLhxKJ8JPnfC5Y067+uoLt4z2wGUteaR0MxnL3VVVjccLiQlVrRp3OpCDG/5AHmjMrpEiFxUuJGXdlAM0IiNo1YziNUw068wkyGG3Uk93J23Z0kkBv4/8fq/BCubq7XQ4Elx2/fV3nHv22Z8fl6JeOStkzz0P+pLPV/Xfum6vgvAX/F6VgculDA1zXgk+77JoRhrZ4tT+2K51OXOUv2ZkoBEJkwz19GzmGERL83QGGpVRLeRCqYyMdBiQhEUSbhOtXftePJtNPP6TW3+08Pzzzx+xvUo5940Mb2PjjLNsmnat0+Gu13WLBeCCbA9ABbFIFZMBgRWE1enTZ5HL5aMsq09CkRLZpzRXYMPK9/m8rIEM6wTv6enpYf4NynVsVonfIKkCjgwfhoYLqtxREQAD/uooJ+RiTT2b0fVM7KnPHXf01ADNQQd9piEcTd3r81R/BpPA4lMs3SkvVI3i4UTjFDeZBxAz0IiPmF9Epf3p4qmQU4ffy9kskZ/gf+tplk7s2LSWIuEQ1dRUse8qMZpEOhGP/e4Xd/z8wgULFkxq4kstjo9+9JNHp5N0p9dX1ZLVhbzIL1g00G812MJ8OhjSEbuAplygKWc7TuSaQtdJ4hGo3Naps3MDM2nr61pMwXwVZ8zHkBTdH8Jq0vcoSdu2baEt3RuTOqXeuOCCc46+5ZZbJl1Xd/jhX6h87ZWnr/D7K0/VNEcjrJqcMBxIePEkhcIRcnk81NrSRuhCQhZZh+AA4Xp4Vh6Pi0sKADZdXV38B64TXCb8TGRzJS2urEM8o2IdKxIf73PsQdQtp1GwiSyXRbdmYk8c+cmPnXHtzd/pmrRFc/DB/9k8NDy0zOupOhhBYGl0bzU0OQqBRtBwe9NX0t/bB+vKAZt8fYecIqxLQaLS53Jo1LO1i7o2b6ZAhZdcLkTWUxRPhEM2u+Pac88964apjtHgGQ855DO7b9rY83BTU9tcHY3zLMJSlgmxsj+rXpq06jE3CJzILvkQvWfirtOOfUizOBnEnUQcDW745s51HLeormzMldMoF8I4Tg1+idH0kEW78XlpWr3mXbhPWdJT7+yz774n/POfyzdOxXMsXry44pFH/naOnrUsctgdczXNZgfYpNJpGgqGyOcLsLtkg0g5lwkogqGkrdGHCRkkxFvUSxVXmvei+neBpg3L6YpoXZ5Ho4qKDJ0bS1bPJEJ/W7DgpNO/9a0zeyYNNIcffmzrtr7w//i8NQeyNIIFFaU2dp0KLZp8W85i39lsyZhvqBygketN2SwOIhuNrWxA2AR1bt5MweAAVVT6UOukWyz6qvqGmgvefPO1J6Zi0os/46STTm16/LEnHt1n7/0+KsFCF1nAUlbIb7Az4VruApqxZmAyrOixPtv8++0tGmQKATQbN65hTkrAX8dGc7HLrzoS5LKm2RRnqqAYuWr1O+T1OvE5nZWVgfPXrl05ZWz0W2+91XnHHXce1rd16ErNZjvEqtktg8EgazIhnoSWKyxta4E2E7JjiN8Y/Bg9QRpErzSJ1ag9aH42xZFRYGNm+JutGjWKWc7qijdjserZbCr4t3MXn3L6OeecMmq9U1kxmmOP/cLszq7BBz3uqv0U0Ej9Qz4YLClvlfPPM4BzN2iAkso64W9VUTr2Uin02aUYTpjEFrhQFp3iUWQNVpHLDX/TMhwKh353wuePvvzee+8Njv35479ir73mHbK5Y8vvZs3eow3yoprmBQk8F+jlJpyGFSe9G3ZZNCOP8vsDNIq7hRjN+vWrqKq6kgI+JBUUJ8o44nJrNS/snU3HGKC2bu1mi7q6OkA2zRL+/xnS9s1dG348/hU18jvQlvnxx5/9is/ruyYcjtXqVjvNnrMby9rqWcRrpGMl9iQXQRpsX82qLBIJcqjeVLwWC8IYqnbKqEs0tZBRrmJuH0OPAUlmbgXNQPPYqQu/fObXvjYFQHPiiV/cc+26ngc87qp95aGEVShyhmbXSYkobw80ynIp9vnGtmhwvBQGjUXP1NAi1kXIBzyazs51tHVbp+5yO1469rijz3jggXvencoJV58FXtGf/++Jb/UPBC+bM3uu1++vZIumGGjU9buAZqxZeP+AhrVdbETr1r9HTY1N5LAH+Ga52NIQ8uZD0VBxVOs1kw5zfGfjxvVcW+f3e8jtciBVfufd9/z6/COOOCI+1lOP4/eWhobpnxnqH7zL7vS2zJg1lyqr6pg3AwE4zj7nippR3CzJYFgzha+8fnDOgjHaI6nr1PPhb2XRqPQ2rsEBKkCjI7aVzSaDfz77rPlfOe+8Rb2jPU9ZFs2JJ5760bXrN9/ncVXtpYCmmEcjKV61YEYGGjOPppBTM9JtAmgkCCwuiupwKW1cpN06B4YoEh2gjk2rh5xu+3UPPHDXzeX21BnHhBO0g797xdUn19Y3fKdjY/derdNmWGprGimZBCPZxTPMp0VBjGaXRTP6GL8PQAOrhWM0aXI4NVq9ZiVNa20jCx8YYm0LAdOocYLkjMGNErmEJEUiQdqwEbEdB9fnVVT4KRIZemnR6V+ef+2113aMZ12Ndi2yUJWV9Scnoomfz5ozt76iupmZy+inxu1wmbksh7zElUSmE7Iq+ZeAjDyXkElFoc9QGVSpHUNIC/+Z70yCNL7sMfDDzECjJ0MPn3XWf507JUBz8smL9lu9puNer7dqT7hIopcrbFgRGZdG5HCrJEPEdk5OS1e1DVWSnQIawkAsx6LRATRGiotVUFmxPcupuwxzZqTIK5uJUm9fZ5cv4Fq6cuXLU+Ynq8kCyFx//S2f06zaVX5/1V5btvTaofLX2jKd0mkb99vBBLM/zz2mZIjM042RUo1hpmohjv45ZZ0lZdxKKcbtqNujjM9Ul5Rzj+VcM9b95PKk+ZoepIDtRKtWraTW1ulk03wMMFyawAXDsGawzvISniz9qSeot7ebenq6qbq6kvdAIOCFOv5WzW792lVXXfbgRKQ8Sz0BXKcn//7Pc+vr6q+pqKqtJCvuUVpQo26J4zSGd8GCVjZDIwn1g1aUGEiSgq8xhNS5tIJF6xCCkL+LrRrR8xbekAIkjAtiNMKEz2Yz6chDpy5csHRKXKf58xcd+M576+8O+Gv3sCCybaSycXOysbB98rVPqsaQ094mf1AeVFKFcvPlLB6dtb5VypzN2PyIUNaQKOTPzEQpHhtKpNKJH992+w0/OOKII6YsrY1iyksvvfYTFs1+UyDg/w+r1Wof6BuiVCJFM2bMomQagXApgchZezlavKrxUnTUcp57HPt01EunylqYam7LeJ9vMs9hEPN4M6oTHRSJlNFhNMt1Ti0traRZPYaukKxteBaaEY9kKZNUlOwafp7i9yBrBf4JdgAKfJ1Oe2zlO2/85b/OPvWc+267rax2uGONxAUXfKv5r3/92011tY3/lU5aNc0OoMFBr2JJqhZKNKFU7258rorXqH1o/hv/VkCi3CSVxCl2nfIGAYAnN4Zc63T0iccuve6KJZNnBn/xi2d87O2Va+7xm4AGD1QKaHIynAZj2Hzjgopy1CugKceiybL5qtp85gNW4mdC5lMBGtLdRB2bNqyfu9fcRX/5ywMvWCBqM8lXe3u79ZFHHt9rKJi8wel0f8rt8brRuyoWjdLAwBDNmjWbMhlE+u2mEvx8I3UFktt3s5zkjZX19slsUPMXTHoYy7rbkS+azHOMAjRcQIhg8BpqbGwmm2ZUOVulMweyLKrTAdx01DVpFh3awLR69SoGF3FHNOarYJ1GY+GVbrfznLfeWjGhrqjmMVi4cGFg+fIV36quajy3IlBTg3WG7pSqEUChOyRAo7JMCmSUQp8CnmLLRfFmioWvVCcSFaOR5AaMhDzQZNKhR446+sBzp6QE4aSTztz/vdWrfhfw1e4pJpvqTCm+AQ80d88z6p8Mgp2yaJTZxkCD1FiRRTM62OgEoMEkc4RGKfbliucMZXrRx+Bq2kw6Huvs6vifL5y04II77vjRpEr2ce977bVXYyiq/9Dnr11gJavb4XRxfUk6leTWHHNm7UZ2m7AyuTWG0W4lz1XIC4AV9uee5N4r6+2T2aAffqCR9WLm9eQtGmSNwJ4FO2TTpg1UW1tHDrufHxrTiKJhHfVORksVLjTMJrgLal9/F23t7aGKQMCoiQIJzs/MWqdTi/Rs3XLlhg1v3zLZuqeZM/c4u6mp7buZtDZNs7gtGTDwLQImKk2t4i6qNksd7koXWP339mntfO2h2U3K82rEdRoZaDJ6Oh3+yzHHfGrJtddeMnnC3vz5C/dd+c6G3wf8tXsroBEdC2kQzqhqFFoWWjQqXpOnbhe7TmMHhI1mdOgpbAIaAa+8jqv0ncE1IPRBGKt/Tdv05vP++reHJsWjOeOMM1xPLn/pq5WVNZdldVsFaj2wABEQhEhSV2cXTWuZTgF/DaEUQUDXaNcrjmPeGuPgIm58qjZ/OUgzVd/14bNo8gfYyEDDhZEa0ebNG5kAF/DXGuLdEknDigLQyAuxwCSLr3VsWs1MYgh/s1a1Da2AKmTzW7P64FDfn08++eilN910U1ntSErN5JlnLp32j3/84zeVlY2H2W1eu561kwbFPawq7icGhw17TwV5pQi0FAgVu0xq3+UPfRXOyAeI1e+UW6XGAIFoWcgZPZOJ/PXoow87Z0qA5ogj/nOPnm3b7q3w18/jWIzBmVFAU2jR5LU7YNEoNM0FlIosmnKARiJYeVBRk4LPVIpgYtZJBUAmGQU1PJZOx35++Xe+esVk9EE+/vEj9xwOh++02VwfhyWHgjIZ+DQFQ8PU17eN6qrrqK6midnBfKoYDGEp78ek7LJoyoHE0a8ZP2COBTRWKyqfUxw8hUWDDgA1Nc0iwo2FxJF8DfvJ4J2k2WJOxqO0YeN7VFlVwXR+ZH7QicPhkFqhZCrGUrKRSPCyK664+L4lS5bkqbllDsSyZc+7zzvvpKumte5+hsPlb7DoEO6HfIWVMhZpEZ2zXHTV4VW0kZTloq4xu05m78Ech1FkPjMAKaAxU1K4qBmyKPyCRRN59JhjDls8JUBz4okn1qzb0H+P21V5LFpkki51F6xxoXL1OpBUta41MlFGMNjsE6pOlPIQZWaduGa/1ImaZzuqiDoAALTrRCyUHRjsenXR6acsuOaaKzeUOb8FlyGteOSRJ5y8eUvPL1zuihrUkqAUH3E4KPyFg0EKhobI43TRtNY5pKq42YXMtevNf6SkSydm0ZhdxmLWarHPXXh6jX+Dlh6r0haNgH2hMNNExnrs95T3HGaGa/4zS1s0QqgHj8bCkiOYnIb66TlQYVvacJ2YssAyszpt7d5C2/o2U119LYt8o+2Qx+NnAh1nZTIoAs4kt3Rveqi1te38V15ZPqooVKlnn3/aadP/8djTy1qmzdnPrnkcTJ3QwcjXuP2QElpTIGJnS0ZkN1WDRgAN/i3Wf74EiBMqOaEsdHDIa3or8FHAo+Y3DzbmYDBbNH8+7rijzrn66vNHLUH4f/bSzRq8Ldha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33" y="5333518"/>
            <a:ext cx="2225327" cy="28960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44" y="5333518"/>
            <a:ext cx="3542712" cy="3030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52" y="5561556"/>
            <a:ext cx="4182017" cy="2918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65" y="4509370"/>
            <a:ext cx="2036458" cy="3720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947" y="5561556"/>
            <a:ext cx="2568618" cy="26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252</Words>
  <Application>Microsoft Office PowerPoint</Application>
  <PresentationFormat>Custom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Instrument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My</cp:lastModifiedBy>
  <cp:revision>7</cp:revision>
  <dcterms:created xsi:type="dcterms:W3CDTF">2024-07-03T05:59:04Z</dcterms:created>
  <dcterms:modified xsi:type="dcterms:W3CDTF">2024-07-03T06:35:08Z</dcterms:modified>
</cp:coreProperties>
</file>