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6192E-0C33-43CE-AB62-B72729A7120D}" v="189" dt="2023-06-13T12:25:20.260"/>
    <p1510:client id="{3937AD03-98A8-4DAA-A848-98BF2AB4908F}" v="453" dt="2023-06-13T11:10:33.745"/>
    <p1510:client id="{594F8833-E8EB-4C33-BF54-EFD3830FD0F4}" v="19" dt="2023-06-13T12:52:05.116"/>
    <p1510:client id="{A83A707C-61C3-488C-844A-209824B9042C}" v="25" dt="2023-06-13T11:40:58.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ip Awasthi" userId="f8e40b7d75871431" providerId="Windows Live" clId="Web-{3937AD03-98A8-4DAA-A848-98BF2AB4908F}"/>
    <pc:docChg chg="addSld delSld modSld addMainMaster delMainMaster">
      <pc:chgData name="Sudip Awasthi" userId="f8e40b7d75871431" providerId="Windows Live" clId="Web-{3937AD03-98A8-4DAA-A848-98BF2AB4908F}" dt="2023-06-13T11:10:33.745" v="408" actId="20577"/>
      <pc:docMkLst>
        <pc:docMk/>
      </pc:docMkLst>
      <pc:sldChg chg="addSp delSp modSp mod setBg modClrScheme setClrOvrMap chgLayout">
        <pc:chgData name="Sudip Awasthi" userId="f8e40b7d75871431" providerId="Windows Live" clId="Web-{3937AD03-98A8-4DAA-A848-98BF2AB4908F}" dt="2023-06-13T10:09:38.771" v="31"/>
        <pc:sldMkLst>
          <pc:docMk/>
          <pc:sldMk cId="109857222" sldId="256"/>
        </pc:sldMkLst>
        <pc:spChg chg="mod">
          <ac:chgData name="Sudip Awasthi" userId="f8e40b7d75871431" providerId="Windows Live" clId="Web-{3937AD03-98A8-4DAA-A848-98BF2AB4908F}" dt="2023-06-13T10:09:38.771" v="31"/>
          <ac:spMkLst>
            <pc:docMk/>
            <pc:sldMk cId="109857222" sldId="256"/>
            <ac:spMk id="2" creationId="{00000000-0000-0000-0000-000000000000}"/>
          </ac:spMkLst>
        </pc:spChg>
        <pc:spChg chg="mod">
          <ac:chgData name="Sudip Awasthi" userId="f8e40b7d75871431" providerId="Windows Live" clId="Web-{3937AD03-98A8-4DAA-A848-98BF2AB4908F}" dt="2023-06-13T10:09:38.771" v="31"/>
          <ac:spMkLst>
            <pc:docMk/>
            <pc:sldMk cId="109857222" sldId="256"/>
            <ac:spMk id="3" creationId="{00000000-0000-0000-0000-000000000000}"/>
          </ac:spMkLst>
        </pc:spChg>
        <pc:spChg chg="add del">
          <ac:chgData name="Sudip Awasthi" userId="f8e40b7d75871431" providerId="Windows Live" clId="Web-{3937AD03-98A8-4DAA-A848-98BF2AB4908F}" dt="2023-06-13T10:09:38.771" v="31"/>
          <ac:spMkLst>
            <pc:docMk/>
            <pc:sldMk cId="109857222" sldId="256"/>
            <ac:spMk id="8" creationId="{8C6E698C-8155-4B8B-BDC9-B7299772B509}"/>
          </ac:spMkLst>
        </pc:spChg>
        <pc:spChg chg="add del">
          <ac:chgData name="Sudip Awasthi" userId="f8e40b7d75871431" providerId="Windows Live" clId="Web-{3937AD03-98A8-4DAA-A848-98BF2AB4908F}" dt="2023-06-13T10:09:38.771" v="31"/>
          <ac:spMkLst>
            <pc:docMk/>
            <pc:sldMk cId="109857222" sldId="256"/>
            <ac:spMk id="12" creationId="{B624C8D3-B9AD-4F4F-8554-4EAF3724DBCE}"/>
          </ac:spMkLst>
        </pc:spChg>
        <pc:spChg chg="add del">
          <ac:chgData name="Sudip Awasthi" userId="f8e40b7d75871431" providerId="Windows Live" clId="Web-{3937AD03-98A8-4DAA-A848-98BF2AB4908F}" dt="2023-06-13T10:08:42.785" v="26"/>
          <ac:spMkLst>
            <pc:docMk/>
            <pc:sldMk cId="109857222" sldId="256"/>
            <ac:spMk id="17" creationId="{6482F060-A4AF-4E0B-B364-7C6BA4AE9C03}"/>
          </ac:spMkLst>
        </pc:spChg>
        <pc:spChg chg="add del">
          <ac:chgData name="Sudip Awasthi" userId="f8e40b7d75871431" providerId="Windows Live" clId="Web-{3937AD03-98A8-4DAA-A848-98BF2AB4908F}" dt="2023-06-13T10:08:53.613" v="28"/>
          <ac:spMkLst>
            <pc:docMk/>
            <pc:sldMk cId="109857222" sldId="256"/>
            <ac:spMk id="22" creationId="{B4D0E555-16F6-44D0-BF56-AF5FF5BDE9D6}"/>
          </ac:spMkLst>
        </pc:spChg>
        <pc:spChg chg="add del">
          <ac:chgData name="Sudip Awasthi" userId="f8e40b7d75871431" providerId="Windows Live" clId="Web-{3937AD03-98A8-4DAA-A848-98BF2AB4908F}" dt="2023-06-13T10:08:53.613" v="28"/>
          <ac:spMkLst>
            <pc:docMk/>
            <pc:sldMk cId="109857222" sldId="256"/>
            <ac:spMk id="23" creationId="{8117041D-1A7B-4ECA-AB68-3CFDB6726B8E}"/>
          </ac:spMkLst>
        </pc:spChg>
        <pc:spChg chg="add del">
          <ac:chgData name="Sudip Awasthi" userId="f8e40b7d75871431" providerId="Windows Live" clId="Web-{3937AD03-98A8-4DAA-A848-98BF2AB4908F}" dt="2023-06-13T10:09:38.755" v="30"/>
          <ac:spMkLst>
            <pc:docMk/>
            <pc:sldMk cId="109857222" sldId="256"/>
            <ac:spMk id="25" creationId="{6482F060-A4AF-4E0B-B364-7C6BA4AE9C03}"/>
          </ac:spMkLst>
        </pc:spChg>
        <pc:spChg chg="add">
          <ac:chgData name="Sudip Awasthi" userId="f8e40b7d75871431" providerId="Windows Live" clId="Web-{3937AD03-98A8-4DAA-A848-98BF2AB4908F}" dt="2023-06-13T10:09:38.771" v="31"/>
          <ac:spMkLst>
            <pc:docMk/>
            <pc:sldMk cId="109857222" sldId="256"/>
            <ac:spMk id="28" creationId="{0AF4F2BA-3C03-4E2C-8ABC-0949B61B3C5E}"/>
          </ac:spMkLst>
        </pc:spChg>
        <pc:spChg chg="add">
          <ac:chgData name="Sudip Awasthi" userId="f8e40b7d75871431" providerId="Windows Live" clId="Web-{3937AD03-98A8-4DAA-A848-98BF2AB4908F}" dt="2023-06-13T10:09:38.771" v="31"/>
          <ac:spMkLst>
            <pc:docMk/>
            <pc:sldMk cId="109857222" sldId="256"/>
            <ac:spMk id="30" creationId="{B40A8CA7-7D5A-43B0-A1A0-B558ECA9EED1}"/>
          </ac:spMkLst>
        </pc:spChg>
        <pc:picChg chg="add mod ord">
          <ac:chgData name="Sudip Awasthi" userId="f8e40b7d75871431" providerId="Windows Live" clId="Web-{3937AD03-98A8-4DAA-A848-98BF2AB4908F}" dt="2023-06-13T10:09:38.771" v="31"/>
          <ac:picMkLst>
            <pc:docMk/>
            <pc:sldMk cId="109857222" sldId="256"/>
            <ac:picMk id="4" creationId="{2AA36590-D4B9-F8E3-CA18-413B73865FBD}"/>
          </ac:picMkLst>
        </pc:picChg>
        <pc:cxnChg chg="add del">
          <ac:chgData name="Sudip Awasthi" userId="f8e40b7d75871431" providerId="Windows Live" clId="Web-{3937AD03-98A8-4DAA-A848-98BF2AB4908F}" dt="2023-06-13T10:09:38.771" v="31"/>
          <ac:cxnSpMkLst>
            <pc:docMk/>
            <pc:sldMk cId="109857222" sldId="256"/>
            <ac:cxnSpMk id="10" creationId="{09525C9A-1972-4836-BA7A-706C946EF4DA}"/>
          </ac:cxnSpMkLst>
        </pc:cxnChg>
        <pc:cxnChg chg="add del">
          <ac:chgData name="Sudip Awasthi" userId="f8e40b7d75871431" providerId="Windows Live" clId="Web-{3937AD03-98A8-4DAA-A848-98BF2AB4908F}" dt="2023-06-13T10:08:42.785" v="26"/>
          <ac:cxnSpMkLst>
            <pc:docMk/>
            <pc:sldMk cId="109857222" sldId="256"/>
            <ac:cxnSpMk id="19" creationId="{B9EB6DAA-2F0C-43D5-A577-15D5D2C4E3F5}"/>
          </ac:cxnSpMkLst>
        </pc:cxnChg>
        <pc:cxnChg chg="add del">
          <ac:chgData name="Sudip Awasthi" userId="f8e40b7d75871431" providerId="Windows Live" clId="Web-{3937AD03-98A8-4DAA-A848-98BF2AB4908F}" dt="2023-06-13T10:08:53.613" v="28"/>
          <ac:cxnSpMkLst>
            <pc:docMk/>
            <pc:sldMk cId="109857222" sldId="256"/>
            <ac:cxnSpMk id="21" creationId="{ABCD2462-4C1E-401A-AC2D-F799A138B245}"/>
          </ac:cxnSpMkLst>
        </pc:cxnChg>
        <pc:cxnChg chg="add del">
          <ac:chgData name="Sudip Awasthi" userId="f8e40b7d75871431" providerId="Windows Live" clId="Web-{3937AD03-98A8-4DAA-A848-98BF2AB4908F}" dt="2023-06-13T10:09:38.755" v="30"/>
          <ac:cxnSpMkLst>
            <pc:docMk/>
            <pc:sldMk cId="109857222" sldId="256"/>
            <ac:cxnSpMk id="26" creationId="{B9EB6DAA-2F0C-43D5-A577-15D5D2C4E3F5}"/>
          </ac:cxnSpMkLst>
        </pc:cxnChg>
        <pc:cxnChg chg="add">
          <ac:chgData name="Sudip Awasthi" userId="f8e40b7d75871431" providerId="Windows Live" clId="Web-{3937AD03-98A8-4DAA-A848-98BF2AB4908F}" dt="2023-06-13T10:09:38.771" v="31"/>
          <ac:cxnSpMkLst>
            <pc:docMk/>
            <pc:sldMk cId="109857222" sldId="256"/>
            <ac:cxnSpMk id="29" creationId="{A07787ED-5EDC-4C54-AD87-55B60D0FE397}"/>
          </ac:cxnSpMkLst>
        </pc:cxnChg>
      </pc:sldChg>
      <pc:sldChg chg="addSp delSp modSp new mod setBg modClrScheme chgLayout">
        <pc:chgData name="Sudip Awasthi" userId="f8e40b7d75871431" providerId="Windows Live" clId="Web-{3937AD03-98A8-4DAA-A848-98BF2AB4908F}" dt="2023-06-13T10:26:31.899" v="116" actId="1076"/>
        <pc:sldMkLst>
          <pc:docMk/>
          <pc:sldMk cId="1048790474" sldId="257"/>
        </pc:sldMkLst>
        <pc:spChg chg="del">
          <ac:chgData name="Sudip Awasthi" userId="f8e40b7d75871431" providerId="Windows Live" clId="Web-{3937AD03-98A8-4DAA-A848-98BF2AB4908F}" dt="2023-06-13T10:22:32.344" v="57"/>
          <ac:spMkLst>
            <pc:docMk/>
            <pc:sldMk cId="1048790474" sldId="257"/>
            <ac:spMk id="2" creationId="{C6FF97DC-5C96-2A7A-9D2D-56788CFABEF5}"/>
          </ac:spMkLst>
        </pc:spChg>
        <pc:spChg chg="del">
          <ac:chgData name="Sudip Awasthi" userId="f8e40b7d75871431" providerId="Windows Live" clId="Web-{3937AD03-98A8-4DAA-A848-98BF2AB4908F}" dt="2023-06-13T10:22:32.344" v="57"/>
          <ac:spMkLst>
            <pc:docMk/>
            <pc:sldMk cId="1048790474" sldId="257"/>
            <ac:spMk id="3" creationId="{6A43A8A8-731D-49FF-59B2-3582A455DC12}"/>
          </ac:spMkLst>
        </pc:spChg>
        <pc:spChg chg="add mod">
          <ac:chgData name="Sudip Awasthi" userId="f8e40b7d75871431" providerId="Windows Live" clId="Web-{3937AD03-98A8-4DAA-A848-98BF2AB4908F}" dt="2023-06-13T10:26:31.899" v="116" actId="1076"/>
          <ac:spMkLst>
            <pc:docMk/>
            <pc:sldMk cId="1048790474" sldId="257"/>
            <ac:spMk id="4" creationId="{1D333CCC-5B4A-C285-4EB0-FBC655D13B10}"/>
          </ac:spMkLst>
        </pc:spChg>
      </pc:sldChg>
      <pc:sldChg chg="addSp delSp modSp new del mod setBg modClrScheme delDesignElem chgLayout">
        <pc:chgData name="Sudip Awasthi" userId="f8e40b7d75871431" providerId="Windows Live" clId="Web-{3937AD03-98A8-4DAA-A848-98BF2AB4908F}" dt="2023-06-13T10:15:35.690" v="34"/>
        <pc:sldMkLst>
          <pc:docMk/>
          <pc:sldMk cId="1342844371" sldId="257"/>
        </pc:sldMkLst>
        <pc:spChg chg="del mod">
          <ac:chgData name="Sudip Awasthi" userId="f8e40b7d75871431" providerId="Windows Live" clId="Web-{3937AD03-98A8-4DAA-A848-98BF2AB4908F}" dt="2023-06-13T10:15:26.330" v="32"/>
          <ac:spMkLst>
            <pc:docMk/>
            <pc:sldMk cId="1342844371" sldId="257"/>
            <ac:spMk id="2" creationId="{366EC6FA-8A57-130B-2265-F13B4E945378}"/>
          </ac:spMkLst>
        </pc:spChg>
        <pc:spChg chg="del mod">
          <ac:chgData name="Sudip Awasthi" userId="f8e40b7d75871431" providerId="Windows Live" clId="Web-{3937AD03-98A8-4DAA-A848-98BF2AB4908F}" dt="2023-06-13T10:15:26.330" v="32"/>
          <ac:spMkLst>
            <pc:docMk/>
            <pc:sldMk cId="1342844371" sldId="257"/>
            <ac:spMk id="3" creationId="{3A4138AA-6C7B-817F-6CF8-F54B110F2FF0}"/>
          </ac:spMkLst>
        </pc:spChg>
        <pc:spChg chg="add del">
          <ac:chgData name="Sudip Awasthi" userId="f8e40b7d75871431" providerId="Windows Live" clId="Web-{3937AD03-98A8-4DAA-A848-98BF2AB4908F}" dt="2023-06-13T10:15:26.330" v="32"/>
          <ac:spMkLst>
            <pc:docMk/>
            <pc:sldMk cId="1342844371" sldId="257"/>
            <ac:spMk id="8" creationId="{3741B58E-3B65-4A01-A276-975AB2CF8A08}"/>
          </ac:spMkLst>
        </pc:spChg>
        <pc:spChg chg="add del">
          <ac:chgData name="Sudip Awasthi" userId="f8e40b7d75871431" providerId="Windows Live" clId="Web-{3937AD03-98A8-4DAA-A848-98BF2AB4908F}" dt="2023-06-13T10:15:26.330" v="32"/>
          <ac:spMkLst>
            <pc:docMk/>
            <pc:sldMk cId="1342844371" sldId="257"/>
            <ac:spMk id="10" creationId="{7AAC67C3-831B-4AB1-A259-DFB839CAFAFC}"/>
          </ac:spMkLst>
        </pc:spChg>
      </pc:sldChg>
      <pc:sldChg chg="addSp delSp modSp new mod setBg modClrScheme setClrOvrMap chgLayout">
        <pc:chgData name="Sudip Awasthi" userId="f8e40b7d75871431" providerId="Windows Live" clId="Web-{3937AD03-98A8-4DAA-A848-98BF2AB4908F}" dt="2023-06-13T10:35:30.918" v="184"/>
        <pc:sldMkLst>
          <pc:docMk/>
          <pc:sldMk cId="1029540557" sldId="258"/>
        </pc:sldMkLst>
        <pc:spChg chg="add mod">
          <ac:chgData name="Sudip Awasthi" userId="f8e40b7d75871431" providerId="Windows Live" clId="Web-{3937AD03-98A8-4DAA-A848-98BF2AB4908F}" dt="2023-06-13T10:35:30.918" v="184"/>
          <ac:spMkLst>
            <pc:docMk/>
            <pc:sldMk cId="1029540557" sldId="258"/>
            <ac:spMk id="2" creationId="{338736CD-A5F4-3FAB-7719-2D734363C53D}"/>
          </ac:spMkLst>
        </pc:spChg>
        <pc:spChg chg="add mod">
          <ac:chgData name="Sudip Awasthi" userId="f8e40b7d75871431" providerId="Windows Live" clId="Web-{3937AD03-98A8-4DAA-A848-98BF2AB4908F}" dt="2023-06-13T10:35:30.918" v="184"/>
          <ac:spMkLst>
            <pc:docMk/>
            <pc:sldMk cId="1029540557" sldId="258"/>
            <ac:spMk id="3" creationId="{6A1955DA-ACD5-6755-4D84-7CC28450FC63}"/>
          </ac:spMkLst>
        </pc:spChg>
        <pc:spChg chg="add del">
          <ac:chgData name="Sudip Awasthi" userId="f8e40b7d75871431" providerId="Windows Live" clId="Web-{3937AD03-98A8-4DAA-A848-98BF2AB4908F}" dt="2023-06-13T10:31:36.457" v="168"/>
          <ac:spMkLst>
            <pc:docMk/>
            <pc:sldMk cId="1029540557" sldId="258"/>
            <ac:spMk id="8" creationId="{C8DD82D3-D002-45B0-B16A-82B3DA4EFDDB}"/>
          </ac:spMkLst>
        </pc:spChg>
        <pc:spChg chg="add del">
          <ac:chgData name="Sudip Awasthi" userId="f8e40b7d75871431" providerId="Windows Live" clId="Web-{3937AD03-98A8-4DAA-A848-98BF2AB4908F}" dt="2023-06-13T10:34:24.556" v="182"/>
          <ac:spMkLst>
            <pc:docMk/>
            <pc:sldMk cId="1029540557" sldId="258"/>
            <ac:spMk id="15" creationId="{E844E128-FF69-4E9F-8327-6B504B3C5AE1}"/>
          </ac:spMkLst>
        </pc:spChg>
        <pc:spChg chg="add del">
          <ac:chgData name="Sudip Awasthi" userId="f8e40b7d75871431" providerId="Windows Live" clId="Web-{3937AD03-98A8-4DAA-A848-98BF2AB4908F}" dt="2023-06-13T10:34:24.556" v="181"/>
          <ac:spMkLst>
            <pc:docMk/>
            <pc:sldMk cId="1029540557" sldId="258"/>
            <ac:spMk id="22" creationId="{B0E58038-8ACE-4AD9-B404-25C603550D83}"/>
          </ac:spMkLst>
        </pc:spChg>
        <pc:spChg chg="add del">
          <ac:chgData name="Sudip Awasthi" userId="f8e40b7d75871431" providerId="Windows Live" clId="Web-{3937AD03-98A8-4DAA-A848-98BF2AB4908F}" dt="2023-06-13T10:34:24.556" v="181"/>
          <ac:spMkLst>
            <pc:docMk/>
            <pc:sldMk cId="1029540557" sldId="258"/>
            <ac:spMk id="24" creationId="{5A5CD42F-AE21-4AA7-BD72-1BB06E7DB765}"/>
          </ac:spMkLst>
        </pc:spChg>
        <pc:spChg chg="add del">
          <ac:chgData name="Sudip Awasthi" userId="f8e40b7d75871431" providerId="Windows Live" clId="Web-{3937AD03-98A8-4DAA-A848-98BF2AB4908F}" dt="2023-06-13T10:34:24.556" v="181"/>
          <ac:spMkLst>
            <pc:docMk/>
            <pc:sldMk cId="1029540557" sldId="258"/>
            <ac:spMk id="28" creationId="{82BCDE19-2810-4337-9C49-8589C421767D}"/>
          </ac:spMkLst>
        </pc:spChg>
        <pc:spChg chg="add del">
          <ac:chgData name="Sudip Awasthi" userId="f8e40b7d75871431" providerId="Windows Live" clId="Web-{3937AD03-98A8-4DAA-A848-98BF2AB4908F}" dt="2023-06-13T10:35:30.918" v="184"/>
          <ac:spMkLst>
            <pc:docMk/>
            <pc:sldMk cId="1029540557" sldId="258"/>
            <ac:spMk id="30" creationId="{E844E128-FF69-4E9F-8327-6B504B3C5AE1}"/>
          </ac:spMkLst>
        </pc:spChg>
        <pc:spChg chg="add">
          <ac:chgData name="Sudip Awasthi" userId="f8e40b7d75871431" providerId="Windows Live" clId="Web-{3937AD03-98A8-4DAA-A848-98BF2AB4908F}" dt="2023-06-13T10:35:30.918" v="184"/>
          <ac:spMkLst>
            <pc:docMk/>
            <pc:sldMk cId="1029540557" sldId="258"/>
            <ac:spMk id="36" creationId="{E844E128-FF69-4E9F-8327-6B504B3C5AE1}"/>
          </ac:spMkLst>
        </pc:spChg>
        <pc:picChg chg="add mod ord">
          <ac:chgData name="Sudip Awasthi" userId="f8e40b7d75871431" providerId="Windows Live" clId="Web-{3937AD03-98A8-4DAA-A848-98BF2AB4908F}" dt="2023-06-13T10:35:30.918" v="184"/>
          <ac:picMkLst>
            <pc:docMk/>
            <pc:sldMk cId="1029540557" sldId="258"/>
            <ac:picMk id="4" creationId="{86B1E9DA-452D-8F5C-9578-45B3CA1949CE}"/>
          </ac:picMkLst>
        </pc:picChg>
        <pc:cxnChg chg="add del">
          <ac:chgData name="Sudip Awasthi" userId="f8e40b7d75871431" providerId="Windows Live" clId="Web-{3937AD03-98A8-4DAA-A848-98BF2AB4908F}" dt="2023-06-13T10:31:36.457" v="168"/>
          <ac:cxnSpMkLst>
            <pc:docMk/>
            <pc:sldMk cId="1029540557" sldId="258"/>
            <ac:cxnSpMk id="10" creationId="{9F09C252-16FE-4557-AD6D-BB5CA773496C}"/>
          </ac:cxnSpMkLst>
        </pc:cxnChg>
        <pc:cxnChg chg="add del">
          <ac:chgData name="Sudip Awasthi" userId="f8e40b7d75871431" providerId="Windows Live" clId="Web-{3937AD03-98A8-4DAA-A848-98BF2AB4908F}" dt="2023-06-13T10:34:24.556" v="182"/>
          <ac:cxnSpMkLst>
            <pc:docMk/>
            <pc:sldMk cId="1029540557" sldId="258"/>
            <ac:cxnSpMk id="17" creationId="{055CEADF-09EA-423C-8C45-F94AF44D5AF0}"/>
          </ac:cxnSpMkLst>
        </pc:cxnChg>
        <pc:cxnChg chg="add del">
          <ac:chgData name="Sudip Awasthi" userId="f8e40b7d75871431" providerId="Windows Live" clId="Web-{3937AD03-98A8-4DAA-A848-98BF2AB4908F}" dt="2023-06-13T10:34:24.556" v="181"/>
          <ac:cxnSpMkLst>
            <pc:docMk/>
            <pc:sldMk cId="1029540557" sldId="258"/>
            <ac:cxnSpMk id="26" creationId="{38A34772-9011-42B5-AA63-FD6DEC92EE72}"/>
          </ac:cxnSpMkLst>
        </pc:cxnChg>
        <pc:cxnChg chg="add del">
          <ac:chgData name="Sudip Awasthi" userId="f8e40b7d75871431" providerId="Windows Live" clId="Web-{3937AD03-98A8-4DAA-A848-98BF2AB4908F}" dt="2023-06-13T10:35:30.918" v="184"/>
          <ac:cxnSpMkLst>
            <pc:docMk/>
            <pc:sldMk cId="1029540557" sldId="258"/>
            <ac:cxnSpMk id="31" creationId="{055CEADF-09EA-423C-8C45-F94AF44D5AF0}"/>
          </ac:cxnSpMkLst>
        </pc:cxnChg>
        <pc:cxnChg chg="add">
          <ac:chgData name="Sudip Awasthi" userId="f8e40b7d75871431" providerId="Windows Live" clId="Web-{3937AD03-98A8-4DAA-A848-98BF2AB4908F}" dt="2023-06-13T10:35:30.918" v="184"/>
          <ac:cxnSpMkLst>
            <pc:docMk/>
            <pc:sldMk cId="1029540557" sldId="258"/>
            <ac:cxnSpMk id="38" creationId="{055CEADF-09EA-423C-8C45-F94AF44D5AF0}"/>
          </ac:cxnSpMkLst>
        </pc:cxnChg>
      </pc:sldChg>
      <pc:sldChg chg="addSp modSp new del mod modClrScheme chgLayout">
        <pc:chgData name="Sudip Awasthi" userId="f8e40b7d75871431" providerId="Windows Live" clId="Web-{3937AD03-98A8-4DAA-A848-98BF2AB4908F}" dt="2023-06-13T10:28:53.560" v="131"/>
        <pc:sldMkLst>
          <pc:docMk/>
          <pc:sldMk cId="2211552939" sldId="258"/>
        </pc:sldMkLst>
        <pc:spChg chg="add mod">
          <ac:chgData name="Sudip Awasthi" userId="f8e40b7d75871431" providerId="Windows Live" clId="Web-{3937AD03-98A8-4DAA-A848-98BF2AB4908F}" dt="2023-06-13T10:27:48.871" v="119"/>
          <ac:spMkLst>
            <pc:docMk/>
            <pc:sldMk cId="2211552939" sldId="258"/>
            <ac:spMk id="2" creationId="{C7F038D1-ED09-C446-2662-B011473AF4A3}"/>
          </ac:spMkLst>
        </pc:spChg>
        <pc:spChg chg="add mod">
          <ac:chgData name="Sudip Awasthi" userId="f8e40b7d75871431" providerId="Windows Live" clId="Web-{3937AD03-98A8-4DAA-A848-98BF2AB4908F}" dt="2023-06-13T10:28:26.310" v="129" actId="20577"/>
          <ac:spMkLst>
            <pc:docMk/>
            <pc:sldMk cId="2211552939" sldId="258"/>
            <ac:spMk id="3" creationId="{69284697-BA93-D9F7-EB29-E1C745B474BA}"/>
          </ac:spMkLst>
        </pc:spChg>
        <pc:spChg chg="add mod ord">
          <ac:chgData name="Sudip Awasthi" userId="f8e40b7d75871431" providerId="Windows Live" clId="Web-{3937AD03-98A8-4DAA-A848-98BF2AB4908F}" dt="2023-06-13T10:28:43.107" v="130"/>
          <ac:spMkLst>
            <pc:docMk/>
            <pc:sldMk cId="2211552939" sldId="258"/>
            <ac:spMk id="4" creationId="{A21A14D7-DF0D-5BA5-75A7-8A9A394DBB25}"/>
          </ac:spMkLst>
        </pc:spChg>
        <pc:spChg chg="add mod ord">
          <ac:chgData name="Sudip Awasthi" userId="f8e40b7d75871431" providerId="Windows Live" clId="Web-{3937AD03-98A8-4DAA-A848-98BF2AB4908F}" dt="2023-06-13T10:28:43.107" v="130"/>
          <ac:spMkLst>
            <pc:docMk/>
            <pc:sldMk cId="2211552939" sldId="258"/>
            <ac:spMk id="5" creationId="{43315D83-18D9-CF5D-A91D-407B54E8BE38}"/>
          </ac:spMkLst>
        </pc:spChg>
      </pc:sldChg>
      <pc:sldChg chg="addSp delSp modSp new del mod modClrScheme chgLayout">
        <pc:chgData name="Sudip Awasthi" userId="f8e40b7d75871431" providerId="Windows Live" clId="Web-{3937AD03-98A8-4DAA-A848-98BF2AB4908F}" dt="2023-06-13T10:22:21.938" v="55"/>
        <pc:sldMkLst>
          <pc:docMk/>
          <pc:sldMk cId="2403509163" sldId="258"/>
        </pc:sldMkLst>
        <pc:spChg chg="add del mod">
          <ac:chgData name="Sudip Awasthi" userId="f8e40b7d75871431" providerId="Windows Live" clId="Web-{3937AD03-98A8-4DAA-A848-98BF2AB4908F}" dt="2023-06-13T10:16:15.972" v="36"/>
          <ac:spMkLst>
            <pc:docMk/>
            <pc:sldMk cId="2403509163" sldId="258"/>
            <ac:spMk id="2" creationId="{B3869026-B28F-B4B1-6F63-F09F9F5E5C2D}"/>
          </ac:spMkLst>
        </pc:spChg>
        <pc:spChg chg="add del mod">
          <ac:chgData name="Sudip Awasthi" userId="f8e40b7d75871431" providerId="Windows Live" clId="Web-{3937AD03-98A8-4DAA-A848-98BF2AB4908F}" dt="2023-06-13T10:16:15.972" v="36"/>
          <ac:spMkLst>
            <pc:docMk/>
            <pc:sldMk cId="2403509163" sldId="258"/>
            <ac:spMk id="3" creationId="{D0036499-1B75-217E-E26E-2DC0788D2304}"/>
          </ac:spMkLst>
        </pc:spChg>
        <pc:picChg chg="add mod">
          <ac:chgData name="Sudip Awasthi" userId="f8e40b7d75871431" providerId="Windows Live" clId="Web-{3937AD03-98A8-4DAA-A848-98BF2AB4908F}" dt="2023-06-13T10:22:13.734" v="54"/>
          <ac:picMkLst>
            <pc:docMk/>
            <pc:sldMk cId="2403509163" sldId="258"/>
            <ac:picMk id="4" creationId="{84702538-2203-F23A-88F3-AA62FE571DD1}"/>
          </ac:picMkLst>
        </pc:picChg>
      </pc:sldChg>
      <pc:sldChg chg="addSp modSp new mod setBg setClrOvrMap">
        <pc:chgData name="Sudip Awasthi" userId="f8e40b7d75871431" providerId="Windows Live" clId="Web-{3937AD03-98A8-4DAA-A848-98BF2AB4908F}" dt="2023-06-13T11:06:06.642" v="357"/>
        <pc:sldMkLst>
          <pc:docMk/>
          <pc:sldMk cId="1268395044" sldId="259"/>
        </pc:sldMkLst>
        <pc:spChg chg="mod">
          <ac:chgData name="Sudip Awasthi" userId="f8e40b7d75871431" providerId="Windows Live" clId="Web-{3937AD03-98A8-4DAA-A848-98BF2AB4908F}" dt="2023-06-13T11:06:06.642" v="357"/>
          <ac:spMkLst>
            <pc:docMk/>
            <pc:sldMk cId="1268395044" sldId="259"/>
            <ac:spMk id="2" creationId="{EDC50C32-D43D-2D26-F2A9-06DED354B37E}"/>
          </ac:spMkLst>
        </pc:spChg>
        <pc:spChg chg="mod">
          <ac:chgData name="Sudip Awasthi" userId="f8e40b7d75871431" providerId="Windows Live" clId="Web-{3937AD03-98A8-4DAA-A848-98BF2AB4908F}" dt="2023-06-13T11:06:06.642" v="357"/>
          <ac:spMkLst>
            <pc:docMk/>
            <pc:sldMk cId="1268395044" sldId="259"/>
            <ac:spMk id="3" creationId="{5BC5C5E0-32E9-B07B-9B9D-32C09BDDC039}"/>
          </ac:spMkLst>
        </pc:spChg>
        <pc:spChg chg="add">
          <ac:chgData name="Sudip Awasthi" userId="f8e40b7d75871431" providerId="Windows Live" clId="Web-{3937AD03-98A8-4DAA-A848-98BF2AB4908F}" dt="2023-06-13T11:06:06.642" v="357"/>
          <ac:spMkLst>
            <pc:docMk/>
            <pc:sldMk cId="1268395044" sldId="259"/>
            <ac:spMk id="8" creationId="{C8DD82D3-D002-45B0-B16A-82B3DA4EFDDB}"/>
          </ac:spMkLst>
        </pc:spChg>
        <pc:cxnChg chg="add">
          <ac:chgData name="Sudip Awasthi" userId="f8e40b7d75871431" providerId="Windows Live" clId="Web-{3937AD03-98A8-4DAA-A848-98BF2AB4908F}" dt="2023-06-13T11:06:06.642" v="357"/>
          <ac:cxnSpMkLst>
            <pc:docMk/>
            <pc:sldMk cId="1268395044" sldId="259"/>
            <ac:cxnSpMk id="10" creationId="{9F09C252-16FE-4557-AD6D-BB5CA773496C}"/>
          </ac:cxnSpMkLst>
        </pc:cxnChg>
      </pc:sldChg>
      <pc:sldChg chg="modSp new del">
        <pc:chgData name="Sudip Awasthi" userId="f8e40b7d75871431" providerId="Windows Live" clId="Web-{3937AD03-98A8-4DAA-A848-98BF2AB4908F}" dt="2023-06-13T10:58:46.033" v="199"/>
        <pc:sldMkLst>
          <pc:docMk/>
          <pc:sldMk cId="2962290228" sldId="259"/>
        </pc:sldMkLst>
        <pc:spChg chg="mod">
          <ac:chgData name="Sudip Awasthi" userId="f8e40b7d75871431" providerId="Windows Live" clId="Web-{3937AD03-98A8-4DAA-A848-98BF2AB4908F}" dt="2023-06-13T10:58:32.907" v="198" actId="20577"/>
          <ac:spMkLst>
            <pc:docMk/>
            <pc:sldMk cId="2962290228" sldId="259"/>
            <ac:spMk id="2" creationId="{4439E7E4-56D3-3D3F-E402-0B5088A3B8FA}"/>
          </ac:spMkLst>
        </pc:spChg>
      </pc:sldChg>
      <pc:sldChg chg="modSp new">
        <pc:chgData name="Sudip Awasthi" userId="f8e40b7d75871431" providerId="Windows Live" clId="Web-{3937AD03-98A8-4DAA-A848-98BF2AB4908F}" dt="2023-06-13T11:10:33.745" v="408" actId="20577"/>
        <pc:sldMkLst>
          <pc:docMk/>
          <pc:sldMk cId="3084233281" sldId="260"/>
        </pc:sldMkLst>
        <pc:spChg chg="mod">
          <ac:chgData name="Sudip Awasthi" userId="f8e40b7d75871431" providerId="Windows Live" clId="Web-{3937AD03-98A8-4DAA-A848-98BF2AB4908F}" dt="2023-06-13T11:07:25.551" v="361" actId="20577"/>
          <ac:spMkLst>
            <pc:docMk/>
            <pc:sldMk cId="3084233281" sldId="260"/>
            <ac:spMk id="2" creationId="{BD0DEBF4-FB94-F260-CD86-E09F399643DD}"/>
          </ac:spMkLst>
        </pc:spChg>
        <pc:spChg chg="mod">
          <ac:chgData name="Sudip Awasthi" userId="f8e40b7d75871431" providerId="Windows Live" clId="Web-{3937AD03-98A8-4DAA-A848-98BF2AB4908F}" dt="2023-06-13T11:10:33.745" v="408" actId="20577"/>
          <ac:spMkLst>
            <pc:docMk/>
            <pc:sldMk cId="3084233281" sldId="260"/>
            <ac:spMk id="3" creationId="{B3E9A944-86DD-684F-3C7E-889DF660A1EB}"/>
          </ac:spMkLst>
        </pc:spChg>
      </pc:sldChg>
      <pc:sldMasterChg chg="del delSldLayout">
        <pc:chgData name="Sudip Awasthi" userId="f8e40b7d75871431" providerId="Windows Live" clId="Web-{3937AD03-98A8-4DAA-A848-98BF2AB4908F}" dt="2023-06-13T10:02:02.755" v="0"/>
        <pc:sldMasterMkLst>
          <pc:docMk/>
          <pc:sldMasterMk cId="2460954070" sldId="2147483660"/>
        </pc:sldMasterMkLst>
        <pc:sldLayoutChg chg="del">
          <pc:chgData name="Sudip Awasthi" userId="f8e40b7d75871431" providerId="Windows Live" clId="Web-{3937AD03-98A8-4DAA-A848-98BF2AB4908F}" dt="2023-06-13T10:02:02.755" v="0"/>
          <pc:sldLayoutMkLst>
            <pc:docMk/>
            <pc:sldMasterMk cId="2460954070" sldId="2147483660"/>
            <pc:sldLayoutMk cId="2385387890" sldId="2147483661"/>
          </pc:sldLayoutMkLst>
        </pc:sldLayoutChg>
        <pc:sldLayoutChg chg="del">
          <pc:chgData name="Sudip Awasthi" userId="f8e40b7d75871431" providerId="Windows Live" clId="Web-{3937AD03-98A8-4DAA-A848-98BF2AB4908F}" dt="2023-06-13T10:02:02.755" v="0"/>
          <pc:sldLayoutMkLst>
            <pc:docMk/>
            <pc:sldMasterMk cId="2460954070" sldId="2147483660"/>
            <pc:sldLayoutMk cId="949138452" sldId="2147483662"/>
          </pc:sldLayoutMkLst>
        </pc:sldLayoutChg>
        <pc:sldLayoutChg chg="del">
          <pc:chgData name="Sudip Awasthi" userId="f8e40b7d75871431" providerId="Windows Live" clId="Web-{3937AD03-98A8-4DAA-A848-98BF2AB4908F}" dt="2023-06-13T10:02:02.755" v="0"/>
          <pc:sldLayoutMkLst>
            <pc:docMk/>
            <pc:sldMasterMk cId="2460954070" sldId="2147483660"/>
            <pc:sldLayoutMk cId="2591524520" sldId="2147483663"/>
          </pc:sldLayoutMkLst>
        </pc:sldLayoutChg>
        <pc:sldLayoutChg chg="del">
          <pc:chgData name="Sudip Awasthi" userId="f8e40b7d75871431" providerId="Windows Live" clId="Web-{3937AD03-98A8-4DAA-A848-98BF2AB4908F}" dt="2023-06-13T10:02:02.755" v="0"/>
          <pc:sldLayoutMkLst>
            <pc:docMk/>
            <pc:sldMasterMk cId="2460954070" sldId="2147483660"/>
            <pc:sldLayoutMk cId="1203092039" sldId="2147483664"/>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733172339" sldId="2147483665"/>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210312558" sldId="2147483666"/>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146388984" sldId="2147483667"/>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171841454" sldId="2147483668"/>
          </pc:sldLayoutMkLst>
        </pc:sldLayoutChg>
        <pc:sldLayoutChg chg="del">
          <pc:chgData name="Sudip Awasthi" userId="f8e40b7d75871431" providerId="Windows Live" clId="Web-{3937AD03-98A8-4DAA-A848-98BF2AB4908F}" dt="2023-06-13T10:02:02.755" v="0"/>
          <pc:sldLayoutMkLst>
            <pc:docMk/>
            <pc:sldMasterMk cId="2460954070" sldId="2147483660"/>
            <pc:sldLayoutMk cId="1718958274" sldId="2147483669"/>
          </pc:sldLayoutMkLst>
        </pc:sldLayoutChg>
        <pc:sldLayoutChg chg="del">
          <pc:chgData name="Sudip Awasthi" userId="f8e40b7d75871431" providerId="Windows Live" clId="Web-{3937AD03-98A8-4DAA-A848-98BF2AB4908F}" dt="2023-06-13T10:02:02.755" v="0"/>
          <pc:sldLayoutMkLst>
            <pc:docMk/>
            <pc:sldMasterMk cId="2460954070" sldId="2147483660"/>
            <pc:sldLayoutMk cId="2202905451" sldId="2147483670"/>
          </pc:sldLayoutMkLst>
        </pc:sldLayoutChg>
        <pc:sldLayoutChg chg="del">
          <pc:chgData name="Sudip Awasthi" userId="f8e40b7d75871431" providerId="Windows Live" clId="Web-{3937AD03-98A8-4DAA-A848-98BF2AB4908F}" dt="2023-06-13T10:02:02.755" v="0"/>
          <pc:sldLayoutMkLst>
            <pc:docMk/>
            <pc:sldMasterMk cId="2460954070" sldId="2147483660"/>
            <pc:sldLayoutMk cId="3479445657" sldId="2147483671"/>
          </pc:sldLayoutMkLst>
        </pc:sldLayoutChg>
      </pc:sldMasterChg>
      <pc:sldMasterChg chg="add addSldLayout">
        <pc:chgData name="Sudip Awasthi" userId="f8e40b7d75871431" providerId="Windows Live" clId="Web-{3937AD03-98A8-4DAA-A848-98BF2AB4908F}" dt="2023-06-13T10:02:02.755" v="0"/>
        <pc:sldMasterMkLst>
          <pc:docMk/>
          <pc:sldMasterMk cId="3102994372" sldId="2147483737"/>
        </pc:sldMasterMkLst>
        <pc:sldLayoutChg chg="add">
          <pc:chgData name="Sudip Awasthi" userId="f8e40b7d75871431" providerId="Windows Live" clId="Web-{3937AD03-98A8-4DAA-A848-98BF2AB4908F}" dt="2023-06-13T10:02:02.755" v="0"/>
          <pc:sldLayoutMkLst>
            <pc:docMk/>
            <pc:sldMasterMk cId="3102994372" sldId="2147483737"/>
            <pc:sldLayoutMk cId="3779323084" sldId="2147483726"/>
          </pc:sldLayoutMkLst>
        </pc:sldLayoutChg>
        <pc:sldLayoutChg chg="add">
          <pc:chgData name="Sudip Awasthi" userId="f8e40b7d75871431" providerId="Windows Live" clId="Web-{3937AD03-98A8-4DAA-A848-98BF2AB4908F}" dt="2023-06-13T10:02:02.755" v="0"/>
          <pc:sldLayoutMkLst>
            <pc:docMk/>
            <pc:sldMasterMk cId="3102994372" sldId="2147483737"/>
            <pc:sldLayoutMk cId="695011118" sldId="2147483727"/>
          </pc:sldLayoutMkLst>
        </pc:sldLayoutChg>
        <pc:sldLayoutChg chg="add">
          <pc:chgData name="Sudip Awasthi" userId="f8e40b7d75871431" providerId="Windows Live" clId="Web-{3937AD03-98A8-4DAA-A848-98BF2AB4908F}" dt="2023-06-13T10:02:02.755" v="0"/>
          <pc:sldLayoutMkLst>
            <pc:docMk/>
            <pc:sldMasterMk cId="3102994372" sldId="2147483737"/>
            <pc:sldLayoutMk cId="1621121335" sldId="2147483728"/>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672983081" sldId="2147483729"/>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706867237" sldId="2147483730"/>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597539735" sldId="2147483731"/>
          </pc:sldLayoutMkLst>
        </pc:sldLayoutChg>
        <pc:sldLayoutChg chg="add">
          <pc:chgData name="Sudip Awasthi" userId="f8e40b7d75871431" providerId="Windows Live" clId="Web-{3937AD03-98A8-4DAA-A848-98BF2AB4908F}" dt="2023-06-13T10:02:02.755" v="0"/>
          <pc:sldLayoutMkLst>
            <pc:docMk/>
            <pc:sldMasterMk cId="3102994372" sldId="2147483737"/>
            <pc:sldLayoutMk cId="1997734558" sldId="2147483732"/>
          </pc:sldLayoutMkLst>
        </pc:sldLayoutChg>
        <pc:sldLayoutChg chg="add">
          <pc:chgData name="Sudip Awasthi" userId="f8e40b7d75871431" providerId="Windows Live" clId="Web-{3937AD03-98A8-4DAA-A848-98BF2AB4908F}" dt="2023-06-13T10:02:02.755" v="0"/>
          <pc:sldLayoutMkLst>
            <pc:docMk/>
            <pc:sldMasterMk cId="3102994372" sldId="2147483737"/>
            <pc:sldLayoutMk cId="2760028071" sldId="2147483733"/>
          </pc:sldLayoutMkLst>
        </pc:sldLayoutChg>
        <pc:sldLayoutChg chg="add">
          <pc:chgData name="Sudip Awasthi" userId="f8e40b7d75871431" providerId="Windows Live" clId="Web-{3937AD03-98A8-4DAA-A848-98BF2AB4908F}" dt="2023-06-13T10:02:02.755" v="0"/>
          <pc:sldLayoutMkLst>
            <pc:docMk/>
            <pc:sldMasterMk cId="3102994372" sldId="2147483737"/>
            <pc:sldLayoutMk cId="750290246" sldId="2147483734"/>
          </pc:sldLayoutMkLst>
        </pc:sldLayoutChg>
        <pc:sldLayoutChg chg="add">
          <pc:chgData name="Sudip Awasthi" userId="f8e40b7d75871431" providerId="Windows Live" clId="Web-{3937AD03-98A8-4DAA-A848-98BF2AB4908F}" dt="2023-06-13T10:02:02.755" v="0"/>
          <pc:sldLayoutMkLst>
            <pc:docMk/>
            <pc:sldMasterMk cId="3102994372" sldId="2147483737"/>
            <pc:sldLayoutMk cId="4256952077" sldId="2147483735"/>
          </pc:sldLayoutMkLst>
        </pc:sldLayoutChg>
        <pc:sldLayoutChg chg="add">
          <pc:chgData name="Sudip Awasthi" userId="f8e40b7d75871431" providerId="Windows Live" clId="Web-{3937AD03-98A8-4DAA-A848-98BF2AB4908F}" dt="2023-06-13T10:02:02.755" v="0"/>
          <pc:sldLayoutMkLst>
            <pc:docMk/>
            <pc:sldMasterMk cId="3102994372" sldId="2147483737"/>
            <pc:sldLayoutMk cId="125423813" sldId="2147483736"/>
          </pc:sldLayoutMkLst>
        </pc:sldLayoutChg>
      </pc:sldMasterChg>
    </pc:docChg>
  </pc:docChgLst>
  <pc:docChgLst>
    <pc:chgData name="Sudip Awasthi" userId="f8e40b7d75871431" providerId="Windows Live" clId="Web-{594F8833-E8EB-4C33-BF54-EFD3830FD0F4}"/>
    <pc:docChg chg="addSld modSld">
      <pc:chgData name="Sudip Awasthi" userId="f8e40b7d75871431" providerId="Windows Live" clId="Web-{594F8833-E8EB-4C33-BF54-EFD3830FD0F4}" dt="2023-06-13T12:52:11.382" v="22"/>
      <pc:docMkLst>
        <pc:docMk/>
      </pc:docMkLst>
      <pc:sldChg chg="addSp delSp modSp mod setBg">
        <pc:chgData name="Sudip Awasthi" userId="f8e40b7d75871431" providerId="Windows Live" clId="Web-{594F8833-E8EB-4C33-BF54-EFD3830FD0F4}" dt="2023-06-13T12:52:11.382" v="22"/>
        <pc:sldMkLst>
          <pc:docMk/>
          <pc:sldMk cId="3084233281" sldId="260"/>
        </pc:sldMkLst>
        <pc:spChg chg="mod">
          <ac:chgData name="Sudip Awasthi" userId="f8e40b7d75871431" providerId="Windows Live" clId="Web-{594F8833-E8EB-4C33-BF54-EFD3830FD0F4}" dt="2023-06-13T12:52:11.382" v="22"/>
          <ac:spMkLst>
            <pc:docMk/>
            <pc:sldMk cId="3084233281" sldId="260"/>
            <ac:spMk id="2" creationId="{BD0DEBF4-FB94-F260-CD86-E09F399643DD}"/>
          </ac:spMkLst>
        </pc:spChg>
        <pc:spChg chg="mod ord">
          <ac:chgData name="Sudip Awasthi" userId="f8e40b7d75871431" providerId="Windows Live" clId="Web-{594F8833-E8EB-4C33-BF54-EFD3830FD0F4}" dt="2023-06-13T12:52:11.382" v="22"/>
          <ac:spMkLst>
            <pc:docMk/>
            <pc:sldMk cId="3084233281" sldId="260"/>
            <ac:spMk id="7" creationId="{B3E9A944-86DD-684F-3C7E-889DF660A1EB}"/>
          </ac:spMkLst>
        </pc:spChg>
        <pc:spChg chg="del">
          <ac:chgData name="Sudip Awasthi" userId="f8e40b7d75871431" providerId="Windows Live" clId="Web-{594F8833-E8EB-4C33-BF54-EFD3830FD0F4}" dt="2023-06-13T12:52:11.382" v="22"/>
          <ac:spMkLst>
            <pc:docMk/>
            <pc:sldMk cId="3084233281" sldId="260"/>
            <ac:spMk id="8" creationId="{3741B58E-3B65-4A01-A276-975AB2CF8A08}"/>
          </ac:spMkLst>
        </pc:spChg>
        <pc:spChg chg="del">
          <ac:chgData name="Sudip Awasthi" userId="f8e40b7d75871431" providerId="Windows Live" clId="Web-{594F8833-E8EB-4C33-BF54-EFD3830FD0F4}" dt="2023-06-13T12:52:11.382" v="22"/>
          <ac:spMkLst>
            <pc:docMk/>
            <pc:sldMk cId="3084233281" sldId="260"/>
            <ac:spMk id="10" creationId="{7AAC67C3-831B-4AB1-A259-DFB839CAFAFC}"/>
          </ac:spMkLst>
        </pc:spChg>
        <pc:spChg chg="add">
          <ac:chgData name="Sudip Awasthi" userId="f8e40b7d75871431" providerId="Windows Live" clId="Web-{594F8833-E8EB-4C33-BF54-EFD3830FD0F4}" dt="2023-06-13T12:52:11.382" v="22"/>
          <ac:spMkLst>
            <pc:docMk/>
            <pc:sldMk cId="3084233281" sldId="260"/>
            <ac:spMk id="15" creationId="{73734CDA-1CE8-4F1C-B0B3-AAB252B0135C}"/>
          </ac:spMkLst>
        </pc:spChg>
        <pc:spChg chg="add">
          <ac:chgData name="Sudip Awasthi" userId="f8e40b7d75871431" providerId="Windows Live" clId="Web-{594F8833-E8EB-4C33-BF54-EFD3830FD0F4}" dt="2023-06-13T12:52:11.382" v="22"/>
          <ac:spMkLst>
            <pc:docMk/>
            <pc:sldMk cId="3084233281" sldId="260"/>
            <ac:spMk id="19" creationId="{3BD57AB6-3172-4520-B22E-FCD0184F3BA3}"/>
          </ac:spMkLst>
        </pc:spChg>
        <pc:picChg chg="add mod">
          <ac:chgData name="Sudip Awasthi" userId="f8e40b7d75871431" providerId="Windows Live" clId="Web-{594F8833-E8EB-4C33-BF54-EFD3830FD0F4}" dt="2023-06-13T12:52:11.382" v="22"/>
          <ac:picMkLst>
            <pc:docMk/>
            <pc:sldMk cId="3084233281" sldId="260"/>
            <ac:picMk id="3" creationId="{00FAE0A0-ABEB-6FA5-51AD-841FD2BF586D}"/>
          </ac:picMkLst>
        </pc:picChg>
        <pc:cxnChg chg="add">
          <ac:chgData name="Sudip Awasthi" userId="f8e40b7d75871431" providerId="Windows Live" clId="Web-{594F8833-E8EB-4C33-BF54-EFD3830FD0F4}" dt="2023-06-13T12:52:11.382" v="22"/>
          <ac:cxnSpMkLst>
            <pc:docMk/>
            <pc:sldMk cId="3084233281" sldId="260"/>
            <ac:cxnSpMk id="17" creationId="{D7143990-FA50-4B23-AE6D-E17D22F52676}"/>
          </ac:cxnSpMkLst>
        </pc:cxnChg>
      </pc:sldChg>
      <pc:sldChg chg="addSp delSp modSp new mod setBg setClrOvrMap">
        <pc:chgData name="Sudip Awasthi" userId="f8e40b7d75871431" providerId="Windows Live" clId="Web-{594F8833-E8EB-4C33-BF54-EFD3830FD0F4}" dt="2023-06-13T12:50:27.707" v="20"/>
        <pc:sldMkLst>
          <pc:docMk/>
          <pc:sldMk cId="654581123" sldId="265"/>
        </pc:sldMkLst>
        <pc:spChg chg="mod">
          <ac:chgData name="Sudip Awasthi" userId="f8e40b7d75871431" providerId="Windows Live" clId="Web-{594F8833-E8EB-4C33-BF54-EFD3830FD0F4}" dt="2023-06-13T12:50:27.707" v="20"/>
          <ac:spMkLst>
            <pc:docMk/>
            <pc:sldMk cId="654581123" sldId="265"/>
            <ac:spMk id="2" creationId="{53A9201A-4135-4C5C-81F7-333487197409}"/>
          </ac:spMkLst>
        </pc:spChg>
        <pc:spChg chg="mod ord">
          <ac:chgData name="Sudip Awasthi" userId="f8e40b7d75871431" providerId="Windows Live" clId="Web-{594F8833-E8EB-4C33-BF54-EFD3830FD0F4}" dt="2023-06-13T12:50:27.707" v="20"/>
          <ac:spMkLst>
            <pc:docMk/>
            <pc:sldMk cId="654581123" sldId="265"/>
            <ac:spMk id="3" creationId="{8FFD7CBE-6AFE-EC69-7B5A-868E177C7A06}"/>
          </ac:spMkLst>
        </pc:spChg>
        <pc:spChg chg="add del">
          <ac:chgData name="Sudip Awasthi" userId="f8e40b7d75871431" providerId="Windows Live" clId="Web-{594F8833-E8EB-4C33-BF54-EFD3830FD0F4}" dt="2023-06-13T12:50:27.707" v="20"/>
          <ac:spMkLst>
            <pc:docMk/>
            <pc:sldMk cId="654581123" sldId="265"/>
            <ac:spMk id="8" creationId="{C8DD82D3-D002-45B0-B16A-82B3DA4EFDDB}"/>
          </ac:spMkLst>
        </pc:spChg>
        <pc:spChg chg="add">
          <ac:chgData name="Sudip Awasthi" userId="f8e40b7d75871431" providerId="Windows Live" clId="Web-{594F8833-E8EB-4C33-BF54-EFD3830FD0F4}" dt="2023-06-13T12:50:27.707" v="20"/>
          <ac:spMkLst>
            <pc:docMk/>
            <pc:sldMk cId="654581123" sldId="265"/>
            <ac:spMk id="15" creationId="{73734CDA-1CE8-4F1C-B0B3-AAB252B0135C}"/>
          </ac:spMkLst>
        </pc:spChg>
        <pc:spChg chg="add">
          <ac:chgData name="Sudip Awasthi" userId="f8e40b7d75871431" providerId="Windows Live" clId="Web-{594F8833-E8EB-4C33-BF54-EFD3830FD0F4}" dt="2023-06-13T12:50:27.707" v="20"/>
          <ac:spMkLst>
            <pc:docMk/>
            <pc:sldMk cId="654581123" sldId="265"/>
            <ac:spMk id="19" creationId="{3BD57AB6-3172-4520-B22E-FCD0184F3BA3}"/>
          </ac:spMkLst>
        </pc:spChg>
        <pc:picChg chg="add mod">
          <ac:chgData name="Sudip Awasthi" userId="f8e40b7d75871431" providerId="Windows Live" clId="Web-{594F8833-E8EB-4C33-BF54-EFD3830FD0F4}" dt="2023-06-13T12:50:27.707" v="20"/>
          <ac:picMkLst>
            <pc:docMk/>
            <pc:sldMk cId="654581123" sldId="265"/>
            <ac:picMk id="4" creationId="{48D031AC-56DC-1102-C387-57CE9B01982E}"/>
          </ac:picMkLst>
        </pc:picChg>
        <pc:cxnChg chg="add del">
          <ac:chgData name="Sudip Awasthi" userId="f8e40b7d75871431" providerId="Windows Live" clId="Web-{594F8833-E8EB-4C33-BF54-EFD3830FD0F4}" dt="2023-06-13T12:50:27.707" v="20"/>
          <ac:cxnSpMkLst>
            <pc:docMk/>
            <pc:sldMk cId="654581123" sldId="265"/>
            <ac:cxnSpMk id="10" creationId="{9F09C252-16FE-4557-AD6D-BB5CA773496C}"/>
          </ac:cxnSpMkLst>
        </pc:cxnChg>
        <pc:cxnChg chg="add">
          <ac:chgData name="Sudip Awasthi" userId="f8e40b7d75871431" providerId="Windows Live" clId="Web-{594F8833-E8EB-4C33-BF54-EFD3830FD0F4}" dt="2023-06-13T12:50:27.707" v="20"/>
          <ac:cxnSpMkLst>
            <pc:docMk/>
            <pc:sldMk cId="654581123" sldId="265"/>
            <ac:cxnSpMk id="17" creationId="{D7143990-FA50-4B23-AE6D-E17D22F52676}"/>
          </ac:cxnSpMkLst>
        </pc:cxnChg>
      </pc:sldChg>
    </pc:docChg>
  </pc:docChgLst>
  <pc:docChgLst>
    <pc:chgData name="Sudip Awasthi" userId="f8e40b7d75871431" providerId="Windows Live" clId="Web-{A83A707C-61C3-488C-844A-209824B9042C}"/>
    <pc:docChg chg="modSld modMainMaster">
      <pc:chgData name="Sudip Awasthi" userId="f8e40b7d75871431" providerId="Windows Live" clId="Web-{A83A707C-61C3-488C-844A-209824B9042C}" dt="2023-06-13T11:40:58.532" v="28"/>
      <pc:docMkLst>
        <pc:docMk/>
      </pc:docMkLst>
      <pc:sldChg chg="mod">
        <pc:chgData name="Sudip Awasthi" userId="f8e40b7d75871431" providerId="Windows Live" clId="Web-{A83A707C-61C3-488C-844A-209824B9042C}" dt="2023-06-13T11:40:58.532" v="28"/>
        <pc:sldMkLst>
          <pc:docMk/>
          <pc:sldMk cId="109857222" sldId="256"/>
        </pc:sldMkLst>
      </pc:sldChg>
      <pc:sldChg chg="mod">
        <pc:chgData name="Sudip Awasthi" userId="f8e40b7d75871431" providerId="Windows Live" clId="Web-{A83A707C-61C3-488C-844A-209824B9042C}" dt="2023-06-13T11:40:58.532" v="28"/>
        <pc:sldMkLst>
          <pc:docMk/>
          <pc:sldMk cId="1048790474" sldId="257"/>
        </pc:sldMkLst>
      </pc:sldChg>
      <pc:sldChg chg="mod">
        <pc:chgData name="Sudip Awasthi" userId="f8e40b7d75871431" providerId="Windows Live" clId="Web-{A83A707C-61C3-488C-844A-209824B9042C}" dt="2023-06-13T11:40:58.532" v="28"/>
        <pc:sldMkLst>
          <pc:docMk/>
          <pc:sldMk cId="1029540557" sldId="258"/>
        </pc:sldMkLst>
      </pc:sldChg>
      <pc:sldChg chg="mod">
        <pc:chgData name="Sudip Awasthi" userId="f8e40b7d75871431" providerId="Windows Live" clId="Web-{A83A707C-61C3-488C-844A-209824B9042C}" dt="2023-06-13T11:40:58.532" v="28"/>
        <pc:sldMkLst>
          <pc:docMk/>
          <pc:sldMk cId="1268395044" sldId="259"/>
        </pc:sldMkLst>
      </pc:sldChg>
      <pc:sldChg chg="addSp delSp modSp mod setBg">
        <pc:chgData name="Sudip Awasthi" userId="f8e40b7d75871431" providerId="Windows Live" clId="Web-{A83A707C-61C3-488C-844A-209824B9042C}" dt="2023-06-13T11:40:58.532" v="28"/>
        <pc:sldMkLst>
          <pc:docMk/>
          <pc:sldMk cId="3084233281" sldId="260"/>
        </pc:sldMkLst>
        <pc:spChg chg="mod">
          <ac:chgData name="Sudip Awasthi" userId="f8e40b7d75871431" providerId="Windows Live" clId="Web-{A83A707C-61C3-488C-844A-209824B9042C}" dt="2023-06-13T11:39:05.935" v="23"/>
          <ac:spMkLst>
            <pc:docMk/>
            <pc:sldMk cId="3084233281" sldId="260"/>
            <ac:spMk id="2" creationId="{BD0DEBF4-FB94-F260-CD86-E09F399643DD}"/>
          </ac:spMkLst>
        </pc:spChg>
        <pc:spChg chg="add del mod">
          <ac:chgData name="Sudip Awasthi" userId="f8e40b7d75871431" providerId="Windows Live" clId="Web-{A83A707C-61C3-488C-844A-209824B9042C}" dt="2023-06-13T11:39:05.935" v="23"/>
          <ac:spMkLst>
            <pc:docMk/>
            <pc:sldMk cId="3084233281" sldId="260"/>
            <ac:spMk id="3" creationId="{B3E9A944-86DD-684F-3C7E-889DF660A1EB}"/>
          </ac:spMkLst>
        </pc:spChg>
        <pc:spChg chg="add mod">
          <ac:chgData name="Sudip Awasthi" userId="f8e40b7d75871431" providerId="Windows Live" clId="Web-{A83A707C-61C3-488C-844A-209824B9042C}" dt="2023-06-13T11:40:20.687" v="26" actId="20577"/>
          <ac:spMkLst>
            <pc:docMk/>
            <pc:sldMk cId="3084233281" sldId="260"/>
            <ac:spMk id="7" creationId="{B3E9A944-86DD-684F-3C7E-889DF660A1EB}"/>
          </ac:spMkLst>
        </pc:spChg>
        <pc:spChg chg="add">
          <ac:chgData name="Sudip Awasthi" userId="f8e40b7d75871431" providerId="Windows Live" clId="Web-{A83A707C-61C3-488C-844A-209824B9042C}" dt="2023-06-13T11:39:05.935" v="23"/>
          <ac:spMkLst>
            <pc:docMk/>
            <pc:sldMk cId="3084233281" sldId="260"/>
            <ac:spMk id="8" creationId="{3741B58E-3B65-4A01-A276-975AB2CF8A08}"/>
          </ac:spMkLst>
        </pc:spChg>
        <pc:spChg chg="add">
          <ac:chgData name="Sudip Awasthi" userId="f8e40b7d75871431" providerId="Windows Live" clId="Web-{A83A707C-61C3-488C-844A-209824B9042C}" dt="2023-06-13T11:39:05.935" v="23"/>
          <ac:spMkLst>
            <pc:docMk/>
            <pc:sldMk cId="3084233281" sldId="260"/>
            <ac:spMk id="10" creationId="{7AAC67C3-831B-4AB1-A259-DFB839CAFAFC}"/>
          </ac:spMkLst>
        </pc:spChg>
        <pc:graphicFrameChg chg="add del">
          <ac:chgData name="Sudip Awasthi" userId="f8e40b7d75871431" providerId="Windows Live" clId="Web-{A83A707C-61C3-488C-844A-209824B9042C}" dt="2023-06-13T11:39:05.919" v="22"/>
          <ac:graphicFrameMkLst>
            <pc:docMk/>
            <pc:sldMk cId="3084233281" sldId="260"/>
            <ac:graphicFrameMk id="5" creationId="{4FF822EC-08A1-D6F7-C4AF-A083204B7A28}"/>
          </ac:graphicFrameMkLst>
        </pc:graphicFrameChg>
      </pc:sldChg>
      <pc:sldMasterChg chg="mod setBg modSldLayout">
        <pc:chgData name="Sudip Awasthi" userId="f8e40b7d75871431" providerId="Windows Live" clId="Web-{A83A707C-61C3-488C-844A-209824B9042C}" dt="2023-06-13T11:40:58.532" v="28"/>
        <pc:sldMasterMkLst>
          <pc:docMk/>
          <pc:sldMasterMk cId="3102994372" sldId="2147483737"/>
        </pc:sldMasterMkLst>
        <pc:sldLayoutChg chg="mod setFolMasterObjs">
          <pc:chgData name="Sudip Awasthi" userId="f8e40b7d75871431" providerId="Windows Live" clId="Web-{A83A707C-61C3-488C-844A-209824B9042C}" dt="2023-06-13T11:40:58.532" v="28"/>
          <pc:sldLayoutMkLst>
            <pc:docMk/>
            <pc:sldMasterMk cId="3102994372" sldId="2147483737"/>
            <pc:sldLayoutMk cId="3779323084" sldId="2147483726"/>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695011118" sldId="2147483727"/>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1621121335" sldId="2147483728"/>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2672983081" sldId="2147483729"/>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2706867237" sldId="2147483730"/>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2597539735" sldId="2147483731"/>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1997734558" sldId="2147483732"/>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2760028071" sldId="2147483733"/>
          </pc:sldLayoutMkLst>
        </pc:sldLayoutChg>
        <pc:sldLayoutChg chg="mod setFolMasterObjs">
          <pc:chgData name="Sudip Awasthi" userId="f8e40b7d75871431" providerId="Windows Live" clId="Web-{A83A707C-61C3-488C-844A-209824B9042C}" dt="2023-06-13T11:40:58.532" v="28"/>
          <pc:sldLayoutMkLst>
            <pc:docMk/>
            <pc:sldMasterMk cId="3102994372" sldId="2147483737"/>
            <pc:sldLayoutMk cId="750290246" sldId="2147483734"/>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4256952077" sldId="2147483735"/>
          </pc:sldLayoutMkLst>
        </pc:sldLayoutChg>
        <pc:sldLayoutChg chg="mod">
          <pc:chgData name="Sudip Awasthi" userId="f8e40b7d75871431" providerId="Windows Live" clId="Web-{A83A707C-61C3-488C-844A-209824B9042C}" dt="2023-06-13T11:40:58.532" v="28"/>
          <pc:sldLayoutMkLst>
            <pc:docMk/>
            <pc:sldMasterMk cId="3102994372" sldId="2147483737"/>
            <pc:sldLayoutMk cId="125423813" sldId="2147483736"/>
          </pc:sldLayoutMkLst>
        </pc:sldLayoutChg>
      </pc:sldMasterChg>
    </pc:docChg>
  </pc:docChgLst>
  <pc:docChgLst>
    <pc:chgData name="Sudip Awasthi" userId="f8e40b7d75871431" providerId="Windows Live" clId="Web-{2DB6192E-0C33-43CE-AB62-B72729A7120D}"/>
    <pc:docChg chg="addSld modSld">
      <pc:chgData name="Sudip Awasthi" userId="f8e40b7d75871431" providerId="Windows Live" clId="Web-{2DB6192E-0C33-43CE-AB62-B72729A7120D}" dt="2023-06-13T12:25:20.260" v="181" actId="14100"/>
      <pc:docMkLst>
        <pc:docMk/>
      </pc:docMkLst>
      <pc:sldChg chg="modSp">
        <pc:chgData name="Sudip Awasthi" userId="f8e40b7d75871431" providerId="Windows Live" clId="Web-{2DB6192E-0C33-43CE-AB62-B72729A7120D}" dt="2023-06-13T12:25:20.260" v="181" actId="14100"/>
        <pc:sldMkLst>
          <pc:docMk/>
          <pc:sldMk cId="109857222" sldId="256"/>
        </pc:sldMkLst>
        <pc:picChg chg="mod">
          <ac:chgData name="Sudip Awasthi" userId="f8e40b7d75871431" providerId="Windows Live" clId="Web-{2DB6192E-0C33-43CE-AB62-B72729A7120D}" dt="2023-06-13T12:25:20.260" v="181" actId="14100"/>
          <ac:picMkLst>
            <pc:docMk/>
            <pc:sldMk cId="109857222" sldId="256"/>
            <ac:picMk id="4" creationId="{2AA36590-D4B9-F8E3-CA18-413B73865FBD}"/>
          </ac:picMkLst>
        </pc:picChg>
      </pc:sldChg>
      <pc:sldChg chg="modSp mod setBg">
        <pc:chgData name="Sudip Awasthi" userId="f8e40b7d75871431" providerId="Windows Live" clId="Web-{2DB6192E-0C33-43CE-AB62-B72729A7120D}" dt="2023-06-13T11:42:34.363" v="4" actId="20577"/>
        <pc:sldMkLst>
          <pc:docMk/>
          <pc:sldMk cId="1048790474" sldId="257"/>
        </pc:sldMkLst>
        <pc:spChg chg="mod">
          <ac:chgData name="Sudip Awasthi" userId="f8e40b7d75871431" providerId="Windows Live" clId="Web-{2DB6192E-0C33-43CE-AB62-B72729A7120D}" dt="2023-06-13T11:42:34.363" v="4" actId="20577"/>
          <ac:spMkLst>
            <pc:docMk/>
            <pc:sldMk cId="1048790474" sldId="257"/>
            <ac:spMk id="4" creationId="{1D333CCC-5B4A-C285-4EB0-FBC655D13B10}"/>
          </ac:spMkLst>
        </pc:spChg>
      </pc:sldChg>
      <pc:sldChg chg="mod setBg">
        <pc:chgData name="Sudip Awasthi" userId="f8e40b7d75871431" providerId="Windows Live" clId="Web-{2DB6192E-0C33-43CE-AB62-B72729A7120D}" dt="2023-06-13T11:41:55.721" v="1"/>
        <pc:sldMkLst>
          <pc:docMk/>
          <pc:sldMk cId="1268395044" sldId="259"/>
        </pc:sldMkLst>
      </pc:sldChg>
      <pc:sldChg chg="modSp mod setBg">
        <pc:chgData name="Sudip Awasthi" userId="f8e40b7d75871431" providerId="Windows Live" clId="Web-{2DB6192E-0C33-43CE-AB62-B72729A7120D}" dt="2023-06-13T11:43:45.632" v="6" actId="14100"/>
        <pc:sldMkLst>
          <pc:docMk/>
          <pc:sldMk cId="3084233281" sldId="260"/>
        </pc:sldMkLst>
        <pc:spChg chg="mod">
          <ac:chgData name="Sudip Awasthi" userId="f8e40b7d75871431" providerId="Windows Live" clId="Web-{2DB6192E-0C33-43CE-AB62-B72729A7120D}" dt="2023-06-13T11:43:45.632" v="6" actId="14100"/>
          <ac:spMkLst>
            <pc:docMk/>
            <pc:sldMk cId="3084233281" sldId="260"/>
            <ac:spMk id="7" creationId="{B3E9A944-86DD-684F-3C7E-889DF660A1EB}"/>
          </ac:spMkLst>
        </pc:spChg>
      </pc:sldChg>
      <pc:sldChg chg="modSp new mod setBg">
        <pc:chgData name="Sudip Awasthi" userId="f8e40b7d75871431" providerId="Windows Live" clId="Web-{2DB6192E-0C33-43CE-AB62-B72729A7120D}" dt="2023-06-13T11:55:12.268" v="36" actId="20577"/>
        <pc:sldMkLst>
          <pc:docMk/>
          <pc:sldMk cId="2797633341" sldId="261"/>
        </pc:sldMkLst>
        <pc:spChg chg="mod">
          <ac:chgData name="Sudip Awasthi" userId="f8e40b7d75871431" providerId="Windows Live" clId="Web-{2DB6192E-0C33-43CE-AB62-B72729A7120D}" dt="2023-06-13T11:55:12.268" v="36" actId="20577"/>
          <ac:spMkLst>
            <pc:docMk/>
            <pc:sldMk cId="2797633341" sldId="261"/>
            <ac:spMk id="2" creationId="{B1672CB6-B9D9-0913-4547-CF45CE8F4912}"/>
          </ac:spMkLst>
        </pc:spChg>
        <pc:spChg chg="mod">
          <ac:chgData name="Sudip Awasthi" userId="f8e40b7d75871431" providerId="Windows Live" clId="Web-{2DB6192E-0C33-43CE-AB62-B72729A7120D}" dt="2023-06-13T11:54:55.642" v="17" actId="20577"/>
          <ac:spMkLst>
            <pc:docMk/>
            <pc:sldMk cId="2797633341" sldId="261"/>
            <ac:spMk id="3" creationId="{DC2D26DB-6C44-DEC3-1441-5383A55E3FA7}"/>
          </ac:spMkLst>
        </pc:spChg>
      </pc:sldChg>
      <pc:sldChg chg="modSp new mod setBg">
        <pc:chgData name="Sudip Awasthi" userId="f8e40b7d75871431" providerId="Windows Live" clId="Web-{2DB6192E-0C33-43CE-AB62-B72729A7120D}" dt="2023-06-13T12:23:29.787" v="178" actId="20577"/>
        <pc:sldMkLst>
          <pc:docMk/>
          <pc:sldMk cId="3106470898" sldId="262"/>
        </pc:sldMkLst>
        <pc:spChg chg="mod">
          <ac:chgData name="Sudip Awasthi" userId="f8e40b7d75871431" providerId="Windows Live" clId="Web-{2DB6192E-0C33-43CE-AB62-B72729A7120D}" dt="2023-06-13T12:22:18.269" v="175" actId="20577"/>
          <ac:spMkLst>
            <pc:docMk/>
            <pc:sldMk cId="3106470898" sldId="262"/>
            <ac:spMk id="2" creationId="{43FC9178-9F89-65C2-174E-F921EFA423F3}"/>
          </ac:spMkLst>
        </pc:spChg>
        <pc:spChg chg="mod">
          <ac:chgData name="Sudip Awasthi" userId="f8e40b7d75871431" providerId="Windows Live" clId="Web-{2DB6192E-0C33-43CE-AB62-B72729A7120D}" dt="2023-06-13T12:23:29.787" v="178" actId="20577"/>
          <ac:spMkLst>
            <pc:docMk/>
            <pc:sldMk cId="3106470898" sldId="262"/>
            <ac:spMk id="3" creationId="{4AC715EB-509A-441B-D3B3-EB8A0A0165AB}"/>
          </ac:spMkLst>
        </pc:spChg>
      </pc:sldChg>
      <pc:sldChg chg="modSp new mod setBg">
        <pc:chgData name="Sudip Awasthi" userId="f8e40b7d75871431" providerId="Windows Live" clId="Web-{2DB6192E-0C33-43CE-AB62-B72729A7120D}" dt="2023-06-13T12:16:06.848" v="165" actId="20577"/>
        <pc:sldMkLst>
          <pc:docMk/>
          <pc:sldMk cId="2467781180" sldId="263"/>
        </pc:sldMkLst>
        <pc:spChg chg="mod">
          <ac:chgData name="Sudip Awasthi" userId="f8e40b7d75871431" providerId="Windows Live" clId="Web-{2DB6192E-0C33-43CE-AB62-B72729A7120D}" dt="2023-06-13T12:12:33.808" v="152" actId="20577"/>
          <ac:spMkLst>
            <pc:docMk/>
            <pc:sldMk cId="2467781180" sldId="263"/>
            <ac:spMk id="2" creationId="{38E089CC-FBEF-94EA-0E94-7C94029304A7}"/>
          </ac:spMkLst>
        </pc:spChg>
        <pc:spChg chg="mod">
          <ac:chgData name="Sudip Awasthi" userId="f8e40b7d75871431" providerId="Windows Live" clId="Web-{2DB6192E-0C33-43CE-AB62-B72729A7120D}" dt="2023-06-13T12:16:06.848" v="165" actId="20577"/>
          <ac:spMkLst>
            <pc:docMk/>
            <pc:sldMk cId="2467781180" sldId="263"/>
            <ac:spMk id="3" creationId="{EEC18F28-80E6-3F6F-57F4-A5A7192D394C}"/>
          </ac:spMkLst>
        </pc:spChg>
      </pc:sldChg>
      <pc:sldChg chg="modSp new mod setBg modClrScheme chgLayout">
        <pc:chgData name="Sudip Awasthi" userId="f8e40b7d75871431" providerId="Windows Live" clId="Web-{2DB6192E-0C33-43CE-AB62-B72729A7120D}" dt="2023-06-13T12:21:37.845" v="173"/>
        <pc:sldMkLst>
          <pc:docMk/>
          <pc:sldMk cId="2800591013" sldId="264"/>
        </pc:sldMkLst>
        <pc:spChg chg="mod ord">
          <ac:chgData name="Sudip Awasthi" userId="f8e40b7d75871431" providerId="Windows Live" clId="Web-{2DB6192E-0C33-43CE-AB62-B72729A7120D}" dt="2023-06-13T12:21:37.845" v="173"/>
          <ac:spMkLst>
            <pc:docMk/>
            <pc:sldMk cId="2800591013" sldId="264"/>
            <ac:spMk id="2" creationId="{11F8F6FA-7E0C-5C29-45F8-A2B49BE056DF}"/>
          </ac:spMkLst>
        </pc:spChg>
        <pc:spChg chg="mod ord">
          <ac:chgData name="Sudip Awasthi" userId="f8e40b7d75871431" providerId="Windows Live" clId="Web-{2DB6192E-0C33-43CE-AB62-B72729A7120D}" dt="2023-06-13T12:21:37.845" v="173"/>
          <ac:spMkLst>
            <pc:docMk/>
            <pc:sldMk cId="2800591013" sldId="264"/>
            <ac:spMk id="3" creationId="{344304FF-18A0-D314-758C-ED17459097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773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298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753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002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029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95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42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86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9323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9501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112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l="-12000" r="-12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99437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6">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2AA36590-D4B9-F8E3-CA18-413B73865FBD}"/>
              </a:ext>
            </a:extLst>
          </p:cNvPr>
          <p:cNvPicPr>
            <a:picLocks noChangeAspect="1"/>
          </p:cNvPicPr>
          <p:nvPr/>
        </p:nvPicPr>
        <p:blipFill rotWithShape="1">
          <a:blip r:embed="rId2">
            <a:alphaModFix amt="35000"/>
          </a:blip>
          <a:srcRect t="22438" b="21313"/>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rmAutofit/>
          </a:bodyPr>
          <a:lstStyle/>
          <a:p>
            <a:r>
              <a:rPr lang="en-GB">
                <a:solidFill>
                  <a:srgbClr val="FFFFFF"/>
                </a:solidFill>
              </a:rPr>
              <a:t>Game Hub</a:t>
            </a:r>
          </a:p>
        </p:txBody>
      </p:sp>
      <p:sp>
        <p:nvSpPr>
          <p:cNvPr id="3" name="Subtitle 2"/>
          <p:cNvSpPr>
            <a:spLocks noGrp="1"/>
          </p:cNvSpPr>
          <p:nvPr>
            <p:ph type="subTitle" idx="1"/>
          </p:nvPr>
        </p:nvSpPr>
        <p:spPr>
          <a:xfrm>
            <a:off x="1100051" y="4645152"/>
            <a:ext cx="10058400" cy="1143000"/>
          </a:xfrm>
        </p:spPr>
        <p:txBody>
          <a:bodyPr>
            <a:normAutofit/>
          </a:bodyPr>
          <a:lstStyle/>
          <a:p>
            <a:pPr>
              <a:lnSpc>
                <a:spcPct val="100000"/>
              </a:lnSpc>
            </a:pPr>
            <a:endParaRPr lang="en-GB" sz="1500">
              <a:solidFill>
                <a:srgbClr val="FFFFFF"/>
              </a:solidFill>
            </a:endParaRPr>
          </a:p>
          <a:p>
            <a:pPr>
              <a:lnSpc>
                <a:spcPct val="100000"/>
              </a:lnSpc>
            </a:pPr>
            <a:endParaRPr lang="en-GB" sz="1500">
              <a:solidFill>
                <a:srgbClr val="FFFFFF"/>
              </a:solidFill>
            </a:endParaRPr>
          </a:p>
          <a:p>
            <a:pPr>
              <a:lnSpc>
                <a:spcPct val="100000"/>
              </a:lnSpc>
            </a:pPr>
            <a:r>
              <a:rPr lang="en-GB" sz="1500">
                <a:solidFill>
                  <a:srgbClr val="FFFFFF"/>
                </a:solidFill>
              </a:rPr>
              <a:t>GameBlogs</a:t>
            </a:r>
          </a:p>
        </p:txBody>
      </p:sp>
      <p:cxnSp>
        <p:nvCxnSpPr>
          <p:cNvPr id="29" name="Straight Connector 18">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F6FA-7E0C-5C29-45F8-A2B49BE056DF}"/>
              </a:ext>
            </a:extLst>
          </p:cNvPr>
          <p:cNvSpPr>
            <a:spLocks noGrp="1"/>
          </p:cNvSpPr>
          <p:nvPr>
            <p:ph type="title" idx="4294967295"/>
          </p:nvPr>
        </p:nvSpPr>
        <p:spPr>
          <a:xfrm>
            <a:off x="2133600" y="287338"/>
            <a:ext cx="10058400" cy="1449387"/>
          </a:xfrm>
        </p:spPr>
        <p:txBody>
          <a:bodyPr/>
          <a:lstStyle/>
          <a:p>
            <a:r>
              <a:rPr lang="en-GB" dirty="0"/>
              <a:t>At the end</a:t>
            </a:r>
          </a:p>
        </p:txBody>
      </p:sp>
      <p:sp>
        <p:nvSpPr>
          <p:cNvPr id="3" name="Content Placeholder 2">
            <a:extLst>
              <a:ext uri="{FF2B5EF4-FFF2-40B4-BE49-F238E27FC236}">
                <a16:creationId xmlns:a16="http://schemas.microsoft.com/office/drawing/2014/main" id="{344304FF-18A0-D314-758C-ED17459097EE}"/>
              </a:ext>
            </a:extLst>
          </p:cNvPr>
          <p:cNvSpPr>
            <a:spLocks noGrp="1"/>
          </p:cNvSpPr>
          <p:nvPr>
            <p:ph idx="4294967295"/>
          </p:nvPr>
        </p:nvSpPr>
        <p:spPr>
          <a:xfrm>
            <a:off x="2133600" y="2108200"/>
            <a:ext cx="10058400" cy="3760788"/>
          </a:xfrm>
        </p:spPr>
        <p:txBody>
          <a:bodyPr vert="horz" lIns="0" tIns="45720" rIns="0" bIns="45720" rtlCol="0" anchor="t">
            <a:normAutofit/>
          </a:bodyPr>
          <a:lstStyle/>
          <a:p>
            <a:r>
              <a:rPr lang="en-GB" dirty="0"/>
              <a:t>Any Questions?</a:t>
            </a:r>
          </a:p>
        </p:txBody>
      </p:sp>
    </p:spTree>
    <p:extLst>
      <p:ext uri="{BB962C8B-B14F-4D97-AF65-F5344CB8AC3E}">
        <p14:creationId xmlns:p14="http://schemas.microsoft.com/office/powerpoint/2010/main" val="280059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333CCC-5B4A-C285-4EB0-FBC655D13B10}"/>
              </a:ext>
            </a:extLst>
          </p:cNvPr>
          <p:cNvSpPr txBox="1"/>
          <p:nvPr/>
        </p:nvSpPr>
        <p:spPr>
          <a:xfrm>
            <a:off x="1144437" y="2035835"/>
            <a:ext cx="432470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Söhne"/>
              </a:rPr>
              <a:t>Imagine a world where gamers can access the ultimate hub of gaming knowledge and community.</a:t>
            </a:r>
            <a:endParaRPr lang="en-US" sz="2800" b="1"/>
          </a:p>
        </p:txBody>
      </p:sp>
    </p:spTree>
    <p:extLst>
      <p:ext uri="{BB962C8B-B14F-4D97-AF65-F5344CB8AC3E}">
        <p14:creationId xmlns:p14="http://schemas.microsoft.com/office/powerpoint/2010/main" val="104879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8736CD-A5F4-3FAB-7719-2D734363C53D}"/>
              </a:ext>
            </a:extLst>
          </p:cNvPr>
          <p:cNvSpPr>
            <a:spLocks noGrp="1"/>
          </p:cNvSpPr>
          <p:nvPr>
            <p:ph type="title"/>
          </p:nvPr>
        </p:nvSpPr>
        <p:spPr>
          <a:xfrm>
            <a:off x="1097280" y="516835"/>
            <a:ext cx="5977937" cy="1666501"/>
          </a:xfrm>
        </p:spPr>
        <p:txBody>
          <a:bodyPr>
            <a:normAutofit/>
          </a:bodyPr>
          <a:lstStyle/>
          <a:p>
            <a:r>
              <a:rPr lang="en-GB" sz="4000" dirty="0">
                <a:solidFill>
                  <a:srgbClr val="FFFFFF"/>
                </a:solidFill>
              </a:rPr>
              <a:t>Introducing </a:t>
            </a:r>
            <a:br>
              <a:rPr lang="en-GB" sz="4000" dirty="0">
                <a:solidFill>
                  <a:srgbClr val="FFFFFF"/>
                </a:solidFill>
              </a:rPr>
            </a:br>
            <a:r>
              <a:rPr lang="en-GB" sz="4000" dirty="0">
                <a:solidFill>
                  <a:srgbClr val="FFFFFF"/>
                </a:solidFill>
              </a:rPr>
              <a:t>Game Hub</a:t>
            </a:r>
          </a:p>
        </p:txBody>
      </p:sp>
      <p:cxnSp>
        <p:nvCxnSpPr>
          <p:cNvPr id="38" name="Straight Connector 3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1955DA-ACD5-6755-4D84-7CC28450FC63}"/>
              </a:ext>
            </a:extLst>
          </p:cNvPr>
          <p:cNvSpPr>
            <a:spLocks noGrp="1"/>
          </p:cNvSpPr>
          <p:nvPr>
            <p:ph idx="1"/>
          </p:nvPr>
        </p:nvSpPr>
        <p:spPr>
          <a:xfrm>
            <a:off x="1097279" y="2546224"/>
            <a:ext cx="5977938" cy="3342747"/>
          </a:xfrm>
        </p:spPr>
        <p:txBody>
          <a:bodyPr vert="horz" lIns="0" tIns="45720" rIns="0" bIns="45720" rtlCol="0">
            <a:normAutofit/>
          </a:bodyPr>
          <a:lstStyle/>
          <a:p>
            <a:r>
              <a:rPr lang="en-GB" sz="1800">
                <a:solidFill>
                  <a:srgbClr val="FFFFFF"/>
                </a:solidFill>
                <a:ea typeface="+mn-lt"/>
                <a:cs typeface="+mn-lt"/>
              </a:rPr>
              <a:t>Game Hub is an innovative website that revolutionizes the way gamers interact with the gaming world.</a:t>
            </a:r>
          </a:p>
          <a:p>
            <a:endParaRPr lang="en-GB" sz="1800">
              <a:solidFill>
                <a:srgbClr val="FFFFFF"/>
              </a:solidFill>
            </a:endParaRPr>
          </a:p>
          <a:p>
            <a:r>
              <a:rPr lang="en-GB" sz="1800">
                <a:solidFill>
                  <a:srgbClr val="FFFFFF"/>
                </a:solidFill>
                <a:ea typeface="+mn-lt"/>
                <a:cs typeface="+mn-lt"/>
              </a:rPr>
              <a:t>What sets Game Hub apart is its vibrant and engaging community, allowing gamers to connect, share insights, and build meaningful relationships.</a:t>
            </a:r>
            <a:endParaRPr lang="en-GB" sz="1800">
              <a:solidFill>
                <a:srgbClr val="FFFFFF"/>
              </a:solidFill>
            </a:endParaRPr>
          </a:p>
        </p:txBody>
      </p:sp>
      <p:pic>
        <p:nvPicPr>
          <p:cNvPr id="4" name="Picture 4" descr="A picture containing text, blackboard&#10;&#10;Description automatically generated">
            <a:extLst>
              <a:ext uri="{FF2B5EF4-FFF2-40B4-BE49-F238E27FC236}">
                <a16:creationId xmlns:a16="http://schemas.microsoft.com/office/drawing/2014/main" id="{86B1E9DA-452D-8F5C-9578-45B3CA1949CE}"/>
              </a:ext>
            </a:extLst>
          </p:cNvPr>
          <p:cNvPicPr>
            <a:picLocks noChangeAspect="1"/>
          </p:cNvPicPr>
          <p:nvPr/>
        </p:nvPicPr>
        <p:blipFill rotWithShape="1">
          <a:blip r:embed="rId2"/>
          <a:srcRect l="48262" r="14172"/>
          <a:stretch/>
        </p:blipFill>
        <p:spPr>
          <a:xfrm>
            <a:off x="7611902" y="10"/>
            <a:ext cx="4580097" cy="6857990"/>
          </a:xfrm>
          <a:prstGeom prst="rect">
            <a:avLst/>
          </a:prstGeom>
        </p:spPr>
      </p:pic>
    </p:spTree>
    <p:extLst>
      <p:ext uri="{BB962C8B-B14F-4D97-AF65-F5344CB8AC3E}">
        <p14:creationId xmlns:p14="http://schemas.microsoft.com/office/powerpoint/2010/main" val="102954055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50C32-D43D-2D26-F2A9-06DED354B37E}"/>
              </a:ext>
            </a:extLst>
          </p:cNvPr>
          <p:cNvSpPr>
            <a:spLocks noGrp="1"/>
          </p:cNvSpPr>
          <p:nvPr>
            <p:ph type="title"/>
          </p:nvPr>
        </p:nvSpPr>
        <p:spPr>
          <a:xfrm>
            <a:off x="949047" y="643466"/>
            <a:ext cx="2771273" cy="5470463"/>
          </a:xfrm>
        </p:spPr>
        <p:txBody>
          <a:bodyPr anchor="ctr">
            <a:normAutofit/>
          </a:bodyPr>
          <a:lstStyle/>
          <a:p>
            <a:r>
              <a:rPr lang="en-GB" sz="3600"/>
              <a:t>Key Features of GameHub</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C5C5E0-32E9-B07B-9B9D-32C09BDDC039}"/>
              </a:ext>
            </a:extLst>
          </p:cNvPr>
          <p:cNvSpPr>
            <a:spLocks noGrp="1"/>
          </p:cNvSpPr>
          <p:nvPr>
            <p:ph idx="1"/>
          </p:nvPr>
        </p:nvSpPr>
        <p:spPr>
          <a:xfrm>
            <a:off x="4428565" y="643466"/>
            <a:ext cx="6818427" cy="5470462"/>
          </a:xfrm>
        </p:spPr>
        <p:txBody>
          <a:bodyPr vert="horz" lIns="0" tIns="45720" rIns="0" bIns="45720" rtlCol="0" anchor="ctr">
            <a:normAutofit/>
          </a:bodyPr>
          <a:lstStyle/>
          <a:p>
            <a:pPr>
              <a:buFont typeface="Wingdings" panose="020F0502020204030204" pitchFamily="34" charset="0"/>
              <a:buChar char="v"/>
            </a:pPr>
            <a:r>
              <a:rPr lang="en-GB"/>
              <a:t>Unbiased and In-depth Game Reviews</a:t>
            </a:r>
          </a:p>
          <a:p>
            <a:pPr marL="0" indent="0">
              <a:buNone/>
            </a:pPr>
            <a:r>
              <a:rPr lang="en-GB"/>
              <a:t>Access unbiased and in-depth game reviews from industry experts</a:t>
            </a:r>
          </a:p>
          <a:p>
            <a:pPr>
              <a:buFont typeface="Wingdings" panose="020F0502020204030204" pitchFamily="34" charset="0"/>
              <a:buChar char="v"/>
            </a:pPr>
            <a:r>
              <a:rPr lang="en-GB" dirty="0">
                <a:ea typeface="+mn-lt"/>
                <a:cs typeface="+mn-lt"/>
              </a:rPr>
              <a:t>Comprehensive News and Updates Section</a:t>
            </a:r>
          </a:p>
          <a:p>
            <a:pPr marL="0" indent="0">
              <a:buNone/>
            </a:pPr>
            <a:r>
              <a:rPr lang="en-GB" dirty="0">
                <a:ea typeface="+mn-lt"/>
                <a:cs typeface="+mn-lt"/>
              </a:rPr>
              <a:t>Stay informed with the latest gaming news, release dates, and updates.</a:t>
            </a:r>
          </a:p>
          <a:p>
            <a:pPr marL="342900" indent="-342900">
              <a:buFont typeface="Wingdings" panose="020F0502020204030204" pitchFamily="34" charset="0"/>
              <a:buChar char="v"/>
            </a:pPr>
            <a:r>
              <a:rPr lang="en-GB" dirty="0">
                <a:ea typeface="+mn-lt"/>
                <a:cs typeface="+mn-lt"/>
              </a:rPr>
              <a:t>Interactive Gaming Community</a:t>
            </a:r>
          </a:p>
          <a:p>
            <a:pPr marL="0" indent="0">
              <a:buNone/>
            </a:pPr>
            <a:r>
              <a:rPr lang="en-GB" dirty="0">
                <a:ea typeface="+mn-lt"/>
                <a:cs typeface="+mn-lt"/>
              </a:rPr>
              <a:t>Connect and engage with a thriving gaming community of passionate gamers.</a:t>
            </a:r>
          </a:p>
          <a:p>
            <a:pPr marL="0" indent="0">
              <a:buNone/>
            </a:pPr>
            <a:endParaRPr lang="en-GB" dirty="0">
              <a:ea typeface="+mn-lt"/>
              <a:cs typeface="+mn-lt"/>
            </a:endParaRPr>
          </a:p>
        </p:txBody>
      </p:sp>
    </p:spTree>
    <p:extLst>
      <p:ext uri="{BB962C8B-B14F-4D97-AF65-F5344CB8AC3E}">
        <p14:creationId xmlns:p14="http://schemas.microsoft.com/office/powerpoint/2010/main" val="12683950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DEBF4-FB94-F260-CD86-E09F399643DD}"/>
              </a:ext>
            </a:extLst>
          </p:cNvPr>
          <p:cNvSpPr>
            <a:spLocks noGrp="1"/>
          </p:cNvSpPr>
          <p:nvPr>
            <p:ph type="title"/>
          </p:nvPr>
        </p:nvSpPr>
        <p:spPr>
          <a:xfrm>
            <a:off x="4974771" y="634946"/>
            <a:ext cx="6574972" cy="1450757"/>
          </a:xfrm>
        </p:spPr>
        <p:txBody>
          <a:bodyPr>
            <a:normAutofit/>
          </a:bodyPr>
          <a:lstStyle/>
          <a:p>
            <a:r>
              <a:rPr lang="en-GB">
                <a:ea typeface="+mj-lt"/>
                <a:cs typeface="+mj-lt"/>
              </a:rPr>
              <a:t>Why Game Hub?</a:t>
            </a:r>
            <a:endParaRPr lang="en-US">
              <a:ea typeface="+mj-lt"/>
              <a:cs typeface="+mj-lt"/>
            </a:endParaRPr>
          </a:p>
        </p:txBody>
      </p:sp>
      <p:pic>
        <p:nvPicPr>
          <p:cNvPr id="3" name="Graphic 3" descr="Woman raising hands">
            <a:extLst>
              <a:ext uri="{FF2B5EF4-FFF2-40B4-BE49-F238E27FC236}">
                <a16:creationId xmlns:a16="http://schemas.microsoft.com/office/drawing/2014/main" id="{00FAE0A0-ABEB-6FA5-51AD-841FD2BF58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4000" y="2040515"/>
            <a:ext cx="3695179" cy="2316380"/>
          </a:xfrm>
          <a:prstGeom prst="rect">
            <a:avLst/>
          </a:prstGeom>
        </p:spPr>
      </p:pic>
      <p:cxnSp>
        <p:nvCxnSpPr>
          <p:cNvPr id="17" name="Straight Connector 16">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3E9A944-86DD-684F-3C7E-889DF660A1EB}"/>
              </a:ext>
            </a:extLst>
          </p:cNvPr>
          <p:cNvSpPr>
            <a:spLocks noGrp="1"/>
          </p:cNvSpPr>
          <p:nvPr>
            <p:ph idx="1"/>
          </p:nvPr>
        </p:nvSpPr>
        <p:spPr>
          <a:xfrm>
            <a:off x="4973711" y="2407436"/>
            <a:ext cx="6576032" cy="3461657"/>
          </a:xfrm>
        </p:spPr>
        <p:txBody>
          <a:bodyPr vert="horz" lIns="0" tIns="45720" rIns="0" bIns="45720" rtlCol="0">
            <a:normAutofit/>
          </a:bodyPr>
          <a:lstStyle/>
          <a:p>
            <a:pPr>
              <a:lnSpc>
                <a:spcPct val="100000"/>
              </a:lnSpc>
              <a:buFont typeface="Wingdings" panose="020F0502020204030204" pitchFamily="34" charset="0"/>
              <a:buChar char="v"/>
            </a:pPr>
            <a:r>
              <a:rPr lang="en-GB" sz="1600">
                <a:ea typeface="+mn-lt"/>
                <a:cs typeface="+mn-lt"/>
              </a:rPr>
              <a:t>Comprehensive and Reliable Content</a:t>
            </a:r>
          </a:p>
          <a:p>
            <a:pPr marL="0" indent="0">
              <a:lnSpc>
                <a:spcPct val="100000"/>
              </a:lnSpc>
              <a:buNone/>
            </a:pPr>
            <a:r>
              <a:rPr lang="en-GB" sz="1600">
                <a:ea typeface="+mn-lt"/>
                <a:cs typeface="+mn-lt"/>
              </a:rPr>
              <a:t>Game Hub provides gamers with a centralized hub of comprehensive and reliable gaming content.</a:t>
            </a:r>
          </a:p>
          <a:p>
            <a:pPr>
              <a:lnSpc>
                <a:spcPct val="100000"/>
              </a:lnSpc>
              <a:buFont typeface="Wingdings" panose="020F0502020204030204" pitchFamily="34" charset="0"/>
              <a:buChar char="v"/>
            </a:pPr>
            <a:r>
              <a:rPr lang="en-GB" sz="1600">
                <a:ea typeface="+mn-lt"/>
                <a:cs typeface="+mn-lt"/>
              </a:rPr>
              <a:t>Enhanced Gaming Experience</a:t>
            </a:r>
          </a:p>
          <a:p>
            <a:pPr marL="0" indent="0">
              <a:lnSpc>
                <a:spcPct val="100000"/>
              </a:lnSpc>
              <a:buNone/>
            </a:pPr>
            <a:r>
              <a:rPr lang="en-GB" sz="1600">
                <a:ea typeface="+mn-lt"/>
                <a:cs typeface="+mn-lt"/>
              </a:rPr>
              <a:t>Game Hub enhances your gaming experience by keeping you informed and up-to-date with the latest developments in the gaming world.</a:t>
            </a:r>
          </a:p>
          <a:p>
            <a:pPr>
              <a:lnSpc>
                <a:spcPct val="100000"/>
              </a:lnSpc>
              <a:buFont typeface="Wingdings"/>
              <a:buChar char="v"/>
            </a:pPr>
            <a:r>
              <a:rPr lang="en-GB" sz="1600">
                <a:ea typeface="+mn-lt"/>
                <a:cs typeface="+mn-lt"/>
              </a:rPr>
              <a:t>Thriving Gaming Community</a:t>
            </a:r>
          </a:p>
          <a:p>
            <a:pPr marL="0" indent="0">
              <a:lnSpc>
                <a:spcPct val="100000"/>
              </a:lnSpc>
              <a:buNone/>
            </a:pPr>
            <a:r>
              <a:rPr lang="en-GB" sz="1600">
                <a:ea typeface="+mn-lt"/>
                <a:cs typeface="+mn-lt"/>
              </a:rPr>
              <a:t>Join a vibrant and engaging community of gamers on Game Hub, where you can connect, share insights, and build meaningful relationships.</a:t>
            </a:r>
          </a:p>
          <a:p>
            <a:pPr>
              <a:lnSpc>
                <a:spcPct val="100000"/>
              </a:lnSpc>
              <a:buFont typeface="Wingdings" panose="020F0502020204030204" pitchFamily="34" charset="0"/>
              <a:buChar char="v"/>
            </a:pPr>
            <a:endParaRPr lang="en-GB" sz="1600">
              <a:ea typeface="+mn-lt"/>
              <a:cs typeface="+mn-lt"/>
            </a:endParaRPr>
          </a:p>
          <a:p>
            <a:pPr marL="0" indent="0">
              <a:lnSpc>
                <a:spcPct val="100000"/>
              </a:lnSpc>
              <a:buNone/>
            </a:pPr>
            <a:endParaRPr lang="en-GB" sz="1600">
              <a:ea typeface="+mn-lt"/>
              <a:cs typeface="+mn-lt"/>
            </a:endParaRPr>
          </a:p>
          <a:p>
            <a:pPr marL="0" indent="0">
              <a:lnSpc>
                <a:spcPct val="100000"/>
              </a:lnSpc>
              <a:buNone/>
            </a:pPr>
            <a:endParaRPr lang="en-GB" sz="1600">
              <a:ea typeface="+mn-lt"/>
              <a:cs typeface="+mn-lt"/>
            </a:endParaRPr>
          </a:p>
        </p:txBody>
      </p:sp>
      <p:sp>
        <p:nvSpPr>
          <p:cNvPr id="19" name="Rectangle 18">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423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9201A-4135-4C5C-81F7-333487197409}"/>
              </a:ext>
            </a:extLst>
          </p:cNvPr>
          <p:cNvSpPr>
            <a:spLocks noGrp="1"/>
          </p:cNvSpPr>
          <p:nvPr>
            <p:ph type="title"/>
          </p:nvPr>
        </p:nvSpPr>
        <p:spPr>
          <a:xfrm>
            <a:off x="4974771" y="634946"/>
            <a:ext cx="6574972" cy="1450757"/>
          </a:xfrm>
        </p:spPr>
        <p:txBody>
          <a:bodyPr>
            <a:normAutofit/>
          </a:bodyPr>
          <a:lstStyle/>
          <a:p>
            <a:r>
              <a:rPr lang="en-GB">
                <a:ea typeface="+mj-lt"/>
                <a:cs typeface="+mj-lt"/>
              </a:rPr>
              <a:t>Tools and Technology Used</a:t>
            </a:r>
            <a:endParaRPr lang="en-US">
              <a:ea typeface="+mj-lt"/>
              <a:cs typeface="+mj-lt"/>
            </a:endParaRPr>
          </a:p>
        </p:txBody>
      </p:sp>
      <p:pic>
        <p:nvPicPr>
          <p:cNvPr id="4" name="Graphic 4" descr="Man holding controller">
            <a:extLst>
              <a:ext uri="{FF2B5EF4-FFF2-40B4-BE49-F238E27FC236}">
                <a16:creationId xmlns:a16="http://schemas.microsoft.com/office/drawing/2014/main" id="{48D031AC-56DC-1102-C387-57CE9B0198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4000" y="1323540"/>
            <a:ext cx="3695179" cy="3750330"/>
          </a:xfrm>
          <a:prstGeom prst="rect">
            <a:avLst/>
          </a:prstGeom>
        </p:spPr>
      </p:pic>
      <p:cxnSp>
        <p:nvCxnSpPr>
          <p:cNvPr id="17" name="Straight Connector 16">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FD7CBE-6AFE-EC69-7B5A-868E177C7A06}"/>
              </a:ext>
            </a:extLst>
          </p:cNvPr>
          <p:cNvSpPr>
            <a:spLocks noGrp="1"/>
          </p:cNvSpPr>
          <p:nvPr>
            <p:ph idx="1"/>
          </p:nvPr>
        </p:nvSpPr>
        <p:spPr>
          <a:xfrm>
            <a:off x="4973711" y="2407436"/>
            <a:ext cx="6576032" cy="3461657"/>
          </a:xfrm>
        </p:spPr>
        <p:txBody>
          <a:bodyPr vert="horz" lIns="0" tIns="45720" rIns="0" bIns="45720" rtlCol="0">
            <a:normAutofit/>
          </a:bodyPr>
          <a:lstStyle/>
          <a:p>
            <a:pPr>
              <a:lnSpc>
                <a:spcPct val="100000"/>
              </a:lnSpc>
              <a:buFont typeface="Wingdings" panose="020F0502020204030204" pitchFamily="34" charset="0"/>
              <a:buChar char="Ø"/>
            </a:pPr>
            <a:r>
              <a:rPr lang="en-GB" sz="1600">
                <a:ea typeface="+mn-lt"/>
                <a:cs typeface="+mn-lt"/>
              </a:rPr>
              <a:t>List of tools:</a:t>
            </a:r>
            <a:endParaRPr lang="en-US" sz="1600"/>
          </a:p>
          <a:p>
            <a:pPr>
              <a:lnSpc>
                <a:spcPct val="100000"/>
              </a:lnSpc>
              <a:buFont typeface="Wingdings" panose="020F0502020204030204" pitchFamily="34" charset="0"/>
              <a:buChar char="§"/>
            </a:pPr>
            <a:r>
              <a:rPr lang="en-GB" sz="1600">
                <a:ea typeface="+mn-lt"/>
                <a:cs typeface="+mn-lt"/>
              </a:rPr>
              <a:t>HTML</a:t>
            </a:r>
          </a:p>
          <a:p>
            <a:pPr>
              <a:lnSpc>
                <a:spcPct val="100000"/>
              </a:lnSpc>
              <a:buFont typeface="Wingdings" panose="020F0502020204030204" pitchFamily="34" charset="0"/>
              <a:buChar char="§"/>
            </a:pPr>
            <a:r>
              <a:rPr lang="en-GB" sz="1600">
                <a:ea typeface="+mn-lt"/>
                <a:cs typeface="+mn-lt"/>
              </a:rPr>
              <a:t>CSS</a:t>
            </a:r>
          </a:p>
          <a:p>
            <a:pPr>
              <a:lnSpc>
                <a:spcPct val="100000"/>
              </a:lnSpc>
              <a:buFont typeface="Wingdings" panose="020F0502020204030204" pitchFamily="34" charset="0"/>
              <a:buChar char="§"/>
            </a:pPr>
            <a:r>
              <a:rPr lang="en-GB" sz="1600">
                <a:ea typeface="+mn-lt"/>
                <a:cs typeface="+mn-lt"/>
              </a:rPr>
              <a:t>JavaScript</a:t>
            </a:r>
          </a:p>
          <a:p>
            <a:pPr>
              <a:lnSpc>
                <a:spcPct val="100000"/>
              </a:lnSpc>
              <a:buFont typeface="Wingdings" panose="020F0502020204030204" pitchFamily="34" charset="0"/>
              <a:buChar char="§"/>
            </a:pPr>
            <a:r>
              <a:rPr lang="en-GB" sz="1600">
                <a:ea typeface="+mn-lt"/>
                <a:cs typeface="+mn-lt"/>
              </a:rPr>
              <a:t>PHP</a:t>
            </a:r>
          </a:p>
          <a:p>
            <a:pPr>
              <a:lnSpc>
                <a:spcPct val="100000"/>
              </a:lnSpc>
              <a:buFont typeface="Wingdings" panose="020F0502020204030204" pitchFamily="34" charset="0"/>
              <a:buChar char="§"/>
            </a:pPr>
            <a:r>
              <a:rPr lang="en-GB" sz="1600">
                <a:ea typeface="+mn-lt"/>
                <a:cs typeface="+mn-lt"/>
              </a:rPr>
              <a:t>Our team utilized a combination of HTML, CSS, JavaScript, and PHP to develop and enhance the features and functionality of Game Hub. HTML provided the structure and semantic markup of the website, CSS was used for styling and layout, JavaScript added interactivity and dynamic elements, while PHP handled server-side processing and database interactions.</a:t>
            </a:r>
            <a:endParaRPr lang="en-GB" sz="1600"/>
          </a:p>
          <a:p>
            <a:pPr>
              <a:lnSpc>
                <a:spcPct val="100000"/>
              </a:lnSpc>
            </a:pPr>
            <a:endParaRPr lang="en-GB" sz="1600"/>
          </a:p>
        </p:txBody>
      </p:sp>
      <p:sp>
        <p:nvSpPr>
          <p:cNvPr id="19" name="Rectangle 18">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458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2CB6-B9D9-0913-4547-CF45CE8F491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DC2D26DB-6C44-DEC3-1441-5383A55E3FA7}"/>
              </a:ext>
            </a:extLst>
          </p:cNvPr>
          <p:cNvSpPr>
            <a:spLocks noGrp="1"/>
          </p:cNvSpPr>
          <p:nvPr>
            <p:ph idx="1"/>
          </p:nvPr>
        </p:nvSpPr>
        <p:spPr/>
        <p:txBody>
          <a:bodyPr vert="horz" lIns="0" tIns="45720" rIns="0" bIns="45720" rtlCol="0" anchor="t">
            <a:normAutofit/>
          </a:bodyPr>
          <a:lstStyle/>
          <a:p>
            <a:r>
              <a:rPr lang="en-GB" dirty="0">
                <a:ea typeface="+mn-lt"/>
                <a:cs typeface="+mn-lt"/>
              </a:rPr>
              <a:t>Thank you for joining us today as we explored Game Hub, the ultimate destination for gamers. With comprehensive gaming content, an enhanced gaming experience, and a vibrant community, Game Hub offers an unparalleled platform for connecting, learning, and elevating your gaming journey. Visit our website, sign up, and embark on an incredible gaming adventure with Game Hub. Together, let's unlock the full potential of gaming. Thank you!</a:t>
            </a:r>
          </a:p>
        </p:txBody>
      </p:sp>
    </p:spTree>
    <p:extLst>
      <p:ext uri="{BB962C8B-B14F-4D97-AF65-F5344CB8AC3E}">
        <p14:creationId xmlns:p14="http://schemas.microsoft.com/office/powerpoint/2010/main" val="279763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9178-9F89-65C2-174E-F921EFA423F3}"/>
              </a:ext>
            </a:extLst>
          </p:cNvPr>
          <p:cNvSpPr>
            <a:spLocks noGrp="1"/>
          </p:cNvSpPr>
          <p:nvPr>
            <p:ph type="title"/>
          </p:nvPr>
        </p:nvSpPr>
        <p:spPr>
          <a:xfrm>
            <a:off x="1097280" y="257848"/>
            <a:ext cx="10058401" cy="645626"/>
          </a:xfrm>
        </p:spPr>
        <p:txBody>
          <a:bodyPr vert="horz" lIns="91440" tIns="45720" rIns="91440" bIns="45720" rtlCol="0" anchor="b">
            <a:noAutofit/>
          </a:bodyPr>
          <a:lstStyle/>
          <a:p>
            <a:r>
              <a:rPr lang="en-GB" sz="4900" dirty="0">
                <a:solidFill>
                  <a:schemeClr val="bg1"/>
                </a:solidFill>
                <a:ea typeface="+mj-lt"/>
                <a:cs typeface="+mj-lt"/>
              </a:rPr>
              <a:t>Team Recognition</a:t>
            </a:r>
          </a:p>
        </p:txBody>
      </p:sp>
      <p:sp>
        <p:nvSpPr>
          <p:cNvPr id="3" name="Content Placeholder 2">
            <a:extLst>
              <a:ext uri="{FF2B5EF4-FFF2-40B4-BE49-F238E27FC236}">
                <a16:creationId xmlns:a16="http://schemas.microsoft.com/office/drawing/2014/main" id="{4AC715EB-509A-441B-D3B3-EB8A0A0165AB}"/>
              </a:ext>
            </a:extLst>
          </p:cNvPr>
          <p:cNvSpPr>
            <a:spLocks noGrp="1"/>
          </p:cNvSpPr>
          <p:nvPr>
            <p:ph idx="1"/>
          </p:nvPr>
        </p:nvSpPr>
        <p:spPr>
          <a:xfrm>
            <a:off x="1097280" y="1001145"/>
            <a:ext cx="10058400" cy="5328022"/>
          </a:xfrm>
        </p:spPr>
        <p:txBody>
          <a:bodyPr vert="horz" lIns="0" tIns="45720" rIns="0" bIns="45720" rtlCol="0" anchor="t">
            <a:normAutofit fontScale="92500" lnSpcReduction="10000"/>
          </a:bodyPr>
          <a:lstStyle/>
          <a:p>
            <a:pPr marL="0" indent="0">
              <a:buNone/>
            </a:pPr>
            <a:r>
              <a:rPr lang="en-GB" sz="800" dirty="0">
                <a:solidFill>
                  <a:schemeClr val="tx2">
                    <a:lumMod val="60000"/>
                    <a:lumOff val="40000"/>
                  </a:schemeClr>
                </a:solidFill>
                <a:ea typeface="+mn-lt"/>
                <a:cs typeface="+mn-lt"/>
              </a:rPr>
              <a:t>!</a:t>
            </a:r>
            <a:r>
              <a:rPr lang="en-GB" dirty="0">
                <a:solidFill>
                  <a:schemeClr val="tx2">
                    <a:lumMod val="60000"/>
                    <a:lumOff val="40000"/>
                  </a:schemeClr>
                </a:solidFill>
                <a:ea typeface="+mn-lt"/>
                <a:cs typeface="+mn-lt"/>
              </a:rPr>
              <a:t>Before we proceed to the demo, we would like to take a moment to express our heartfelt gratitude to our amazing team members who have worked tirelessly behind the scenes.</a:t>
            </a:r>
            <a:endParaRPr lang="en-US">
              <a:solidFill>
                <a:schemeClr val="tx2">
                  <a:lumMod val="60000"/>
                  <a:lumOff val="40000"/>
                </a:schemeClr>
              </a:solidFill>
            </a:endParaRPr>
          </a:p>
          <a:p>
            <a:pPr marL="0" indent="0">
              <a:buNone/>
            </a:pPr>
            <a:r>
              <a:rPr lang="en-GB" dirty="0">
                <a:solidFill>
                  <a:schemeClr val="tx2">
                    <a:lumMod val="60000"/>
                    <a:lumOff val="40000"/>
                  </a:schemeClr>
                </a:solidFill>
                <a:ea typeface="+mn-lt"/>
                <a:cs typeface="+mn-lt"/>
              </a:rPr>
              <a:t>Their dedication, creativity, and collaboration have been instrumental in bringing Game Hub to life and making this presentation possible.</a:t>
            </a:r>
          </a:p>
          <a:p>
            <a:pPr marL="0" indent="0">
              <a:buNone/>
            </a:pPr>
            <a:r>
              <a:rPr lang="en-GB" dirty="0">
                <a:solidFill>
                  <a:schemeClr val="tx2">
                    <a:lumMod val="60000"/>
                    <a:lumOff val="40000"/>
                  </a:schemeClr>
                </a:solidFill>
                <a:ea typeface="+mn-lt"/>
                <a:cs typeface="+mn-lt"/>
              </a:rPr>
              <a:t>Each team member has played a vital role, from concept development and content creation to design, research, and technical implementation.</a:t>
            </a:r>
          </a:p>
          <a:p>
            <a:pPr marL="0" indent="0">
              <a:buNone/>
            </a:pPr>
            <a:r>
              <a:rPr lang="en-GB" b="1" dirty="0">
                <a:solidFill>
                  <a:schemeClr val="tx2">
                    <a:lumMod val="60000"/>
                    <a:lumOff val="40000"/>
                  </a:schemeClr>
                </a:solidFill>
                <a:ea typeface="+mn-lt"/>
                <a:cs typeface="+mn-lt"/>
              </a:rPr>
              <a:t>Milan Bogati </a:t>
            </a:r>
          </a:p>
          <a:p>
            <a:pPr marL="0" indent="0">
              <a:buNone/>
            </a:pPr>
            <a:r>
              <a:rPr lang="en-GB" b="1" dirty="0">
                <a:solidFill>
                  <a:schemeClr val="tx2">
                    <a:lumMod val="60000"/>
                    <a:lumOff val="40000"/>
                  </a:schemeClr>
                </a:solidFill>
                <a:ea typeface="+mn-lt"/>
                <a:cs typeface="+mn-lt"/>
              </a:rPr>
              <a:t>Dhiraj Thapa</a:t>
            </a:r>
          </a:p>
          <a:p>
            <a:pPr marL="0" indent="0">
              <a:buNone/>
            </a:pPr>
            <a:r>
              <a:rPr lang="en-GB" b="1" dirty="0">
                <a:solidFill>
                  <a:schemeClr val="tx2">
                    <a:lumMod val="60000"/>
                    <a:lumOff val="40000"/>
                  </a:schemeClr>
                </a:solidFill>
                <a:ea typeface="+mn-lt"/>
                <a:cs typeface="+mn-lt"/>
              </a:rPr>
              <a:t>Roshika Dhungel</a:t>
            </a:r>
          </a:p>
          <a:p>
            <a:pPr marL="0" indent="0">
              <a:buNone/>
            </a:pPr>
            <a:r>
              <a:rPr lang="en-GB" b="1" dirty="0">
                <a:solidFill>
                  <a:schemeClr val="tx2">
                    <a:lumMod val="60000"/>
                    <a:lumOff val="40000"/>
                  </a:schemeClr>
                </a:solidFill>
                <a:ea typeface="+mn-lt"/>
                <a:cs typeface="+mn-lt"/>
              </a:rPr>
              <a:t>Sabina Tamang</a:t>
            </a:r>
          </a:p>
          <a:p>
            <a:pPr marL="0" indent="0">
              <a:buNone/>
            </a:pPr>
            <a:r>
              <a:rPr lang="en-GB" dirty="0">
                <a:solidFill>
                  <a:schemeClr val="tx2">
                    <a:lumMod val="60000"/>
                    <a:lumOff val="40000"/>
                  </a:schemeClr>
                </a:solidFill>
                <a:ea typeface="+mn-lt"/>
                <a:cs typeface="+mn-lt"/>
              </a:rPr>
              <a:t>To our remarkable teammates, thank you for your unwavering support and commitment. This presentation is a testament to our collective passion for gaming and the power of teamwork.</a:t>
            </a:r>
          </a:p>
        </p:txBody>
      </p:sp>
    </p:spTree>
    <p:extLst>
      <p:ext uri="{BB962C8B-B14F-4D97-AF65-F5344CB8AC3E}">
        <p14:creationId xmlns:p14="http://schemas.microsoft.com/office/powerpoint/2010/main" val="310647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89CC-FBEF-94EA-0E94-7C94029304A7}"/>
              </a:ext>
            </a:extLst>
          </p:cNvPr>
          <p:cNvSpPr>
            <a:spLocks noGrp="1"/>
          </p:cNvSpPr>
          <p:nvPr>
            <p:ph type="title"/>
          </p:nvPr>
        </p:nvSpPr>
        <p:spPr/>
        <p:txBody>
          <a:bodyPr/>
          <a:lstStyle/>
          <a:p>
            <a:r>
              <a:rPr lang="en-GB" dirty="0"/>
              <a:t>Demo</a:t>
            </a:r>
          </a:p>
        </p:txBody>
      </p:sp>
      <p:sp>
        <p:nvSpPr>
          <p:cNvPr id="3" name="Content Placeholder 2">
            <a:extLst>
              <a:ext uri="{FF2B5EF4-FFF2-40B4-BE49-F238E27FC236}">
                <a16:creationId xmlns:a16="http://schemas.microsoft.com/office/drawing/2014/main" id="{EEC18F28-80E6-3F6F-57F4-A5A7192D394C}"/>
              </a:ext>
            </a:extLst>
          </p:cNvPr>
          <p:cNvSpPr>
            <a:spLocks noGrp="1"/>
          </p:cNvSpPr>
          <p:nvPr>
            <p:ph idx="1"/>
          </p:nvPr>
        </p:nvSpPr>
        <p:spPr>
          <a:xfrm>
            <a:off x="1097280" y="2108201"/>
            <a:ext cx="3617344" cy="3760891"/>
          </a:xfrm>
        </p:spPr>
        <p:txBody>
          <a:bodyPr vert="horz" lIns="0" tIns="45720" rIns="0" bIns="45720" rtlCol="0" anchor="t">
            <a:normAutofit/>
          </a:bodyPr>
          <a:lstStyle/>
          <a:p>
            <a:r>
              <a:rPr lang="en-GB" sz="2400" dirty="0">
                <a:ea typeface="+mn-lt"/>
                <a:cs typeface="+mn-lt"/>
              </a:rPr>
              <a:t>Now, let's dive into a live demonstration of Game Hub in action. Get ready to experience the exciting features and functionality of our platform firsthand.</a:t>
            </a:r>
          </a:p>
          <a:p>
            <a:r>
              <a:rPr lang="en-GB" sz="1050" dirty="0">
                <a:ea typeface="+mn-lt"/>
                <a:cs typeface="+mn-lt"/>
              </a:rPr>
              <a:t>(not really)</a:t>
            </a:r>
            <a:endParaRPr lang="en-GB" sz="2400" dirty="0">
              <a:ea typeface="+mn-lt"/>
              <a:cs typeface="+mn-lt"/>
            </a:endParaRPr>
          </a:p>
        </p:txBody>
      </p:sp>
    </p:spTree>
    <p:extLst>
      <p:ext uri="{BB962C8B-B14F-4D97-AF65-F5344CB8AC3E}">
        <p14:creationId xmlns:p14="http://schemas.microsoft.com/office/powerpoint/2010/main" val="2467781180"/>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RetrospectVTI</vt:lpstr>
      <vt:lpstr>Game Hub</vt:lpstr>
      <vt:lpstr>PowerPoint Presentation</vt:lpstr>
      <vt:lpstr>Introducing  Game Hub</vt:lpstr>
      <vt:lpstr>Key Features of GameHub</vt:lpstr>
      <vt:lpstr>Why Game Hub?</vt:lpstr>
      <vt:lpstr>Tools and Technology Used</vt:lpstr>
      <vt:lpstr>Conclusion</vt:lpstr>
      <vt:lpstr>Team Recognition</vt:lpstr>
      <vt:lpstr>Demo</vt:lpstr>
      <vt:lpstr>At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261</cp:revision>
  <dcterms:created xsi:type="dcterms:W3CDTF">2023-06-13T10:01:15Z</dcterms:created>
  <dcterms:modified xsi:type="dcterms:W3CDTF">2023-06-13T12:52:15Z</dcterms:modified>
</cp:coreProperties>
</file>