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6" r:id="rId3"/>
    <p:sldId id="258" r:id="rId4"/>
    <p:sldId id="274" r:id="rId5"/>
    <p:sldId id="272" r:id="rId6"/>
    <p:sldId id="259" r:id="rId7"/>
    <p:sldId id="275" r:id="rId8"/>
    <p:sldId id="268" r:id="rId9"/>
    <p:sldId id="270" r:id="rId10"/>
    <p:sldId id="263" r:id="rId11"/>
    <p:sldId id="269" r:id="rId12"/>
    <p:sldId id="260" r:id="rId13"/>
    <p:sldId id="264" r:id="rId14"/>
    <p:sldId id="271" r:id="rId1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94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77A49C-DB00-FCB0-531B-3FCDE7BEA96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694337-8D5F-3B64-54CE-FF4B39E1C4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FDEAAA-1BF1-8D72-9818-FB3A5EB6E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5E18C4-7A14-2A57-AA3E-38C667D5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AF28A-1DA9-B2A4-C455-81EDFA175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2003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496B478-70D2-DEB2-EC10-91B390CCA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85F203C3-9381-FB03-76FB-9984592375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3ECF63-BB63-552F-BDF4-182058E9F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549FFCC-27B6-AD68-4005-94F9ADCF2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06328B-7929-955B-9430-BE86009E22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9371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4F0A4046-F30F-8B94-BC75-117ACD944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1B253D-1D0C-44D0-3E46-BEC1B331C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90B1619-860C-C1FA-B256-BCE7CC7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B7E3E92-A5C0-19A1-4A8C-F7F116EB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AC5F52-F4B5-C5A6-9161-7759DB245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2079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816C7A-0009-D53B-6F71-427AA82463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0A2DF63-B935-D78C-D1F0-AB4830BFCA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7298F9E-45FB-2123-7D45-3179F47B4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47A1DC-04F8-BA54-C9BD-0802BBB10A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292F29-2721-9CED-A9AB-34D070786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943458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EDBB8D8-03B6-9F64-320D-8C9366717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628DA32-1062-16DF-C91A-C161FA134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A3CAF3-CA3D-1B8E-A746-883CACAFA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A2085E8-CFF1-AC07-0F88-625EC92C6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364077-3CB3-7A94-4111-B7ED248EBC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321392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17FE4-BA30-F03C-BE33-3CF893D09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13DAD1-212D-6FEC-04D9-CA53B29831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610ECA2-BBFB-5FC4-E569-712B9B3D0F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F63199-1A93-25D3-F397-3AE2E58B2D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63BD461-0DFB-1C1B-2DF9-A48136EF1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CE1629F-52A4-C3AB-2385-CE63E410D2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0739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D9F0D2-F7AB-F3D8-1398-A9E2AABDBD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F35FA31-B08D-134B-8E8B-CC826BCDA6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ECBE928-7AA1-8E3C-A9BB-DFE8FB6CBC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FACE85C-43DC-4624-835A-AD9F8EA151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512EF56-CEF8-9287-1147-5F9FA221EE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1E34B0A-512B-A648-92E1-A60A006940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753DA2D1-704E-5E10-B3C6-FF31C1556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18D8C91-A4F1-6D0A-623A-9F00491D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282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3BD723-B24D-78BA-CBD6-C52FA3872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988D6AF1-5245-D847-5604-4F5B0111D4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EE6ECE83-90BA-AB7B-66BA-CFF710CCE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732918E-C890-1E5C-9090-082EB49C9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4389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67DA634A-326C-E70E-7A11-79E2A8615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BEB71184-A1EA-4A64-BEFA-C351D53BC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AD65100-E6DB-B259-2592-9808D74F7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5886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77E80A-C0E5-662A-31CB-47931F66FF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E854FEC-7327-6EF6-742D-15421285A6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9EEAF7A-B316-475B-AA75-EBD5942559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EE83568-3B20-EE80-45F3-ADD1D8397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18B4BA-5B36-FCF2-6F20-CB41B3E3D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1F5CBDE-DA68-9AC1-EF8D-C12E73D42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1465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DBAD65-3AD6-FDEA-F3B6-AD7C6DCE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EF8EBD1-0961-09DF-8AD3-85CFDD106C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58A3E7D-1F93-2714-4E8D-34F6F78A1C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5D631D2-C00F-A027-3BA5-5A2924A6D4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4DF7351-5DDA-1A87-D1A0-E4FE24A40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F61886-BEFF-EF88-7416-8D1E608D5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5191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E81B20A-1264-B305-2280-90B84DB94D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49DEA6C-E8C4-EE63-EB08-BF94898E2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86F691D-A81C-D857-A490-E51B88388B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925DD1-18B7-4231-AC46-12497F5B0B0D}" type="datetimeFigureOut">
              <a:rPr kumimoji="1" lang="ja-JP" altLang="en-US" smtClean="0"/>
              <a:t>2022/9/15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115D78F-2A4F-3363-26ED-9084651E84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2D90563-03AE-AAA7-CFDE-6D6C21DEFB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DFA770-1714-4E77-B82E-C4AEDE3F63F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6006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B216502-CEBE-A63A-186B-34BE6E0DE7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ja-JP" altLang="en-US" dirty="0"/>
              <a:t>スケジュール管理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4F4D0FC-FEC7-66CB-AEAA-D8AD8AA6D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067124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8">
            <a:extLst>
              <a:ext uri="{FF2B5EF4-FFF2-40B4-BE49-F238E27FC236}">
                <a16:creationId xmlns:a16="http://schemas.microsoft.com/office/drawing/2014/main" id="{9ABA81B9-A4B1-B96A-EC48-114729E0E0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930" y="1825625"/>
            <a:ext cx="7664139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ABD8B900-E267-58FB-FF08-4600B0F4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検索オプション</a:t>
            </a:r>
            <a:endParaRPr kumimoji="1" lang="ja-JP" altLang="en-US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903F6AD4-1F98-D410-81EC-448FE1271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1192" y="3097073"/>
            <a:ext cx="3189613" cy="1808441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A84DA5E-4C87-64C8-8957-093EA7BF4EBC}"/>
              </a:ext>
            </a:extLst>
          </p:cNvPr>
          <p:cNvSpPr/>
          <p:nvPr/>
        </p:nvSpPr>
        <p:spPr>
          <a:xfrm>
            <a:off x="8727141" y="2581835"/>
            <a:ext cx="981635" cy="25549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96473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08CB37-B69B-BA34-1B82-ABDCFEACCC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マスタースケジュール</a:t>
            </a:r>
          </a:p>
        </p:txBody>
      </p:sp>
      <p:pic>
        <p:nvPicPr>
          <p:cNvPr id="9" name="コンテンツ プレースホルダー 8">
            <a:extLst>
              <a:ext uri="{FF2B5EF4-FFF2-40B4-BE49-F238E27FC236}">
                <a16:creationId xmlns:a16="http://schemas.microsoft.com/office/drawing/2014/main" id="{F4F9993E-20A8-88BA-64CD-4EB71D0B7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63930" y="1825625"/>
            <a:ext cx="7664139" cy="4351338"/>
          </a:xfrm>
        </p:spPr>
      </p:pic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4C2A1B5-1DBE-3BD5-80C3-19E8A4AB0FE1}"/>
              </a:ext>
            </a:extLst>
          </p:cNvPr>
          <p:cNvSpPr/>
          <p:nvPr/>
        </p:nvSpPr>
        <p:spPr>
          <a:xfrm>
            <a:off x="3388659" y="2572870"/>
            <a:ext cx="645460" cy="2823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78748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コンテンツ プレースホルダー 7">
            <a:extLst>
              <a:ext uri="{FF2B5EF4-FFF2-40B4-BE49-F238E27FC236}">
                <a16:creationId xmlns:a16="http://schemas.microsoft.com/office/drawing/2014/main" id="{709C9AE9-4CD4-EC41-618E-42E24ACA25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769" y="1825625"/>
            <a:ext cx="7716461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6B26-717C-742D-7CBD-2ABA9F7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マスタースケジュール作成画面</a:t>
            </a:r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F87A64C-17A8-FBF3-3C0A-1F36AB9793F5}"/>
              </a:ext>
            </a:extLst>
          </p:cNvPr>
          <p:cNvSpPr/>
          <p:nvPr/>
        </p:nvSpPr>
        <p:spPr>
          <a:xfrm>
            <a:off x="10125612" y="4464424"/>
            <a:ext cx="2070846" cy="842682"/>
          </a:xfrm>
          <a:prstGeom prst="wedgeRoundRectCallout">
            <a:avLst>
              <a:gd name="adj1" fmla="val -66687"/>
              <a:gd name="adj2" fmla="val 908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設定画面で</a:t>
            </a:r>
            <a:endParaRPr kumimoji="1" lang="en-US" altLang="ja-JP" dirty="0"/>
          </a:p>
          <a:p>
            <a:pPr algn="ctr"/>
            <a:r>
              <a:rPr lang="ja-JP" altLang="en-US" dirty="0"/>
              <a:t>任意に増やせる</a:t>
            </a:r>
            <a:endParaRPr lang="en-US" altLang="ja-JP" dirty="0"/>
          </a:p>
          <a:p>
            <a:pPr algn="ctr"/>
            <a:r>
              <a:rPr kumimoji="1" lang="ja-JP" altLang="en-US" dirty="0"/>
              <a:t>（最大</a:t>
            </a:r>
            <a:r>
              <a:rPr kumimoji="1" lang="en-US" altLang="ja-JP" dirty="0"/>
              <a:t>8~10</a:t>
            </a:r>
            <a:r>
              <a:rPr kumimoji="1" lang="ja-JP" altLang="en-US" dirty="0"/>
              <a:t>）</a:t>
            </a:r>
          </a:p>
        </p:txBody>
      </p:sp>
      <p:grpSp>
        <p:nvGrpSpPr>
          <p:cNvPr id="27" name="グループ化 26">
            <a:extLst>
              <a:ext uri="{FF2B5EF4-FFF2-40B4-BE49-F238E27FC236}">
                <a16:creationId xmlns:a16="http://schemas.microsoft.com/office/drawing/2014/main" id="{7B0EB53A-B897-C7A4-FB79-17E1714D3F5A}"/>
              </a:ext>
            </a:extLst>
          </p:cNvPr>
          <p:cNvGrpSpPr/>
          <p:nvPr/>
        </p:nvGrpSpPr>
        <p:grpSpPr>
          <a:xfrm>
            <a:off x="3377461" y="2967318"/>
            <a:ext cx="6376138" cy="3094128"/>
            <a:chOff x="3377461" y="2967318"/>
            <a:chExt cx="6376138" cy="3094128"/>
          </a:xfrm>
        </p:grpSpPr>
        <p:sp>
          <p:nvSpPr>
            <p:cNvPr id="11" name="正方形/長方形 10">
              <a:extLst>
                <a:ext uri="{FF2B5EF4-FFF2-40B4-BE49-F238E27FC236}">
                  <a16:creationId xmlns:a16="http://schemas.microsoft.com/office/drawing/2014/main" id="{0887ED1F-5772-6496-1447-476EA147FA32}"/>
                </a:ext>
              </a:extLst>
            </p:cNvPr>
            <p:cNvSpPr/>
            <p:nvPr/>
          </p:nvSpPr>
          <p:spPr>
            <a:xfrm>
              <a:off x="3377461" y="4485531"/>
              <a:ext cx="441504" cy="400234"/>
            </a:xfrm>
            <a:prstGeom prst="rect">
              <a:avLst/>
            </a:prstGeom>
            <a:solidFill>
              <a:schemeClr val="bg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A1494488-A977-4E33-B59F-D38101A398EA}"/>
                </a:ext>
              </a:extLst>
            </p:cNvPr>
            <p:cNvSpPr/>
            <p:nvPr/>
          </p:nvSpPr>
          <p:spPr>
            <a:xfrm>
              <a:off x="3377461" y="3194333"/>
              <a:ext cx="4910422" cy="115626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23" name="正方形/長方形 22">
              <a:extLst>
                <a:ext uri="{FF2B5EF4-FFF2-40B4-BE49-F238E27FC236}">
                  <a16:creationId xmlns:a16="http://schemas.microsoft.com/office/drawing/2014/main" id="{399AD773-8BE7-642F-8D08-037BCC73C4EC}"/>
                </a:ext>
              </a:extLst>
            </p:cNvPr>
            <p:cNvSpPr/>
            <p:nvPr/>
          </p:nvSpPr>
          <p:spPr>
            <a:xfrm>
              <a:off x="8487358" y="3346733"/>
              <a:ext cx="1266241" cy="2408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21" name="コンテンツ プレースホルダー 4">
              <a:extLst>
                <a:ext uri="{FF2B5EF4-FFF2-40B4-BE49-F238E27FC236}">
                  <a16:creationId xmlns:a16="http://schemas.microsoft.com/office/drawing/2014/main" id="{0C1EAB14-2E35-E3CB-4B0A-B5B5D8C1B84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79726" t="30769" r="2421" b="6880"/>
            <a:stretch/>
          </p:blipFill>
          <p:spPr>
            <a:xfrm>
              <a:off x="8341673" y="3348315"/>
              <a:ext cx="1371602" cy="2713131"/>
            </a:xfrm>
            <a:prstGeom prst="rect">
              <a:avLst/>
            </a:prstGeom>
          </p:spPr>
        </p:pic>
        <p:pic>
          <p:nvPicPr>
            <p:cNvPr id="18" name="コンテンツ プレースホルダー 4">
              <a:extLst>
                <a:ext uri="{FF2B5EF4-FFF2-40B4-BE49-F238E27FC236}">
                  <a16:creationId xmlns:a16="http://schemas.microsoft.com/office/drawing/2014/main" id="{66B54D5A-3D2A-B823-5F8E-EBA355CB264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95" t="30770" r="21294" b="39975"/>
            <a:stretch/>
          </p:blipFill>
          <p:spPr>
            <a:xfrm>
              <a:off x="3478307" y="3443285"/>
              <a:ext cx="4894730" cy="1272988"/>
            </a:xfrm>
            <a:prstGeom prst="rect">
              <a:avLst/>
            </a:prstGeom>
          </p:spPr>
        </p:pic>
        <p:pic>
          <p:nvPicPr>
            <p:cNvPr id="24" name="コンテンツ プレースホルダー 4">
              <a:extLst>
                <a:ext uri="{FF2B5EF4-FFF2-40B4-BE49-F238E27FC236}">
                  <a16:creationId xmlns:a16="http://schemas.microsoft.com/office/drawing/2014/main" id="{3D727336-8818-282A-0EA6-69151294F5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14995" t="60400" r="21294" b="29936"/>
            <a:stretch/>
          </p:blipFill>
          <p:spPr>
            <a:xfrm>
              <a:off x="3485036" y="4716273"/>
              <a:ext cx="4894730" cy="420502"/>
            </a:xfrm>
            <a:prstGeom prst="rect">
              <a:avLst/>
            </a:prstGeom>
          </p:spPr>
        </p:pic>
        <p:sp>
          <p:nvSpPr>
            <p:cNvPr id="26" name="正方形/長方形 25">
              <a:extLst>
                <a:ext uri="{FF2B5EF4-FFF2-40B4-BE49-F238E27FC236}">
                  <a16:creationId xmlns:a16="http://schemas.microsoft.com/office/drawing/2014/main" id="{BA1F3DD0-CD9B-F32B-0B2E-877266972A96}"/>
                </a:ext>
              </a:extLst>
            </p:cNvPr>
            <p:cNvSpPr/>
            <p:nvPr/>
          </p:nvSpPr>
          <p:spPr>
            <a:xfrm>
              <a:off x="3377461" y="2967318"/>
              <a:ext cx="665621" cy="25101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5" name="吹き出し: 角を丸めた四角形 14">
            <a:extLst>
              <a:ext uri="{FF2B5EF4-FFF2-40B4-BE49-F238E27FC236}">
                <a16:creationId xmlns:a16="http://schemas.microsoft.com/office/drawing/2014/main" id="{370A960F-9E63-AF64-3F69-BB19EF3DEF0B}"/>
              </a:ext>
            </a:extLst>
          </p:cNvPr>
          <p:cNvSpPr/>
          <p:nvPr/>
        </p:nvSpPr>
        <p:spPr>
          <a:xfrm>
            <a:off x="1107140" y="3020311"/>
            <a:ext cx="2070846" cy="467754"/>
          </a:xfrm>
          <a:prstGeom prst="wedgeRoundRectCallout">
            <a:avLst>
              <a:gd name="adj1" fmla="val 61452"/>
              <a:gd name="adj2" fmla="val 86971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入力行</a:t>
            </a:r>
          </a:p>
        </p:txBody>
      </p:sp>
      <p:sp>
        <p:nvSpPr>
          <p:cNvPr id="31" name="正方形/長方形 30">
            <a:extLst>
              <a:ext uri="{FF2B5EF4-FFF2-40B4-BE49-F238E27FC236}">
                <a16:creationId xmlns:a16="http://schemas.microsoft.com/office/drawing/2014/main" id="{0B0F338E-FE08-F892-4E30-92B9A6A36543}"/>
              </a:ext>
            </a:extLst>
          </p:cNvPr>
          <p:cNvSpPr/>
          <p:nvPr/>
        </p:nvSpPr>
        <p:spPr>
          <a:xfrm>
            <a:off x="3437983" y="3443285"/>
            <a:ext cx="4935054" cy="54600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181351BA-696A-BAC1-B5B6-777987AF67A7}"/>
              </a:ext>
            </a:extLst>
          </p:cNvPr>
          <p:cNvSpPr/>
          <p:nvPr/>
        </p:nvSpPr>
        <p:spPr>
          <a:xfrm>
            <a:off x="4343418" y="5401750"/>
            <a:ext cx="2070846" cy="842682"/>
          </a:xfrm>
          <a:prstGeom prst="wedgeRoundRectCallout">
            <a:avLst>
              <a:gd name="adj1" fmla="val -71449"/>
              <a:gd name="adj2" fmla="val -9749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ボタン押下後</a:t>
            </a:r>
            <a:endParaRPr kumimoji="1" lang="en-US" altLang="ja-JP" dirty="0"/>
          </a:p>
          <a:p>
            <a:pPr algn="ctr"/>
            <a:r>
              <a:rPr lang="ja-JP" altLang="en-US" dirty="0"/>
              <a:t>入力行が増える</a:t>
            </a:r>
            <a:endParaRPr kumimoji="1" lang="en-US" altLang="ja-JP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EEB63EEB-9A40-F864-8EAA-1476415424CC}"/>
              </a:ext>
            </a:extLst>
          </p:cNvPr>
          <p:cNvSpPr/>
          <p:nvPr/>
        </p:nvSpPr>
        <p:spPr>
          <a:xfrm>
            <a:off x="3478307" y="4745248"/>
            <a:ext cx="454979" cy="371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B3C8D06E-8254-EA9E-B5D9-FB023D0C37EF}"/>
              </a:ext>
            </a:extLst>
          </p:cNvPr>
          <p:cNvSpPr/>
          <p:nvPr/>
        </p:nvSpPr>
        <p:spPr>
          <a:xfrm>
            <a:off x="8435794" y="3465326"/>
            <a:ext cx="1317805" cy="25141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FFE4F0B1-45E1-B384-AB0D-634018FBA874}"/>
              </a:ext>
            </a:extLst>
          </p:cNvPr>
          <p:cNvSpPr/>
          <p:nvPr/>
        </p:nvSpPr>
        <p:spPr>
          <a:xfrm>
            <a:off x="7473205" y="2988499"/>
            <a:ext cx="1697690" cy="26569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66B3791D-02ED-CF04-4655-6940028195AE}"/>
              </a:ext>
            </a:extLst>
          </p:cNvPr>
          <p:cNvSpPr/>
          <p:nvPr/>
        </p:nvSpPr>
        <p:spPr>
          <a:xfrm>
            <a:off x="5378841" y="1766887"/>
            <a:ext cx="2070846" cy="842682"/>
          </a:xfrm>
          <a:prstGeom prst="wedgeRoundRectCallout">
            <a:avLst>
              <a:gd name="adj1" fmla="val 69244"/>
              <a:gd name="adj2" fmla="val 9293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進捗管理機能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4EEB9DD-3901-5DED-5F9E-D72D093F3029}"/>
              </a:ext>
            </a:extLst>
          </p:cNvPr>
          <p:cNvSpPr txBox="1"/>
          <p:nvPr/>
        </p:nvSpPr>
        <p:spPr>
          <a:xfrm>
            <a:off x="3469341" y="3030071"/>
            <a:ext cx="39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XXXXXXXXXX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340198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コンテンツ プレースホルダー 7">
            <a:extLst>
              <a:ext uri="{FF2B5EF4-FFF2-40B4-BE49-F238E27FC236}">
                <a16:creationId xmlns:a16="http://schemas.microsoft.com/office/drawing/2014/main" id="{E1F3817A-1E7C-307C-E8FB-D95DEE9144E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769" y="1825625"/>
            <a:ext cx="7716461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6B26-717C-742D-7CBD-2ABA9F7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設定画面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634EE66D-7B85-5BD1-8328-8823B47A0FCB}"/>
              </a:ext>
            </a:extLst>
          </p:cNvPr>
          <p:cNvSpPr/>
          <p:nvPr/>
        </p:nvSpPr>
        <p:spPr>
          <a:xfrm>
            <a:off x="9179858" y="2977170"/>
            <a:ext cx="576039" cy="23756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吹き出し: 角を丸めた四角形 6">
            <a:extLst>
              <a:ext uri="{FF2B5EF4-FFF2-40B4-BE49-F238E27FC236}">
                <a16:creationId xmlns:a16="http://schemas.microsoft.com/office/drawing/2014/main" id="{3F87A64C-17A8-FBF3-3C0A-1F36AB9793F5}"/>
              </a:ext>
            </a:extLst>
          </p:cNvPr>
          <p:cNvSpPr/>
          <p:nvPr/>
        </p:nvSpPr>
        <p:spPr>
          <a:xfrm>
            <a:off x="9755897" y="1980057"/>
            <a:ext cx="2070846" cy="842682"/>
          </a:xfrm>
          <a:prstGeom prst="wedgeRoundRectCallout">
            <a:avLst>
              <a:gd name="adj1" fmla="val -50237"/>
              <a:gd name="adj2" fmla="val 8654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設定ボタン</a:t>
            </a:r>
            <a:endParaRPr kumimoji="1" lang="en-US" altLang="ja-JP" dirty="0"/>
          </a:p>
          <a:p>
            <a:pPr algn="ctr"/>
            <a:r>
              <a:rPr lang="ja-JP" altLang="en-US" dirty="0"/>
              <a:t>設定画面へ</a:t>
            </a:r>
            <a:endParaRPr kumimoji="1"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3332D0E0-7D3F-2E0F-B5BD-034ED15A9E93}"/>
              </a:ext>
            </a:extLst>
          </p:cNvPr>
          <p:cNvSpPr txBox="1"/>
          <p:nvPr/>
        </p:nvSpPr>
        <p:spPr>
          <a:xfrm>
            <a:off x="3469341" y="3030071"/>
            <a:ext cx="3989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タイトル</a:t>
            </a:r>
            <a:r>
              <a:rPr kumimoji="1" lang="en-US" altLang="ja-JP" dirty="0"/>
              <a:t>XXXXXXXXXX</a:t>
            </a:r>
            <a:endParaRPr kumimoji="1" lang="ja-JP" altLang="en-US" dirty="0"/>
          </a:p>
        </p:txBody>
      </p:sp>
      <p:pic>
        <p:nvPicPr>
          <p:cNvPr id="17" name="コンテンツ プレースホルダー 9">
            <a:extLst>
              <a:ext uri="{FF2B5EF4-FFF2-40B4-BE49-F238E27FC236}">
                <a16:creationId xmlns:a16="http://schemas.microsoft.com/office/drawing/2014/main" id="{8D2AA6A2-615A-BB7B-7798-33E811F21A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5962" y="2855088"/>
            <a:ext cx="2602900" cy="2758576"/>
          </a:xfrm>
          <a:prstGeom prst="rect">
            <a:avLst/>
          </a:prstGeom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671097F-BBEC-2171-D9C2-BF9C7167A02C}"/>
              </a:ext>
            </a:extLst>
          </p:cNvPr>
          <p:cNvSpPr/>
          <p:nvPr/>
        </p:nvSpPr>
        <p:spPr>
          <a:xfrm>
            <a:off x="5127811" y="3420035"/>
            <a:ext cx="295835" cy="209325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吹き出し: 角を丸めた四角形 18">
            <a:extLst>
              <a:ext uri="{FF2B5EF4-FFF2-40B4-BE49-F238E27FC236}">
                <a16:creationId xmlns:a16="http://schemas.microsoft.com/office/drawing/2014/main" id="{F9C82126-DE95-98C1-F49B-D94DC439A312}"/>
              </a:ext>
            </a:extLst>
          </p:cNvPr>
          <p:cNvSpPr/>
          <p:nvPr/>
        </p:nvSpPr>
        <p:spPr>
          <a:xfrm>
            <a:off x="2598926" y="3418589"/>
            <a:ext cx="2277036" cy="582705"/>
          </a:xfrm>
          <a:prstGeom prst="wedgeRoundRectCallout">
            <a:avLst>
              <a:gd name="adj1" fmla="val 62238"/>
              <a:gd name="adj2" fmla="val 11480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400" dirty="0"/>
              <a:t>表示する項目に</a:t>
            </a:r>
            <a:endParaRPr kumimoji="1" lang="en-US" altLang="ja-JP" sz="1400" dirty="0"/>
          </a:p>
          <a:p>
            <a:pPr algn="ctr"/>
            <a:r>
              <a:rPr lang="ja-JP" altLang="en-US" sz="1400" dirty="0"/>
              <a:t>チェックを入れる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2806090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7">
            <a:extLst>
              <a:ext uri="{FF2B5EF4-FFF2-40B4-BE49-F238E27FC236}">
                <a16:creationId xmlns:a16="http://schemas.microsoft.com/office/drawing/2014/main" id="{05010846-DE06-AD4E-C6AB-5B890E1EA7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37769" y="1825625"/>
            <a:ext cx="7716461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B3126B26-717C-742D-7CBD-2ABA9F764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マスタースケジュール作成画面</a:t>
            </a:r>
          </a:p>
        </p:txBody>
      </p:sp>
    </p:spTree>
    <p:extLst>
      <p:ext uri="{BB962C8B-B14F-4D97-AF65-F5344CB8AC3E}">
        <p14:creationId xmlns:p14="http://schemas.microsoft.com/office/powerpoint/2010/main" val="67957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6B02BF-DDC8-2B80-6F01-6081118E2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マスタースケジュール管理画面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39B41043-C490-F9DD-3E49-C39B2DA918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36" y="1825625"/>
            <a:ext cx="7682728" cy="4351338"/>
          </a:xfrm>
        </p:spPr>
      </p:pic>
    </p:spTree>
    <p:extLst>
      <p:ext uri="{BB962C8B-B14F-4D97-AF65-F5344CB8AC3E}">
        <p14:creationId xmlns:p14="http://schemas.microsoft.com/office/powerpoint/2010/main" val="36910614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0F3C4700-1769-FEEE-0007-C12B9D3035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36" y="1825625"/>
            <a:ext cx="7682728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8A8B72-ACA3-E619-D9A0-75AEC78E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トップページ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0D86E-4A41-DDDC-0C7B-AED919973EBC}"/>
              </a:ext>
            </a:extLst>
          </p:cNvPr>
          <p:cNvSpPr/>
          <p:nvPr/>
        </p:nvSpPr>
        <p:spPr>
          <a:xfrm>
            <a:off x="2328163" y="2154890"/>
            <a:ext cx="311941" cy="28435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8B745A8-477E-3DA9-E71D-23ED70C0C742}"/>
              </a:ext>
            </a:extLst>
          </p:cNvPr>
          <p:cNvSpPr/>
          <p:nvPr/>
        </p:nvSpPr>
        <p:spPr>
          <a:xfrm>
            <a:off x="-434789" y="2562226"/>
            <a:ext cx="2510118" cy="647140"/>
          </a:xfrm>
          <a:prstGeom prst="wedgeRoundRectCallout">
            <a:avLst>
              <a:gd name="adj1" fmla="val 60252"/>
              <a:gd name="adj2" fmla="val -82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機能選択ウインドウ</a:t>
            </a: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3D096B5-7CD4-5F97-98CA-F7C0A3B2F5BD}"/>
              </a:ext>
            </a:extLst>
          </p:cNvPr>
          <p:cNvSpPr/>
          <p:nvPr/>
        </p:nvSpPr>
        <p:spPr>
          <a:xfrm>
            <a:off x="7781364" y="3058225"/>
            <a:ext cx="2061883" cy="2886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要検討</a:t>
            </a:r>
          </a:p>
        </p:txBody>
      </p:sp>
    </p:spTree>
    <p:extLst>
      <p:ext uri="{BB962C8B-B14F-4D97-AF65-F5344CB8AC3E}">
        <p14:creationId xmlns:p14="http://schemas.microsoft.com/office/powerpoint/2010/main" val="6789109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コンテンツ プレースホルダー 4">
            <a:extLst>
              <a:ext uri="{FF2B5EF4-FFF2-40B4-BE49-F238E27FC236}">
                <a16:creationId xmlns:a16="http://schemas.microsoft.com/office/drawing/2014/main" id="{C3411767-9A55-C536-6335-4DBECDBFCE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36" y="1825625"/>
            <a:ext cx="7682728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8A8B72-ACA3-E619-D9A0-75AEC78E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トップページ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0D86E-4A41-DDDC-0C7B-AED919973EBC}"/>
              </a:ext>
            </a:extLst>
          </p:cNvPr>
          <p:cNvSpPr/>
          <p:nvPr/>
        </p:nvSpPr>
        <p:spPr>
          <a:xfrm>
            <a:off x="2236708" y="3058225"/>
            <a:ext cx="751212" cy="5814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8B745A8-477E-3DA9-E71D-23ED70C0C742}"/>
              </a:ext>
            </a:extLst>
          </p:cNvPr>
          <p:cNvSpPr/>
          <p:nvPr/>
        </p:nvSpPr>
        <p:spPr>
          <a:xfrm>
            <a:off x="-513645" y="3639671"/>
            <a:ext cx="2510118" cy="1035424"/>
          </a:xfrm>
          <a:prstGeom prst="wedgeRoundRectCallout">
            <a:avLst>
              <a:gd name="adj1" fmla="val 60252"/>
              <a:gd name="adj2" fmla="val -82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会社別に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プロジェクトを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並べ替えられる</a:t>
            </a: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B7C1FEFD-546F-7E0F-DD3D-9B9164F4D9E6}"/>
              </a:ext>
            </a:extLst>
          </p:cNvPr>
          <p:cNvSpPr/>
          <p:nvPr/>
        </p:nvSpPr>
        <p:spPr>
          <a:xfrm>
            <a:off x="7781364" y="3058225"/>
            <a:ext cx="2061883" cy="2886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要検討</a:t>
            </a:r>
          </a:p>
        </p:txBody>
      </p:sp>
    </p:spTree>
    <p:extLst>
      <p:ext uri="{BB962C8B-B14F-4D97-AF65-F5344CB8AC3E}">
        <p14:creationId xmlns:p14="http://schemas.microsoft.com/office/powerpoint/2010/main" val="32592591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コンテンツ プレースホルダー 4">
            <a:extLst>
              <a:ext uri="{FF2B5EF4-FFF2-40B4-BE49-F238E27FC236}">
                <a16:creationId xmlns:a16="http://schemas.microsoft.com/office/drawing/2014/main" id="{C2B2E4D3-DBF6-95B6-E759-E6206B200E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36" y="1825625"/>
            <a:ext cx="7682728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8A8B72-ACA3-E619-D9A0-75AEC78E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トップページ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0D86E-4A41-DDDC-0C7B-AED919973EBC}"/>
              </a:ext>
            </a:extLst>
          </p:cNvPr>
          <p:cNvSpPr/>
          <p:nvPr/>
        </p:nvSpPr>
        <p:spPr>
          <a:xfrm flipV="1">
            <a:off x="5802399" y="2788022"/>
            <a:ext cx="1936376" cy="2505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8B745A8-477E-3DA9-E71D-23ED70C0C742}"/>
              </a:ext>
            </a:extLst>
          </p:cNvPr>
          <p:cNvSpPr/>
          <p:nvPr/>
        </p:nvSpPr>
        <p:spPr>
          <a:xfrm>
            <a:off x="5273481" y="3289089"/>
            <a:ext cx="1721223" cy="674267"/>
          </a:xfrm>
          <a:prstGeom prst="wedgeRoundRectCallout">
            <a:avLst>
              <a:gd name="adj1" fmla="val 52834"/>
              <a:gd name="adj2" fmla="val -84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リスト要検討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6BCEDF7-9631-64B5-A5F4-7A36EEDE5256}"/>
              </a:ext>
            </a:extLst>
          </p:cNvPr>
          <p:cNvSpPr/>
          <p:nvPr/>
        </p:nvSpPr>
        <p:spPr>
          <a:xfrm flipV="1">
            <a:off x="4007224" y="2796988"/>
            <a:ext cx="842682" cy="25054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吹き出し: 角を丸めた四角形 5">
            <a:extLst>
              <a:ext uri="{FF2B5EF4-FFF2-40B4-BE49-F238E27FC236}">
                <a16:creationId xmlns:a16="http://schemas.microsoft.com/office/drawing/2014/main" id="{19013CB7-C619-EE36-1804-DE03C4939FCF}"/>
              </a:ext>
            </a:extLst>
          </p:cNvPr>
          <p:cNvSpPr/>
          <p:nvPr/>
        </p:nvSpPr>
        <p:spPr>
          <a:xfrm>
            <a:off x="1281954" y="3298054"/>
            <a:ext cx="2679612" cy="674267"/>
          </a:xfrm>
          <a:prstGeom prst="wedgeRoundRectCallout">
            <a:avLst>
              <a:gd name="adj1" fmla="val 52834"/>
              <a:gd name="adj2" fmla="val -842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プロジェクト開設画面</a:t>
            </a:r>
            <a:endParaRPr kumimoji="1" lang="ja-JP" altLang="en-US" dirty="0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7278EF0F-1304-D3B7-9751-0D7D5B6043B8}"/>
              </a:ext>
            </a:extLst>
          </p:cNvPr>
          <p:cNvSpPr/>
          <p:nvPr/>
        </p:nvSpPr>
        <p:spPr>
          <a:xfrm>
            <a:off x="7807128" y="3038568"/>
            <a:ext cx="2061883" cy="2886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要検討</a:t>
            </a:r>
          </a:p>
        </p:txBody>
      </p:sp>
    </p:spTree>
    <p:extLst>
      <p:ext uri="{BB962C8B-B14F-4D97-AF65-F5344CB8AC3E}">
        <p14:creationId xmlns:p14="http://schemas.microsoft.com/office/powerpoint/2010/main" val="3515728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BD8B900-E267-58FB-FF08-4600B0F4C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リストボックス内リスト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34EA6A3-5B47-DEB1-EBE4-F574F9A282E6}"/>
              </a:ext>
            </a:extLst>
          </p:cNvPr>
          <p:cNvSpPr txBox="1"/>
          <p:nvPr/>
        </p:nvSpPr>
        <p:spPr>
          <a:xfrm>
            <a:off x="255493" y="1519518"/>
            <a:ext cx="584050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＜並び替え＞</a:t>
            </a:r>
            <a:endParaRPr lang="en-US" altLang="ja-JP" dirty="0"/>
          </a:p>
          <a:p>
            <a:r>
              <a:rPr lang="ja-JP" altLang="en-US" dirty="0"/>
              <a:t>デフォルト値：更新日順</a:t>
            </a:r>
            <a:endParaRPr lang="en-US" altLang="ja-JP" dirty="0"/>
          </a:p>
          <a:p>
            <a:r>
              <a:rPr lang="ja-JP" altLang="en-US" dirty="0"/>
              <a:t>登録日順</a:t>
            </a:r>
            <a:endParaRPr lang="en-US" altLang="ja-JP" dirty="0"/>
          </a:p>
          <a:p>
            <a:r>
              <a:rPr lang="ja-JP" altLang="en-US" dirty="0"/>
              <a:t>更新日順</a:t>
            </a:r>
            <a:endParaRPr lang="en-US" altLang="ja-JP" dirty="0"/>
          </a:p>
          <a:p>
            <a:r>
              <a:rPr kumimoji="1" lang="ja-JP" altLang="en-US" dirty="0"/>
              <a:t>コメントが新しい順</a:t>
            </a:r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394EB6BC-5B0B-89FC-7A59-E925C510D615}"/>
              </a:ext>
            </a:extLst>
          </p:cNvPr>
          <p:cNvSpPr txBox="1"/>
          <p:nvPr/>
        </p:nvSpPr>
        <p:spPr>
          <a:xfrm>
            <a:off x="6096000" y="1496637"/>
            <a:ext cx="584050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＜検索オプション＞</a:t>
            </a:r>
            <a:endParaRPr kumimoji="1" lang="en-US" altLang="ja-JP" dirty="0"/>
          </a:p>
          <a:p>
            <a:r>
              <a:rPr lang="ja-JP" altLang="en-US" dirty="0"/>
              <a:t>デフォルト値：着手中</a:t>
            </a:r>
            <a:endParaRPr kumimoji="1" lang="en-US" altLang="ja-JP" dirty="0"/>
          </a:p>
          <a:p>
            <a:r>
              <a:rPr lang="ja-JP" altLang="en-US" dirty="0"/>
              <a:t>昇順</a:t>
            </a:r>
            <a:endParaRPr lang="en-US" altLang="ja-JP" dirty="0"/>
          </a:p>
          <a:p>
            <a:r>
              <a:rPr kumimoji="1" lang="ja-JP" altLang="en-US" dirty="0"/>
              <a:t>降順</a:t>
            </a:r>
            <a:endParaRPr kumimoji="1" lang="en-US" altLang="ja-JP" dirty="0"/>
          </a:p>
          <a:p>
            <a:r>
              <a:rPr lang="ja-JP" altLang="en-US" dirty="0"/>
              <a:t>未着手</a:t>
            </a:r>
            <a:endParaRPr lang="en-US" altLang="ja-JP" dirty="0"/>
          </a:p>
          <a:p>
            <a:r>
              <a:rPr kumimoji="1" lang="ja-JP" altLang="en-US" dirty="0"/>
              <a:t>着手中</a:t>
            </a:r>
            <a:endParaRPr kumimoji="1" lang="en-US" altLang="ja-JP" dirty="0"/>
          </a:p>
          <a:p>
            <a:r>
              <a:rPr lang="ja-JP" altLang="en-US" dirty="0"/>
              <a:t>クローズ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41088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コンテンツ プレースホルダー 4">
            <a:extLst>
              <a:ext uri="{FF2B5EF4-FFF2-40B4-BE49-F238E27FC236}">
                <a16:creationId xmlns:a16="http://schemas.microsoft.com/office/drawing/2014/main" id="{5ACAB8AE-E42B-C3CB-D250-2BFFC25B87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54636" y="1825625"/>
            <a:ext cx="7682728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C08A8B72-ACA3-E619-D9A0-75AEC78E0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トップページ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B3E0D86E-4A41-DDDC-0C7B-AED919973EBC}"/>
              </a:ext>
            </a:extLst>
          </p:cNvPr>
          <p:cNvSpPr/>
          <p:nvPr/>
        </p:nvSpPr>
        <p:spPr>
          <a:xfrm>
            <a:off x="4087906" y="3030071"/>
            <a:ext cx="3487272" cy="314689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角を丸めた四角形 13">
            <a:extLst>
              <a:ext uri="{FF2B5EF4-FFF2-40B4-BE49-F238E27FC236}">
                <a16:creationId xmlns:a16="http://schemas.microsoft.com/office/drawing/2014/main" id="{F8B745A8-477E-3DA9-E71D-23ED70C0C742}"/>
              </a:ext>
            </a:extLst>
          </p:cNvPr>
          <p:cNvSpPr/>
          <p:nvPr/>
        </p:nvSpPr>
        <p:spPr>
          <a:xfrm>
            <a:off x="-1308846" y="4670236"/>
            <a:ext cx="4840941" cy="1228165"/>
          </a:xfrm>
          <a:prstGeom prst="wedgeRoundRectCallout">
            <a:avLst>
              <a:gd name="adj1" fmla="val 60252"/>
              <a:gd name="adj2" fmla="val -8247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一行幅</a:t>
            </a:r>
            <a:r>
              <a:rPr lang="en-US" altLang="ja-JP" dirty="0" err="1"/>
              <a:t>XXpx</a:t>
            </a:r>
            <a:endParaRPr lang="en-US" altLang="ja-JP" dirty="0"/>
          </a:p>
          <a:p>
            <a:pPr algn="ctr"/>
            <a:r>
              <a:rPr kumimoji="1" lang="ja-JP" altLang="en-US" dirty="0"/>
              <a:t>クリック：右画面に詳細表示</a:t>
            </a:r>
            <a:endParaRPr kumimoji="1" lang="en-US" altLang="ja-JP" dirty="0"/>
          </a:p>
          <a:p>
            <a:pPr algn="ctr"/>
            <a:r>
              <a:rPr kumimoji="1" lang="ja-JP" altLang="en-US" dirty="0"/>
              <a:t>ダブルクリック：テーマ別サマリ画面へ</a:t>
            </a: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6F31B39-F2C0-076D-DB9D-88D1F7E70880}"/>
              </a:ext>
            </a:extLst>
          </p:cNvPr>
          <p:cNvSpPr/>
          <p:nvPr/>
        </p:nvSpPr>
        <p:spPr>
          <a:xfrm>
            <a:off x="7763436" y="3029696"/>
            <a:ext cx="2061883" cy="28866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要検討</a:t>
            </a:r>
          </a:p>
        </p:txBody>
      </p:sp>
    </p:spTree>
    <p:extLst>
      <p:ext uri="{BB962C8B-B14F-4D97-AF65-F5344CB8AC3E}">
        <p14:creationId xmlns:p14="http://schemas.microsoft.com/office/powerpoint/2010/main" val="3073549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コンテンツ プレースホルダー 15">
            <a:extLst>
              <a:ext uri="{FF2B5EF4-FFF2-40B4-BE49-F238E27FC236}">
                <a16:creationId xmlns:a16="http://schemas.microsoft.com/office/drawing/2014/main" id="{CB34600A-990D-D20F-F232-AAFD785D8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48780" y="1825625"/>
            <a:ext cx="7694439" cy="4351338"/>
          </a:xfr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BE4812-C204-1248-FD73-F1CBEDE5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マスタースケジュール</a:t>
            </a:r>
            <a:br>
              <a:rPr lang="en-US" altLang="ja-JP" dirty="0"/>
            </a:br>
            <a:r>
              <a:rPr lang="ja-JP" altLang="en-US" dirty="0"/>
              <a:t>　リリース月別テーマサマリー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3AE1C1-56FE-7D82-0C7C-E5C57F68A925}"/>
              </a:ext>
            </a:extLst>
          </p:cNvPr>
          <p:cNvSpPr txBox="1"/>
          <p:nvPr/>
        </p:nvSpPr>
        <p:spPr>
          <a:xfrm>
            <a:off x="5594537" y="5135137"/>
            <a:ext cx="19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ガントチャート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0F4A834-499E-1F7A-89CF-EEDAC03A7C11}"/>
              </a:ext>
            </a:extLst>
          </p:cNvPr>
          <p:cNvSpPr/>
          <p:nvPr/>
        </p:nvSpPr>
        <p:spPr>
          <a:xfrm>
            <a:off x="3254188" y="2877670"/>
            <a:ext cx="6759388" cy="15849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5146C46-0EE2-EDDB-A229-CDD29C01F676}"/>
              </a:ext>
            </a:extLst>
          </p:cNvPr>
          <p:cNvSpPr/>
          <p:nvPr/>
        </p:nvSpPr>
        <p:spPr>
          <a:xfrm>
            <a:off x="10237693" y="1843556"/>
            <a:ext cx="1819835" cy="772318"/>
          </a:xfrm>
          <a:prstGeom prst="wedgeRoundRectCallout">
            <a:avLst>
              <a:gd name="adj1" fmla="val -60718"/>
              <a:gd name="adj2" fmla="val 188750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最大</a:t>
            </a:r>
            <a:r>
              <a:rPr kumimoji="1" lang="en-US" altLang="ja-JP" dirty="0"/>
              <a:t>10</a:t>
            </a:r>
            <a:r>
              <a:rPr kumimoji="1" lang="ja-JP" altLang="en-US" dirty="0"/>
              <a:t>テーマ</a:t>
            </a:r>
          </a:p>
        </p:txBody>
      </p:sp>
      <p:sp>
        <p:nvSpPr>
          <p:cNvPr id="18" name="吹き出し: 角を丸めた四角形 17">
            <a:extLst>
              <a:ext uri="{FF2B5EF4-FFF2-40B4-BE49-F238E27FC236}">
                <a16:creationId xmlns:a16="http://schemas.microsoft.com/office/drawing/2014/main" id="{7D0C1804-3AB6-F9DA-2C02-B209EAE508AB}"/>
              </a:ext>
            </a:extLst>
          </p:cNvPr>
          <p:cNvSpPr/>
          <p:nvPr/>
        </p:nvSpPr>
        <p:spPr>
          <a:xfrm>
            <a:off x="10013576" y="4933644"/>
            <a:ext cx="2043952" cy="772318"/>
          </a:xfrm>
          <a:prstGeom prst="wedgeRoundRectCallout">
            <a:avLst>
              <a:gd name="adj1" fmla="val -129191"/>
              <a:gd name="adj2" fmla="val -9215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マウス操作で</a:t>
            </a:r>
            <a:endParaRPr kumimoji="1" lang="en-US" altLang="ja-JP" dirty="0"/>
          </a:p>
          <a:p>
            <a:pPr algn="ctr"/>
            <a:r>
              <a:rPr lang="ja-JP" altLang="en-US" dirty="0"/>
              <a:t>表示領域変更可</a:t>
            </a:r>
            <a:endParaRPr kumimoji="1" lang="ja-JP" altLang="en-US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33E31961-8ED0-E913-71AF-88EBD02C7ACC}"/>
              </a:ext>
            </a:extLst>
          </p:cNvPr>
          <p:cNvSpPr/>
          <p:nvPr/>
        </p:nvSpPr>
        <p:spPr>
          <a:xfrm>
            <a:off x="3254188" y="4498641"/>
            <a:ext cx="6759388" cy="9893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21" name="コンテンツ プレースホルダー 7">
            <a:extLst>
              <a:ext uri="{FF2B5EF4-FFF2-40B4-BE49-F238E27FC236}">
                <a16:creationId xmlns:a16="http://schemas.microsoft.com/office/drawing/2014/main" id="{E508B10A-2FB1-5322-9848-9BF62C1DEAC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028"/>
          <a:stretch/>
        </p:blipFill>
        <p:spPr>
          <a:xfrm>
            <a:off x="2264664" y="1816660"/>
            <a:ext cx="7716461" cy="1043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7100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コンテンツ プレースホルダー 15">
            <a:extLst>
              <a:ext uri="{FF2B5EF4-FFF2-40B4-BE49-F238E27FC236}">
                <a16:creationId xmlns:a16="http://schemas.microsoft.com/office/drawing/2014/main" id="{80F80855-0A5D-9AC8-D235-977B7B7F76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8780" y="1825625"/>
            <a:ext cx="7694439" cy="4351338"/>
          </a:xfrm>
          <a:prstGeom prst="rect">
            <a:avLst/>
          </a:prstGeom>
        </p:spPr>
      </p:pic>
      <p:pic>
        <p:nvPicPr>
          <p:cNvPr id="15" name="コンテンツ プレースホルダー 7">
            <a:extLst>
              <a:ext uri="{FF2B5EF4-FFF2-40B4-BE49-F238E27FC236}">
                <a16:creationId xmlns:a16="http://schemas.microsoft.com/office/drawing/2014/main" id="{0D5A3E5D-8A30-96E5-B6D1-F32BEFF0F6F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6028"/>
          <a:stretch/>
        </p:blipFill>
        <p:spPr>
          <a:xfrm>
            <a:off x="2264664" y="1816660"/>
            <a:ext cx="7716461" cy="1043081"/>
          </a:xfrm>
          <a:prstGeom prst="rect">
            <a:avLst/>
          </a:prstGeom>
        </p:spPr>
      </p:pic>
      <p:sp>
        <p:nvSpPr>
          <p:cNvPr id="2" name="タイトル 1">
            <a:extLst>
              <a:ext uri="{FF2B5EF4-FFF2-40B4-BE49-F238E27FC236}">
                <a16:creationId xmlns:a16="http://schemas.microsoft.com/office/drawing/2014/main" id="{91BE4812-C204-1248-FD73-F1CBEDE51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マスタースケジュール</a:t>
            </a:r>
            <a:br>
              <a:rPr lang="en-US" altLang="ja-JP" dirty="0"/>
            </a:br>
            <a:r>
              <a:rPr lang="ja-JP" altLang="en-US" dirty="0"/>
              <a:t>　リリース月別テーマサマリー</a:t>
            </a:r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33AE1C1-56FE-7D82-0C7C-E5C57F68A925}"/>
              </a:ext>
            </a:extLst>
          </p:cNvPr>
          <p:cNvSpPr txBox="1"/>
          <p:nvPr/>
        </p:nvSpPr>
        <p:spPr>
          <a:xfrm>
            <a:off x="5594537" y="5135137"/>
            <a:ext cx="19447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ガントチャート</a:t>
            </a:r>
          </a:p>
        </p:txBody>
      </p:sp>
      <p:pic>
        <p:nvPicPr>
          <p:cNvPr id="19" name="コンテンツ プレースホルダー 7">
            <a:extLst>
              <a:ext uri="{FF2B5EF4-FFF2-40B4-BE49-F238E27FC236}">
                <a16:creationId xmlns:a16="http://schemas.microsoft.com/office/drawing/2014/main" id="{E7567D5D-294E-BAA0-0989-FA0734AC70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1551" b="2"/>
          <a:stretch/>
        </p:blipFill>
        <p:spPr>
          <a:xfrm>
            <a:off x="2264664" y="5800164"/>
            <a:ext cx="7716461" cy="367553"/>
          </a:xfrm>
        </p:spPr>
      </p:pic>
      <p:sp>
        <p:nvSpPr>
          <p:cNvPr id="8" name="吹き出し: 角を丸めた四角形 7">
            <a:extLst>
              <a:ext uri="{FF2B5EF4-FFF2-40B4-BE49-F238E27FC236}">
                <a16:creationId xmlns:a16="http://schemas.microsoft.com/office/drawing/2014/main" id="{A5146C46-0EE2-EDDB-A229-CDD29C01F676}"/>
              </a:ext>
            </a:extLst>
          </p:cNvPr>
          <p:cNvSpPr/>
          <p:nvPr/>
        </p:nvSpPr>
        <p:spPr>
          <a:xfrm>
            <a:off x="5476875" y="4914228"/>
            <a:ext cx="3765177" cy="590241"/>
          </a:xfrm>
          <a:prstGeom prst="wedgeRoundRectCallout">
            <a:avLst>
              <a:gd name="adj1" fmla="val 58494"/>
              <a:gd name="adj2" fmla="val 1074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マスタースケジュール作成画面へ</a:t>
            </a:r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31772A4-860E-4069-D7B0-CDCE76191650}"/>
              </a:ext>
            </a:extLst>
          </p:cNvPr>
          <p:cNvSpPr/>
          <p:nvPr/>
        </p:nvSpPr>
        <p:spPr>
          <a:xfrm>
            <a:off x="9242052" y="5871882"/>
            <a:ext cx="592230" cy="20618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90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2489</TotalTime>
  <Words>152</Words>
  <Application>Microsoft Office PowerPoint</Application>
  <PresentationFormat>ワイド画面</PresentationFormat>
  <Paragraphs>58</Paragraphs>
  <Slides>14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14</vt:i4>
      </vt:variant>
    </vt:vector>
  </HeadingPairs>
  <TitlesOfParts>
    <vt:vector size="18" baseType="lpstr">
      <vt:lpstr>游ゴシック</vt:lpstr>
      <vt:lpstr>游ゴシック Light</vt:lpstr>
      <vt:lpstr>Arial</vt:lpstr>
      <vt:lpstr>Office テーマ</vt:lpstr>
      <vt:lpstr>スケジュール管理</vt:lpstr>
      <vt:lpstr>マスタースケジュール管理画面</vt:lpstr>
      <vt:lpstr>トップページ</vt:lpstr>
      <vt:lpstr>トップページ</vt:lpstr>
      <vt:lpstr>トップページ</vt:lpstr>
      <vt:lpstr>リストボックス内リスト</vt:lpstr>
      <vt:lpstr>トップページ</vt:lpstr>
      <vt:lpstr>マスタースケジュール 　リリース月別テーマサマリー</vt:lpstr>
      <vt:lpstr>マスタースケジュール 　リリース月別テーマサマリー</vt:lpstr>
      <vt:lpstr>検索オプション</vt:lpstr>
      <vt:lpstr>マスタースケジュール</vt:lpstr>
      <vt:lpstr>マスタースケジュール作成画面</vt:lpstr>
      <vt:lpstr>設定画面</vt:lpstr>
      <vt:lpstr>マスタースケジュール作成画面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nameneko1123@gmail.com</dc:creator>
  <cp:lastModifiedBy>nameneko1123@gmail.com</cp:lastModifiedBy>
  <cp:revision>3</cp:revision>
  <dcterms:created xsi:type="dcterms:W3CDTF">2022-09-13T12:37:03Z</dcterms:created>
  <dcterms:modified xsi:type="dcterms:W3CDTF">2022-09-15T21:52:33Z</dcterms:modified>
</cp:coreProperties>
</file>