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30D42D-FA72-892B-F1F1-946BA8E67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D4653F7-37ED-970D-FE17-EC737A5DE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8052C-B019-8072-3D84-0E4CC6F45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D825B-1336-14CF-34F1-548859C4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9AC8A0-C215-73C6-0476-263DFB7E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9743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F8BD3A-2BA2-E51F-D8A5-1DB870223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6C25F9-AF1A-230E-EAC0-32A663BB2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517DF5-9471-0A3E-D074-F0B5F2192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11D570-CBED-173F-9D18-63885B89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CD2C6E-2807-343D-0B2E-7263708C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7998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879995C-9438-CA52-548A-F2D6DE6DB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01FA5D0-E274-1253-D2D9-36DCAEF53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1F9404-0CB2-27BE-557C-AA614D8FC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9759BB-FE99-C92C-D8F5-5399DFFAD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51657E-B528-877D-F8A8-6F3CDFE0C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2573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4E1ED-E1D1-80B0-6942-1E6CED59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418EC2-C647-2943-C8DD-50B15B184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A91CE7-5207-B0D5-AF01-A1966A99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ACB253-5146-8CA2-87AB-1B972B4D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3BA116-3A3F-6DB4-C50F-720B837E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652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8FABE0-36BF-DAA9-3F2C-9E0A5CA15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C10638-ACFE-22FA-C111-262CABB49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E9697E-A088-71A5-15CE-05C5AA6C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CCF9A8-6A91-06E9-25CD-86E33687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2C25CE-816D-6D59-26C1-B67D4104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62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32103-A83F-9ABE-6368-CC2AE885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2BFAC4-E591-ACF9-2820-05B614FD8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638A15-0A7F-2480-7DBE-A4F18905A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55DFEC-56E5-1B50-9ECE-CCA81617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E957DD-456C-E603-3AF7-2E88EED34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F15A69-8A39-ACC5-4696-9E71CABB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580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B1534D-CFC6-B5DD-C43C-50E7B21A1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9217525-4AB2-7B72-FB67-ADFEC2FEB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AFEA73-5EEA-1F46-1B6E-43E743DC1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B9716A-D1FA-F69E-F33B-C15603C1D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C66E736-2946-DACF-C9E8-B19F25551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4442169-0920-6396-326B-00DF7BB11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FF161C1-2045-7654-B8E4-3E9D02FC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BFA5981-ABCF-7D5B-0DC0-ECE37DD0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90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75F52-8CB7-F7F1-081D-492D2210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8EBA89-ECB4-F721-9AF4-C7A073E36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01749D5-C5DE-7B0B-8CFE-68321777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C89CAA-C8A4-0820-29AE-59B95EA1E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288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73ED733-3D59-9381-ED7F-AFF2D888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F87677-A802-06D4-742B-EAD93259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C08D206-4A46-E8DA-541C-0F9F4B2C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09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B9C066-EFEC-FA26-51C9-6B89432EC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944003-F081-5E14-AC79-E4704CAAD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9C9655A-E654-93A3-0974-4DFA17117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607B157-96A8-622C-CC23-EB043CC6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11142A-273A-AA11-CA86-8890262BF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A2058E-4393-B38E-6377-60A71215B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947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02C4EF-FBE4-E465-A2C7-09274EE8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F8ADB-82B9-5820-E2B2-9A8E4748D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CCCCF45-3053-05D5-419E-9397D7E3D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0C8A6B-E496-FB6F-94DE-C2AFBD79D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C0DCDD-1372-6D50-2873-01B3AE68B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80257C-51BA-9D06-C478-E3181721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933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94B1133-3341-7F77-44F2-8204629B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EE1ABF-A55F-4DC8-55D4-62CBD45800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1A6396-6017-1D32-BE7E-2FBE7EEA6A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9E7F3-D7ED-402D-8453-2DB66BD5A44D}" type="datetimeFigureOut">
              <a:rPr kumimoji="1" lang="ja-JP" altLang="en-US" smtClean="0"/>
              <a:t>2022/9/16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4E8931-A17F-A3F6-2F64-02DDC945B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10833A-BB0A-55D6-C223-7AD7DDB6A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74093-1445-4BA3-8323-38C33970CF8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5008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49D36-75FD-7378-EC8A-128D586638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8EE266A-FC16-9934-9034-DF06AE1FF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3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C0C59A-84E9-D34E-1784-2E2F67491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ログイン画面</a:t>
            </a:r>
          </a:p>
        </p:txBody>
      </p:sp>
      <p:pic>
        <p:nvPicPr>
          <p:cNvPr id="12" name="コンテンツ プレースホルダー 11">
            <a:extLst>
              <a:ext uri="{FF2B5EF4-FFF2-40B4-BE49-F238E27FC236}">
                <a16:creationId xmlns:a16="http://schemas.microsoft.com/office/drawing/2014/main" id="{44FFD013-A04D-38D8-2547-DA72704CC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574" y="1843580"/>
            <a:ext cx="6096851" cy="4315427"/>
          </a:xfrm>
        </p:spPr>
      </p:pic>
    </p:spTree>
    <p:extLst>
      <p:ext uri="{BB962C8B-B14F-4D97-AF65-F5344CB8AC3E}">
        <p14:creationId xmlns:p14="http://schemas.microsoft.com/office/powerpoint/2010/main" val="1997761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F21EA-FFD5-4782-2A5A-AA72E39A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アカウント作成画面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FBB4AD24-8DF3-D243-1758-2DC14C91E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201" y="1825625"/>
            <a:ext cx="3447598" cy="4351338"/>
          </a:xfrm>
        </p:spPr>
      </p:pic>
    </p:spTree>
    <p:extLst>
      <p:ext uri="{BB962C8B-B14F-4D97-AF65-F5344CB8AC3E}">
        <p14:creationId xmlns:p14="http://schemas.microsoft.com/office/powerpoint/2010/main" val="2970764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EE132-17F5-C7BE-381F-66283539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			</a:t>
            </a:r>
            <a:r>
              <a:rPr lang="ja-JP" altLang="en-US" dirty="0"/>
              <a:t>トップページ</a:t>
            </a:r>
            <a:endParaRPr kumimoji="1" lang="ja-JP" altLang="en-US" dirty="0"/>
          </a:p>
        </p:txBody>
      </p:sp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8768FA34-AF34-9847-8169-A14A9E207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2993" y="1825625"/>
            <a:ext cx="7666014" cy="4351338"/>
          </a:xfrm>
        </p:spPr>
      </p:pic>
    </p:spTree>
    <p:extLst>
      <p:ext uri="{BB962C8B-B14F-4D97-AF65-F5344CB8AC3E}">
        <p14:creationId xmlns:p14="http://schemas.microsoft.com/office/powerpoint/2010/main" val="679512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AF2DD1-0681-2747-8CB9-5102ADCEF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77471"/>
          </a:xfrm>
        </p:spPr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pic>
        <p:nvPicPr>
          <p:cNvPr id="4" name="コンテンツ プレースホルダー 11">
            <a:extLst>
              <a:ext uri="{FF2B5EF4-FFF2-40B4-BE49-F238E27FC236}">
                <a16:creationId xmlns:a16="http://schemas.microsoft.com/office/drawing/2014/main" id="{09452048-2443-420E-9835-41A8A7B2A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7717" y="2891588"/>
            <a:ext cx="3147038" cy="2227513"/>
          </a:xfrm>
        </p:spPr>
      </p:pic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80023BC7-4336-C3E2-368B-1EEF4AF12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6075" y="1701921"/>
            <a:ext cx="1885164" cy="2379334"/>
          </a:xfrm>
          <a:prstGeom prst="rect">
            <a:avLst/>
          </a:prstGeom>
        </p:spPr>
      </p:pic>
      <p:pic>
        <p:nvPicPr>
          <p:cNvPr id="6" name="コンテンツ プレースホルダー 5">
            <a:extLst>
              <a:ext uri="{FF2B5EF4-FFF2-40B4-BE49-F238E27FC236}">
                <a16:creationId xmlns:a16="http://schemas.microsoft.com/office/drawing/2014/main" id="{EE23372F-C536-AA70-8F05-9489E0D8D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060" y="4309858"/>
            <a:ext cx="4200560" cy="2384297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A4F07E6-13F3-40BA-A388-53CD54C006CC}"/>
              </a:ext>
            </a:extLst>
          </p:cNvPr>
          <p:cNvSpPr/>
          <p:nvPr/>
        </p:nvSpPr>
        <p:spPr>
          <a:xfrm>
            <a:off x="3684495" y="3092824"/>
            <a:ext cx="950260" cy="295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7A230D08-0695-59DB-31B2-6D4604100EBE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4634755" y="2891588"/>
            <a:ext cx="3031320" cy="34915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3A61BFC-040F-E4F4-C48F-3A584E127D3A}"/>
              </a:ext>
            </a:extLst>
          </p:cNvPr>
          <p:cNvSpPr/>
          <p:nvPr/>
        </p:nvSpPr>
        <p:spPr>
          <a:xfrm>
            <a:off x="1981201" y="4536142"/>
            <a:ext cx="950260" cy="2958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FA03938A-BE06-D99D-A9E9-D7D52E9DE6A7}"/>
              </a:ext>
            </a:extLst>
          </p:cNvPr>
          <p:cNvCxnSpPr>
            <a:cxnSpLocks/>
            <a:stCxn id="11" idx="2"/>
            <a:endCxn id="15" idx="1"/>
          </p:cNvCxnSpPr>
          <p:nvPr/>
        </p:nvCxnSpPr>
        <p:spPr>
          <a:xfrm rot="16200000" flipH="1">
            <a:off x="3353964" y="3934343"/>
            <a:ext cx="670030" cy="246529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3DC5C5EF-1BBA-3425-1822-31DD6B431C3B}"/>
              </a:ext>
            </a:extLst>
          </p:cNvPr>
          <p:cNvSpPr/>
          <p:nvPr/>
        </p:nvSpPr>
        <p:spPr>
          <a:xfrm>
            <a:off x="4921628" y="5226899"/>
            <a:ext cx="923364" cy="550216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EFA9E95A-AE16-711D-3955-6C27B7DBE617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5383310" y="3240741"/>
            <a:ext cx="0" cy="19861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F408AA46-3845-CDF3-1DAE-07D1003C235C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>
            <a:off x="5844992" y="5502007"/>
            <a:ext cx="74406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CBFAC55-F557-5DE7-E96E-10A1028EC5FB}"/>
              </a:ext>
            </a:extLst>
          </p:cNvPr>
          <p:cNvSpPr txBox="1"/>
          <p:nvPr/>
        </p:nvSpPr>
        <p:spPr>
          <a:xfrm>
            <a:off x="4751295" y="5896930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アカウントあり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DD9914A-E7A1-FB2A-875E-A5D000643C3D}"/>
              </a:ext>
            </a:extLst>
          </p:cNvPr>
          <p:cNvSpPr txBox="1"/>
          <p:nvPr/>
        </p:nvSpPr>
        <p:spPr>
          <a:xfrm>
            <a:off x="5364127" y="3618306"/>
            <a:ext cx="1837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アカウントなし</a:t>
            </a:r>
          </a:p>
        </p:txBody>
      </p:sp>
    </p:spTree>
    <p:extLst>
      <p:ext uri="{BB962C8B-B14F-4D97-AF65-F5344CB8AC3E}">
        <p14:creationId xmlns:p14="http://schemas.microsoft.com/office/powerpoint/2010/main" val="2728133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68741F-3876-ECD6-247A-7EC4C1315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792530-6E80-DA72-04D8-BDAC5D49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29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</TotalTime>
  <Words>15</Words>
  <Application>Microsoft Office PowerPoint</Application>
  <PresentationFormat>ワイド画面</PresentationFormat>
  <Paragraphs>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ログイン画面</vt:lpstr>
      <vt:lpstr>アカウント作成画面</vt:lpstr>
      <vt:lpstr>   トップページ</vt:lpstr>
      <vt:lpstr>画面遷移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nameneko1123@gmail.com</dc:creator>
  <cp:lastModifiedBy>nameneko1123@gmail.com</cp:lastModifiedBy>
  <cp:revision>3</cp:revision>
  <dcterms:created xsi:type="dcterms:W3CDTF">2022-09-15T21:56:11Z</dcterms:created>
  <dcterms:modified xsi:type="dcterms:W3CDTF">2022-09-16T13:51:21Z</dcterms:modified>
</cp:coreProperties>
</file>