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62FA4-0181-67F7-BF3A-97786D13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BDC1EF-878E-CB4C-9EB5-B94CD0DB3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95C74-28F9-359C-21E1-42EF6EB6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C0222C-5296-82E0-D8FD-4FE7D471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EFAAC-B9F0-DED3-DD5C-3E1254FD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3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F6B8F-8361-9493-1B58-53450567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6B5005-D42B-DE34-6548-666961117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8A8BB-27A7-B224-B5BA-02C33BD2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A5E70-5C62-E808-C01E-8DD2DC8A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DA15E9-A6F6-EE37-D936-2D1E1278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EC99E-4048-97BB-7478-647B598E3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E2AD8D-1117-B482-DFF0-E4771367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61ABC-172B-C8B2-A6C7-2809D75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BDD39E-B08F-1196-3104-7A7C5DE4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7D67A-E5AE-7426-3E43-D7BA47D8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22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DBF51-39ED-81F0-4B00-D32BC468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746771-D189-D6C7-2442-73EE7D24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48AEE-3894-2131-A7AF-820BBD0D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F8B12-816B-135B-7A57-5FE7637D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F1C1F-5591-9C08-1AC0-F53A69B2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40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0BA06-3D1C-076F-32CA-68964C0F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8F9FB3-395B-D21C-562C-7A66110A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3B7F3-D01B-3670-21AC-2F383B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2F04D-924E-4748-C491-DCFA24CD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F6626-E15E-804B-1F2D-325A0B87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8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0725E-C526-BD27-EFD1-8334CB96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3D562E-3DBC-0C7B-63C7-71AEA16E5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89B5B1-F09C-4EEB-D05F-330BDE66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EAC956-3636-8198-808E-EA254BC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6DC9D8-1F6A-AB9F-233A-80ECC661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62F4D3-2A62-258B-CA50-6AE30D69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FC67-A1E0-C4D5-4AC8-B611184A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15AC2-127B-E988-AE65-30D2888D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6EF932-1CF0-3145-24C5-AA9BB0F62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66EB4-2469-9E07-D36C-8E294B56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C6C85D-9CF1-5D38-D1E4-D2218CB61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3BD617-2981-1C54-29A1-38852AEA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6A1280-93F5-071A-C77C-6D33418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211D9C-9333-A159-0100-DDC7116C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E26B2-852D-D6D1-88FA-C639D5CB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7AF1C-5157-A350-A29D-55228214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AEF8BF-7F56-2F49-587B-D5FAA175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705119-7279-61B4-6482-00B83FF6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6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4BE675-E3DA-1FAC-0C37-C3EBCF7D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E8706C-8C30-134D-3596-449703E0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1855AA-8C12-3EED-C13E-4A9A83A3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78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4FC83-46D3-3FF8-5891-FB098DA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A13A8-3909-4090-1A71-D6E24920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F7CAEA-CCDB-0200-68DC-F8033060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92720C-B301-041C-A759-CEF7F6AD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18F1CE-F07E-620A-718F-35EB3825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2DDBA-E946-5BE0-55C0-C04E019F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4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EBE1B-5893-1172-3A89-1E0AB25C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9940AD-B272-3986-7BF1-D97986324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C30B3D-E712-CBD8-107F-92099911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4C4AD-D0BA-F649-9E23-EB999325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1B0CD-81E1-FD2F-775F-9301B780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7E263-E4F7-0FF3-E09D-9E0C7F8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94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30CD9B-F88B-C1A1-600F-79CD931A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8A8269-6EB3-154D-1515-24AB1814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5E1E5-BB79-1AC9-FB6B-CE0A38B00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CD5F-E6B0-4AA6-91CA-81956C80FF35}" type="datetimeFigureOut">
              <a:rPr kumimoji="1" lang="ja-JP" altLang="en-US" smtClean="0"/>
              <a:t>2022/7/16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2BCCAD-C866-5947-F1A5-048305466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96D8C0-24AA-11F1-7623-0F0508192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9C79-9869-40B6-90BB-8944A99CD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8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5F2CD-EEAF-ED56-84DC-2C15D9E8D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要件定義書</a:t>
            </a:r>
            <a:br>
              <a:rPr kumimoji="1" lang="en-US" altLang="ja-JP" dirty="0"/>
            </a:br>
            <a:r>
              <a:rPr kumimoji="1" lang="ja-JP" altLang="en-US" dirty="0"/>
              <a:t>ドキュメント管理機能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87FCBC-5F09-7D76-D08F-087FC02D0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2022/07/16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0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CF30C-5B70-8E8E-0FB5-1097BD21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背景・目的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468F05-9787-88D6-E424-68ED0F48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今のファイル管理システムでは、フォルダ階層が深く、分類が多すぎて、ドキュメントを探す時が一番煩わしいため、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何とかしてドキュメントを探しやすいようにしたい。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あと、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をシンプルにしたい。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ファイル管理システムの改善と</a:t>
            </a:r>
            <a:r>
              <a:rPr kumimoji="1"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をシンプル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にする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64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011E8-96B6-2FBC-BE74-656D03FF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4ED29-99EE-98D7-4F2C-11AABD0E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・ファイルを登録するときに、バージョン管理機能に加えて、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タグ設定ができたり、ファイル内の変数名、利用モジュールなどを分類タグ化して、検索精度を向上したい。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・検索画面はシンプルにしたい。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・フォルダ階層が見えるようにしたい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・ブックマーク機能が欲しい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・過去バージョンは</a:t>
            </a:r>
            <a:r>
              <a:rPr lang="en-US" altLang="ja-JP" dirty="0"/>
              <a:t>XXX</a:t>
            </a:r>
            <a:r>
              <a:rPr lang="ja-JP" altLang="en-US" dirty="0"/>
              <a:t>前まで保存する。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（自動的な物理削除ではなく、論理削除）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・容量が少なくなってきたが警告メッセージでも出そう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371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048BB-E4D3-0014-27EF-3BCED47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タグ設定とは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669761-E49E-0A41-38CB-CDCC195D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タグ設定は、ファイルを管理する上で登録・記録するすべての情報を指す。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例：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・ファイル管理</a:t>
            </a:r>
            <a:r>
              <a:rPr lang="en-US" altLang="ja-JP" dirty="0"/>
              <a:t>ID</a:t>
            </a:r>
            <a:r>
              <a:rPr lang="ja-JP" altLang="en-US" dirty="0"/>
              <a:t>、</a:t>
            </a:r>
            <a:r>
              <a:rPr kumimoji="1" lang="ja-JP" altLang="en-US" dirty="0"/>
              <a:t>ファイル名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・更新者、更新日付、更新時のコメント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・ファイル内の変数名、モジュール（内部機能）名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01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C350-5162-E6C4-0ABF-12F7727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検索画面はシンプルにしたい。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4125AD-8348-0A7E-EB16-D423FCD6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690688"/>
            <a:ext cx="8382000" cy="47148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AEA6B9-5786-3D89-231A-2CFEE72FFA86}"/>
              </a:ext>
            </a:extLst>
          </p:cNvPr>
          <p:cNvSpPr/>
          <p:nvPr/>
        </p:nvSpPr>
        <p:spPr>
          <a:xfrm>
            <a:off x="4676775" y="3705225"/>
            <a:ext cx="3200400" cy="3333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検索エリア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BE86D2-CA5C-10EF-2881-7447B7575776}"/>
              </a:ext>
            </a:extLst>
          </p:cNvPr>
          <p:cNvSpPr/>
          <p:nvPr/>
        </p:nvSpPr>
        <p:spPr>
          <a:xfrm>
            <a:off x="4686300" y="4200525"/>
            <a:ext cx="3200400" cy="10572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ブックマークエリア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18A3C4-27C3-EC5B-F074-CF65B558A012}"/>
              </a:ext>
            </a:extLst>
          </p:cNvPr>
          <p:cNvSpPr/>
          <p:nvPr/>
        </p:nvSpPr>
        <p:spPr>
          <a:xfrm>
            <a:off x="2200276" y="2374107"/>
            <a:ext cx="1924050" cy="367426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階層表示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エリア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AE1D1F3-86C2-3587-650B-EFA2265C69B0}"/>
              </a:ext>
            </a:extLst>
          </p:cNvPr>
          <p:cNvSpPr/>
          <p:nvPr/>
        </p:nvSpPr>
        <p:spPr>
          <a:xfrm>
            <a:off x="4171952" y="2493168"/>
            <a:ext cx="1543049" cy="559594"/>
          </a:xfrm>
          <a:prstGeom prst="wedgeRoundRectCallout">
            <a:avLst>
              <a:gd name="adj1" fmla="val 18797"/>
              <a:gd name="adj2" fmla="val 1617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ID,</a:t>
            </a:r>
            <a:r>
              <a:rPr lang="ja-JP" altLang="en-US" sz="1200" dirty="0"/>
              <a:t>名前で検索する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D746F6-0BC7-4020-1A72-31EA3854E34F}"/>
              </a:ext>
            </a:extLst>
          </p:cNvPr>
          <p:cNvSpPr/>
          <p:nvPr/>
        </p:nvSpPr>
        <p:spPr>
          <a:xfrm>
            <a:off x="8020050" y="3705224"/>
            <a:ext cx="1123950" cy="3333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詳細条件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設定ボタン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55AE10A-ECA8-52A1-5C8C-CC399CD3E810}"/>
              </a:ext>
            </a:extLst>
          </p:cNvPr>
          <p:cNvSpPr/>
          <p:nvPr/>
        </p:nvSpPr>
        <p:spPr>
          <a:xfrm>
            <a:off x="8039100" y="4200525"/>
            <a:ext cx="1414460" cy="627461"/>
          </a:xfrm>
          <a:prstGeom prst="wedgeRoundRectCallout">
            <a:avLst>
              <a:gd name="adj1" fmla="val -41866"/>
              <a:gd name="adj2" fmla="val -769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タグ設定の条件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9736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C350-5162-E6C4-0ABF-12F77272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325563"/>
          </a:xfrm>
        </p:spPr>
        <p:txBody>
          <a:bodyPr/>
          <a:lstStyle/>
          <a:p>
            <a:r>
              <a:rPr kumimoji="1" lang="ja-JP" altLang="en-US" dirty="0"/>
              <a:t>アップロード・ダウンロード画面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4125AD-8348-0A7E-EB16-D423FCD6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0339"/>
            <a:ext cx="8382000" cy="47148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18A3C4-27C3-EC5B-F074-CF65B558A012}"/>
              </a:ext>
            </a:extLst>
          </p:cNvPr>
          <p:cNvSpPr/>
          <p:nvPr/>
        </p:nvSpPr>
        <p:spPr>
          <a:xfrm>
            <a:off x="2076451" y="2503758"/>
            <a:ext cx="1924050" cy="367426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階層表示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エリア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B90C59F-2A17-5E07-5AD3-21BAB7F0C7E3}"/>
              </a:ext>
            </a:extLst>
          </p:cNvPr>
          <p:cNvGrpSpPr/>
          <p:nvPr/>
        </p:nvGrpSpPr>
        <p:grpSpPr>
          <a:xfrm>
            <a:off x="5410200" y="2723549"/>
            <a:ext cx="3067050" cy="3234686"/>
            <a:chOff x="4943475" y="2804164"/>
            <a:chExt cx="3067050" cy="32346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BE86D2-CA5C-10EF-2881-7447B7575776}"/>
                </a:ext>
              </a:extLst>
            </p:cNvPr>
            <p:cNvSpPr/>
            <p:nvPr/>
          </p:nvSpPr>
          <p:spPr>
            <a:xfrm>
              <a:off x="4943475" y="3050227"/>
              <a:ext cx="3067050" cy="130817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アップロード・ダウンロードエリア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endParaRPr kumimoji="1" lang="en-US" altLang="ja-JP" sz="1200" dirty="0"/>
            </a:p>
            <a:p>
              <a:endParaRPr lang="en-US" altLang="ja-JP" sz="1200" dirty="0"/>
            </a:p>
            <a:p>
              <a:endParaRPr kumimoji="1" lang="en-US" altLang="ja-JP" sz="1200" dirty="0"/>
            </a:p>
            <a:p>
              <a:endParaRPr kumimoji="1" lang="en-US" altLang="ja-JP" sz="12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AD62AA1-F180-617E-3CA4-0960BB753A60}"/>
                </a:ext>
              </a:extLst>
            </p:cNvPr>
            <p:cNvSpPr/>
            <p:nvPr/>
          </p:nvSpPr>
          <p:spPr>
            <a:xfrm>
              <a:off x="4943475" y="4420238"/>
              <a:ext cx="3067050" cy="161861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＜タグ表示エリア＞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・保存されているファイル名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・保存したアカウント</a:t>
              </a:r>
              <a:endParaRPr kumimoji="1" lang="en-US" altLang="ja-JP" sz="1200" dirty="0"/>
            </a:p>
            <a:p>
              <a:r>
                <a:rPr lang="ja-JP" altLang="en-US" sz="1200" dirty="0"/>
                <a:t>・何版目なのか</a:t>
              </a:r>
              <a:endParaRPr lang="en-US" altLang="ja-JP" sz="1200" dirty="0"/>
            </a:p>
            <a:p>
              <a:r>
                <a:rPr kumimoji="1" lang="ja-JP" altLang="en-US" sz="1200" dirty="0"/>
                <a:t>・更新理由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</a:t>
              </a:r>
              <a:r>
                <a:rPr lang="ja-JP" altLang="en-US" sz="1200" dirty="0"/>
                <a:t>更新者</a:t>
              </a:r>
              <a:endParaRPr kumimoji="1" lang="en-US" altLang="ja-JP" sz="1200" dirty="0"/>
            </a:p>
            <a:p>
              <a:r>
                <a:rPr lang="ja-JP" altLang="en-US" sz="1200" dirty="0"/>
                <a:t>・更新日時</a:t>
              </a:r>
              <a:endParaRPr lang="en-US" altLang="ja-JP" sz="1200" dirty="0"/>
            </a:p>
            <a:p>
              <a:r>
                <a:rPr lang="ja-JP" altLang="en-US" sz="1200" dirty="0"/>
                <a:t>　　　　　　　　</a:t>
              </a:r>
              <a:r>
                <a:rPr lang="ja-JP" altLang="en-US" sz="1200" u="sng" dirty="0"/>
                <a:t>タグを詳しく確認する</a:t>
              </a:r>
              <a:endParaRPr lang="en-US" altLang="ja-JP" sz="1200" u="sng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6992543-CDD9-5B4B-E29D-0701F51DE207}"/>
                </a:ext>
              </a:extLst>
            </p:cNvPr>
            <p:cNvSpPr/>
            <p:nvPr/>
          </p:nvSpPr>
          <p:spPr>
            <a:xfrm>
              <a:off x="6191250" y="3969389"/>
              <a:ext cx="533400" cy="29606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編集</a:t>
              </a:r>
              <a:endParaRPr kumimoji="1" lang="en-US" altLang="ja-JP" sz="12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C1BF146-4E09-B407-5293-90F2C38E3752}"/>
                </a:ext>
              </a:extLst>
            </p:cNvPr>
            <p:cNvSpPr/>
            <p:nvPr/>
          </p:nvSpPr>
          <p:spPr>
            <a:xfrm>
              <a:off x="6796088" y="3969389"/>
              <a:ext cx="1142999" cy="29606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/>
                <a:t>ダウンロード</a:t>
              </a:r>
              <a:endParaRPr kumimoji="1" lang="en-US" altLang="ja-JP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BF5BA-55A8-8985-37CF-F68CEE23EB07}"/>
                </a:ext>
              </a:extLst>
            </p:cNvPr>
            <p:cNvSpPr/>
            <p:nvPr/>
          </p:nvSpPr>
          <p:spPr>
            <a:xfrm>
              <a:off x="5019677" y="3362964"/>
              <a:ext cx="2919410" cy="53421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/>
                <a:t>ファイル名</a:t>
              </a:r>
              <a:endParaRPr lang="en-US" altLang="ja-JP" sz="1200" dirty="0"/>
            </a:p>
            <a:p>
              <a:r>
                <a:rPr kumimoji="1" lang="ja-JP" altLang="en-US" sz="1200" dirty="0"/>
                <a:t>表示している</a:t>
              </a:r>
              <a:r>
                <a:rPr kumimoji="1" lang="en-US" altLang="ja-JP" sz="1200" dirty="0"/>
                <a:t>URL: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3FCE4D7-CC65-D3D4-1EC4-8EE01203722B}"/>
                </a:ext>
              </a:extLst>
            </p:cNvPr>
            <p:cNvSpPr/>
            <p:nvPr/>
          </p:nvSpPr>
          <p:spPr>
            <a:xfrm>
              <a:off x="4943475" y="2804164"/>
              <a:ext cx="3067050" cy="16895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管理サーバのカレントディレクトリ</a:t>
              </a:r>
              <a:endParaRPr kumimoji="1" lang="en-US" altLang="ja-JP" sz="1200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243BCC-1EB8-1057-A505-FCDA84DEF969}"/>
              </a:ext>
            </a:extLst>
          </p:cNvPr>
          <p:cNvSpPr txBox="1"/>
          <p:nvPr/>
        </p:nvSpPr>
        <p:spPr>
          <a:xfrm>
            <a:off x="1438275" y="1358674"/>
            <a:ext cx="767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★「編集」ボタンについて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編集するファイルは、一時的にローカルへダウンロードし、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編集可能な状態でファイルを自動的に開く。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F41F3A-670B-FB65-A596-1DA7356ABFAB}"/>
              </a:ext>
            </a:extLst>
          </p:cNvPr>
          <p:cNvSpPr/>
          <p:nvPr/>
        </p:nvSpPr>
        <p:spPr>
          <a:xfrm>
            <a:off x="6667500" y="5682605"/>
            <a:ext cx="1747837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FC820ABF-3F28-3641-7697-5019115EA6C7}"/>
              </a:ext>
            </a:extLst>
          </p:cNvPr>
          <p:cNvSpPr/>
          <p:nvPr/>
        </p:nvSpPr>
        <p:spPr>
          <a:xfrm>
            <a:off x="8896351" y="5284351"/>
            <a:ext cx="3124199" cy="363433"/>
          </a:xfrm>
          <a:prstGeom prst="wedgeRoundRectCallout">
            <a:avLst>
              <a:gd name="adj1" fmla="val -63587"/>
              <a:gd name="adj2" fmla="val 598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リンク押下後</a:t>
            </a:r>
            <a:r>
              <a:rPr lang="ja-JP" altLang="en-US" sz="1200" dirty="0"/>
              <a:t>、一覧を別ウインドウで表示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51069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C350-5162-E6C4-0ABF-12F77272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325563"/>
          </a:xfrm>
        </p:spPr>
        <p:txBody>
          <a:bodyPr/>
          <a:lstStyle/>
          <a:p>
            <a:r>
              <a:rPr kumimoji="1" lang="ja-JP" altLang="en-US" dirty="0"/>
              <a:t>アップロード・ダウンロード画面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4125AD-8348-0A7E-EB16-D423FCD6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0339"/>
            <a:ext cx="8382000" cy="47148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18A3C4-27C3-EC5B-F074-CF65B558A012}"/>
              </a:ext>
            </a:extLst>
          </p:cNvPr>
          <p:cNvSpPr/>
          <p:nvPr/>
        </p:nvSpPr>
        <p:spPr>
          <a:xfrm>
            <a:off x="2076451" y="2503758"/>
            <a:ext cx="1924050" cy="367426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階層表示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エリア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DB90C59F-2A17-5E07-5AD3-21BAB7F0C7E3}"/>
              </a:ext>
            </a:extLst>
          </p:cNvPr>
          <p:cNvGrpSpPr/>
          <p:nvPr/>
        </p:nvGrpSpPr>
        <p:grpSpPr>
          <a:xfrm>
            <a:off x="4558752" y="2705215"/>
            <a:ext cx="3067050" cy="3234686"/>
            <a:chOff x="4943475" y="2804164"/>
            <a:chExt cx="3067050" cy="32346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BE86D2-CA5C-10EF-2881-7447B7575776}"/>
                </a:ext>
              </a:extLst>
            </p:cNvPr>
            <p:cNvSpPr/>
            <p:nvPr/>
          </p:nvSpPr>
          <p:spPr>
            <a:xfrm>
              <a:off x="4943475" y="3050227"/>
              <a:ext cx="3067050" cy="130817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アップロード・ダウンロードエリア</a:t>
              </a:r>
              <a:endParaRPr kumimoji="1" lang="en-US" altLang="ja-JP" sz="1200" dirty="0"/>
            </a:p>
            <a:p>
              <a:endParaRPr lang="en-US" altLang="ja-JP" sz="1200" dirty="0"/>
            </a:p>
            <a:p>
              <a:endParaRPr kumimoji="1" lang="en-US" altLang="ja-JP" sz="1200" dirty="0"/>
            </a:p>
            <a:p>
              <a:endParaRPr lang="en-US" altLang="ja-JP" sz="1200" dirty="0"/>
            </a:p>
            <a:p>
              <a:endParaRPr kumimoji="1" lang="en-US" altLang="ja-JP" sz="1200" dirty="0"/>
            </a:p>
            <a:p>
              <a:endParaRPr kumimoji="1" lang="en-US" altLang="ja-JP" sz="12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AD62AA1-F180-617E-3CA4-0960BB753A60}"/>
                </a:ext>
              </a:extLst>
            </p:cNvPr>
            <p:cNvSpPr/>
            <p:nvPr/>
          </p:nvSpPr>
          <p:spPr>
            <a:xfrm>
              <a:off x="4943475" y="4420238"/>
              <a:ext cx="3067050" cy="161861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＜タグ表示エリア＞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・保存されているファイル名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・保存したアカウント</a:t>
              </a:r>
              <a:endParaRPr kumimoji="1" lang="en-US" altLang="ja-JP" sz="1200" dirty="0"/>
            </a:p>
            <a:p>
              <a:r>
                <a:rPr lang="ja-JP" altLang="en-US" sz="1200" dirty="0"/>
                <a:t>・何版目なのか</a:t>
              </a:r>
              <a:endParaRPr lang="en-US" altLang="ja-JP" sz="1200" dirty="0"/>
            </a:p>
            <a:p>
              <a:r>
                <a:rPr kumimoji="1" lang="ja-JP" altLang="en-US" sz="1200" dirty="0"/>
                <a:t>・更新理由</a:t>
              </a:r>
              <a:endParaRPr kumimoji="1" lang="en-US" altLang="ja-JP" sz="1200" dirty="0"/>
            </a:p>
            <a:p>
              <a:r>
                <a:rPr kumimoji="1" lang="ja-JP" altLang="en-US" sz="1200" dirty="0"/>
                <a:t>・</a:t>
              </a:r>
              <a:r>
                <a:rPr lang="ja-JP" altLang="en-US" sz="1200" dirty="0"/>
                <a:t>更新者</a:t>
              </a:r>
              <a:endParaRPr kumimoji="1" lang="en-US" altLang="ja-JP" sz="1200" dirty="0"/>
            </a:p>
            <a:p>
              <a:r>
                <a:rPr lang="ja-JP" altLang="en-US" sz="1200" dirty="0"/>
                <a:t>・更新日時</a:t>
              </a:r>
              <a:endParaRPr lang="en-US" altLang="ja-JP" sz="1200" dirty="0"/>
            </a:p>
            <a:p>
              <a:r>
                <a:rPr lang="ja-JP" altLang="en-US" sz="1200" dirty="0"/>
                <a:t>　　　　　　　　</a:t>
              </a:r>
              <a:r>
                <a:rPr lang="ja-JP" altLang="en-US" sz="1200" u="sng" dirty="0"/>
                <a:t>タグを詳しく確認する</a:t>
              </a:r>
              <a:endParaRPr lang="en-US" altLang="ja-JP" sz="1200" u="sng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6992543-CDD9-5B4B-E29D-0701F51DE207}"/>
                </a:ext>
              </a:extLst>
            </p:cNvPr>
            <p:cNvSpPr/>
            <p:nvPr/>
          </p:nvSpPr>
          <p:spPr>
            <a:xfrm>
              <a:off x="6191250" y="3969389"/>
              <a:ext cx="533400" cy="29606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編集</a:t>
              </a:r>
              <a:endParaRPr kumimoji="1" lang="en-US" altLang="ja-JP" sz="12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C1BF146-4E09-B407-5293-90F2C38E3752}"/>
                </a:ext>
              </a:extLst>
            </p:cNvPr>
            <p:cNvSpPr/>
            <p:nvPr/>
          </p:nvSpPr>
          <p:spPr>
            <a:xfrm>
              <a:off x="6796088" y="3969389"/>
              <a:ext cx="1142999" cy="29606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/>
                <a:t>ダウンロード</a:t>
              </a:r>
              <a:endParaRPr kumimoji="1" lang="en-US" altLang="ja-JP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8DBF5BA-55A8-8985-37CF-F68CEE23EB07}"/>
                </a:ext>
              </a:extLst>
            </p:cNvPr>
            <p:cNvSpPr/>
            <p:nvPr/>
          </p:nvSpPr>
          <p:spPr>
            <a:xfrm>
              <a:off x="5019677" y="3362964"/>
              <a:ext cx="2919410" cy="534212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/>
                <a:t>ファイル名</a:t>
              </a:r>
              <a:endParaRPr lang="en-US" altLang="ja-JP" sz="1200" dirty="0"/>
            </a:p>
            <a:p>
              <a:r>
                <a:rPr kumimoji="1" lang="ja-JP" altLang="en-US" sz="1200" dirty="0"/>
                <a:t>表示している</a:t>
              </a:r>
              <a:r>
                <a:rPr kumimoji="1" lang="en-US" altLang="ja-JP" sz="1200" dirty="0"/>
                <a:t>URL: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3FCE4D7-CC65-D3D4-1EC4-8EE01203722B}"/>
                </a:ext>
              </a:extLst>
            </p:cNvPr>
            <p:cNvSpPr/>
            <p:nvPr/>
          </p:nvSpPr>
          <p:spPr>
            <a:xfrm>
              <a:off x="4943475" y="2804164"/>
              <a:ext cx="3067050" cy="16895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管理サーバのカレントディレクトリ</a:t>
              </a:r>
              <a:endParaRPr kumimoji="1" lang="en-US" altLang="ja-JP" sz="1200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243BCC-1EB8-1057-A505-FCDA84DEF969}"/>
              </a:ext>
            </a:extLst>
          </p:cNvPr>
          <p:cNvSpPr txBox="1"/>
          <p:nvPr/>
        </p:nvSpPr>
        <p:spPr>
          <a:xfrm>
            <a:off x="1438275" y="1358674"/>
            <a:ext cx="767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★「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」ボタン押下後、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タグウインドウを閉じる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配置をタグウインドウ表示前に戻す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CF41F3A-670B-FB65-A596-1DA7356ABFAB}"/>
              </a:ext>
            </a:extLst>
          </p:cNvPr>
          <p:cNvSpPr/>
          <p:nvPr/>
        </p:nvSpPr>
        <p:spPr>
          <a:xfrm>
            <a:off x="5916959" y="5681469"/>
            <a:ext cx="1747837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4F6BBA6-C694-B245-F8D3-319F60EA1481}"/>
              </a:ext>
            </a:extLst>
          </p:cNvPr>
          <p:cNvGrpSpPr/>
          <p:nvPr/>
        </p:nvGrpSpPr>
        <p:grpSpPr>
          <a:xfrm>
            <a:off x="8186737" y="2462675"/>
            <a:ext cx="1928812" cy="3630215"/>
            <a:chOff x="5756759" y="2434099"/>
            <a:chExt cx="4105275" cy="3630215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2DC4123-C971-D766-9D9F-BD23F6271505}"/>
                </a:ext>
              </a:extLst>
            </p:cNvPr>
            <p:cNvSpPr/>
            <p:nvPr/>
          </p:nvSpPr>
          <p:spPr>
            <a:xfrm>
              <a:off x="5756759" y="2434099"/>
              <a:ext cx="4105275" cy="3630215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 dirty="0"/>
                <a:t>＜タグ表示エリア＞</a:t>
              </a:r>
              <a:endParaRPr kumimoji="1" lang="en-US" altLang="ja-JP" sz="1200" dirty="0"/>
            </a:p>
            <a:p>
              <a:r>
                <a:rPr lang="en-US" altLang="ja-JP" sz="1200" u="sng" dirty="0"/>
                <a:t>No</a:t>
              </a:r>
              <a:r>
                <a:rPr lang="ja-JP" altLang="en-US" sz="1200" u="sng" dirty="0"/>
                <a:t>　　タグ名</a:t>
              </a:r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  <a:p>
              <a:endParaRPr lang="en-US" altLang="ja-JP" sz="1200" u="sng" dirty="0"/>
            </a:p>
          </p:txBody>
        </p:sp>
        <p:sp>
          <p:nvSpPr>
            <p:cNvPr id="24" name="矢印: 上下 23">
              <a:extLst>
                <a:ext uri="{FF2B5EF4-FFF2-40B4-BE49-F238E27FC236}">
                  <a16:creationId xmlns:a16="http://schemas.microsoft.com/office/drawing/2014/main" id="{CAF306A4-9E6C-8A0C-126D-7B5400650A15}"/>
                </a:ext>
              </a:extLst>
            </p:cNvPr>
            <p:cNvSpPr/>
            <p:nvPr/>
          </p:nvSpPr>
          <p:spPr>
            <a:xfrm>
              <a:off x="9169633" y="2845592"/>
              <a:ext cx="672128" cy="3156816"/>
            </a:xfrm>
            <a:prstGeom prst="up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矢印: 左右 24">
            <a:extLst>
              <a:ext uri="{FF2B5EF4-FFF2-40B4-BE49-F238E27FC236}">
                <a16:creationId xmlns:a16="http://schemas.microsoft.com/office/drawing/2014/main" id="{5739A80A-C4F2-0310-BE07-48676D4D0FC8}"/>
              </a:ext>
            </a:extLst>
          </p:cNvPr>
          <p:cNvSpPr/>
          <p:nvPr/>
        </p:nvSpPr>
        <p:spPr>
          <a:xfrm>
            <a:off x="4020514" y="4868709"/>
            <a:ext cx="515541" cy="1689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2BE8D6D6-1DF2-E1C2-21B0-ED9231083FA9}"/>
              </a:ext>
            </a:extLst>
          </p:cNvPr>
          <p:cNvSpPr/>
          <p:nvPr/>
        </p:nvSpPr>
        <p:spPr>
          <a:xfrm>
            <a:off x="7648499" y="4911005"/>
            <a:ext cx="515541" cy="1689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415C3107-C57A-5CA0-B3C5-93A1E8530B09}"/>
              </a:ext>
            </a:extLst>
          </p:cNvPr>
          <p:cNvSpPr/>
          <p:nvPr/>
        </p:nvSpPr>
        <p:spPr>
          <a:xfrm>
            <a:off x="10358438" y="4144490"/>
            <a:ext cx="1570435" cy="724219"/>
          </a:xfrm>
          <a:prstGeom prst="wedgeRoundRectCallout">
            <a:avLst>
              <a:gd name="adj1" fmla="val -73600"/>
              <a:gd name="adj2" fmla="val 89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表示上限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上限を超えた場合、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スクロールバーを表示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E853376-D6B5-66BF-CE79-C22607483B31}"/>
              </a:ext>
            </a:extLst>
          </p:cNvPr>
          <p:cNvSpPr/>
          <p:nvPr/>
        </p:nvSpPr>
        <p:spPr>
          <a:xfrm>
            <a:off x="9834423" y="2543592"/>
            <a:ext cx="227409" cy="246099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×</a:t>
            </a:r>
            <a:endParaRPr kumimoji="1" lang="ja-JP" altLang="en-US" sz="1200" dirty="0"/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F2EAE7C3-F825-24CC-91C3-89B6CC37E31F}"/>
              </a:ext>
            </a:extLst>
          </p:cNvPr>
          <p:cNvSpPr/>
          <p:nvPr/>
        </p:nvSpPr>
        <p:spPr>
          <a:xfrm>
            <a:off x="10405468" y="1735395"/>
            <a:ext cx="1662707" cy="724219"/>
          </a:xfrm>
          <a:prstGeom prst="wedgeRoundRectCallout">
            <a:avLst>
              <a:gd name="adj1" fmla="val -73600"/>
              <a:gd name="adj2" fmla="val 893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」ボタン押下後、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タグウインドウを閉じる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31663444-AA84-CFF8-727A-42F187FF20B8}"/>
              </a:ext>
            </a:extLst>
          </p:cNvPr>
          <p:cNvSpPr/>
          <p:nvPr/>
        </p:nvSpPr>
        <p:spPr>
          <a:xfrm>
            <a:off x="4634954" y="1836689"/>
            <a:ext cx="2848273" cy="638814"/>
          </a:xfrm>
          <a:prstGeom prst="wedgeRoundRectCallout">
            <a:avLst>
              <a:gd name="adj1" fmla="val -43811"/>
              <a:gd name="adj2" fmla="val 81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タグ表示エリアが表示される場合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左右の間隔が均等になるように移動させる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36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454</Words>
  <Application>Microsoft Office PowerPoint</Application>
  <PresentationFormat>ワイド画面</PresentationFormat>
  <Paragraphs>98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Office テーマ</vt:lpstr>
      <vt:lpstr>要件定義書 ドキュメント管理機能</vt:lpstr>
      <vt:lpstr>背景・目的</vt:lpstr>
      <vt:lpstr>機能要件</vt:lpstr>
      <vt:lpstr>タグ設定とは</vt:lpstr>
      <vt:lpstr>検索画面はシンプルにしたい。</vt:lpstr>
      <vt:lpstr>アップロード・ダウンロード画面</vt:lpstr>
      <vt:lpstr>アップロード・ダウンロード画面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要件定義書 ドキュメント管理機能</dc:title>
  <dc:creator>nameneko1123@gmail.com</dc:creator>
  <cp:lastModifiedBy>nameneko1123@gmail.com</cp:lastModifiedBy>
  <cp:revision>5</cp:revision>
  <dcterms:created xsi:type="dcterms:W3CDTF">2022-07-15T23:22:21Z</dcterms:created>
  <dcterms:modified xsi:type="dcterms:W3CDTF">2022-07-17T05:23:27Z</dcterms:modified>
</cp:coreProperties>
</file>