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95234-E55C-4C3E-AD98-EB5AE738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D784D-FF36-45DB-B6A1-53CC7779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A81BF-1108-4102-8D3C-25FEF15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5D97A-3FF2-4FAF-A48A-0737FB67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DCBE7-1AD4-4658-B222-13FE6630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7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6F15D-5835-49A4-A1B8-92321B92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9FC3B-C559-40E9-B61E-C99DC6DD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66512-9C20-497A-86BD-CA91686B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59D8A-D32F-4C3B-A04D-34C1E7B7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1677E-5777-4B82-A8F1-D9D425AA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1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803F2B-1BE1-459E-91B4-C5B7E4964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41B45-82A7-415F-B473-41B09F0A6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9306E-4CDE-49E5-8478-9F43FBD3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3E8A9-A48E-4197-8957-5C1831B0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0CD95-3347-4FFE-8199-565EA0FC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0F75F-E31E-4CBD-BF0B-E3B082A1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02AA1-193E-4DD9-A975-3E4B439F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994AD-EAF1-406A-9BBE-B37F1750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AA484-9295-43EF-8004-22A7D3EF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91E3E-F6E5-4053-92BD-DCDF3844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2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96F52-86DC-4914-9350-45084231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D9228-E255-4957-A501-27038D8F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C3FF-1652-468F-8555-789E13D8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FEFCA-D3F8-474C-9373-183A8DE1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CBE27-C8B3-4E5A-9380-7FA4CF63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9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1BDAA-6310-4A22-99AB-090B69E5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08D53-E424-40FB-9BAA-90E618848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CD123-2B1E-4358-BE2A-72BC0FB2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5C727-363B-436F-9868-E56CB760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6E143-89CA-4A4A-B08D-AA997016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AB964-155E-4CFF-BA44-09B0A4C7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78303-18F3-4BB9-8996-E64310D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E37D2-C504-4D59-9463-1EA8A3D1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0D458-4C07-467E-B6F5-D23E93BD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FD58E-3D16-4608-A284-9A145A10F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DEFAC-7E64-47CB-83D7-54D3756FF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438DF8-540D-4DA6-A3AE-BD2D70DC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2EC15-3EF9-45DD-80C8-354FADE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5BEB9-8F01-4E58-94A9-4531DD1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8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F0322-D84F-4379-8AB1-974BDB04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967B9-FDEE-43D2-B91A-1FE23D6F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3FAB72-7ADA-4943-AE06-FAFC0ECE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F93E2-9CC0-4017-B473-C9438A36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0A83F-C04D-4906-9CA4-8529F08B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862BD-0DFD-4615-A27E-BF8B0EF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C2A70-DA1D-4536-880A-934034F1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0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5A27D-49FD-41D1-B3D6-C7F8FD41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FCDE8-7E7B-43E2-8AB5-100D9E2A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6E643E-5E2D-49E7-BF29-FBCF5162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42774-B592-447D-9669-5E0E4004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99377-2105-4B6E-A1F5-EBC1471D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886DD9-C3EA-491D-B000-B00444A9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1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239A8-6A36-4C17-AEB7-98353233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54755-B88B-4C8B-9DD7-B9D2F6F9F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FE6C2-6841-45B7-BE66-C023424CD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186F6-7538-4427-BB36-8BDB012B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99FBC-99E7-46C9-9D3B-8C61F3DF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284B1-C34E-4EEA-8F64-29B13F4A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1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2240F-01B3-45F4-8928-288671AB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10FDB-D717-4F1F-BC91-ABA9BFEED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4AFBF-4122-4895-84ED-237E8AD5B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0EA3-2E2E-4FB6-A922-218D83A85DB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B982B-F4E4-4CBB-847D-E789C4A61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ACA40-B315-47F5-A64F-52413876B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5112-6DEE-44AC-994E-CAA157583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9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FC429F-7E48-4E1B-BBA3-B505936BE856}"/>
              </a:ext>
            </a:extLst>
          </p:cNvPr>
          <p:cNvSpPr/>
          <p:nvPr/>
        </p:nvSpPr>
        <p:spPr>
          <a:xfrm>
            <a:off x="322053" y="270295"/>
            <a:ext cx="3807125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SignalR</a:t>
            </a:r>
            <a:r>
              <a:rPr lang="en-US" altLang="ko-KR" dirty="0"/>
              <a:t> communicate between </a:t>
            </a:r>
          </a:p>
          <a:p>
            <a:pPr algn="ctr"/>
            <a:r>
              <a:rPr lang="en-US" altLang="ko-KR" dirty="0"/>
              <a:t>Desktop and Web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C0D75B-BE45-4A54-A351-44B7A899BCBF}"/>
              </a:ext>
            </a:extLst>
          </p:cNvPr>
          <p:cNvSpPr/>
          <p:nvPr/>
        </p:nvSpPr>
        <p:spPr>
          <a:xfrm>
            <a:off x="569344" y="2736013"/>
            <a:ext cx="2484407" cy="99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SignalR</a:t>
            </a:r>
            <a:r>
              <a:rPr lang="en-US" altLang="ko-KR" sz="1400" dirty="0"/>
              <a:t> Local Hosted by </a:t>
            </a:r>
            <a:r>
              <a:rPr lang="en-US" altLang="ko-KR" sz="1400" dirty="0" err="1"/>
              <a:t>Destkop</a:t>
            </a:r>
            <a:r>
              <a:rPr lang="en-US" altLang="ko-KR" sz="1400" dirty="0"/>
              <a:t> App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EBD714-848E-4721-BA70-AE0C76EECE7C}"/>
              </a:ext>
            </a:extLst>
          </p:cNvPr>
          <p:cNvSpPr/>
          <p:nvPr/>
        </p:nvSpPr>
        <p:spPr>
          <a:xfrm>
            <a:off x="569344" y="3729489"/>
            <a:ext cx="2484407" cy="99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Desktop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A220C1-E782-4F6F-98D0-A2A1A0373A4A}"/>
              </a:ext>
            </a:extLst>
          </p:cNvPr>
          <p:cNvSpPr/>
          <p:nvPr/>
        </p:nvSpPr>
        <p:spPr>
          <a:xfrm>
            <a:off x="569344" y="2744638"/>
            <a:ext cx="2484407" cy="99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SignalR</a:t>
            </a:r>
            <a:r>
              <a:rPr lang="en-US" altLang="ko-KR" sz="1400" dirty="0"/>
              <a:t> Local Hosted by </a:t>
            </a:r>
            <a:r>
              <a:rPr lang="en-US" altLang="ko-KR" sz="1400" dirty="0" err="1"/>
              <a:t>Destkop</a:t>
            </a:r>
            <a:r>
              <a:rPr lang="en-US" altLang="ko-KR" sz="1400" dirty="0"/>
              <a:t> App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D3A1B-2598-4354-BA00-6834DCB8DC20}"/>
              </a:ext>
            </a:extLst>
          </p:cNvPr>
          <p:cNvSpPr/>
          <p:nvPr/>
        </p:nvSpPr>
        <p:spPr>
          <a:xfrm>
            <a:off x="4727275" y="2620274"/>
            <a:ext cx="2277374" cy="223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SignalR</a:t>
            </a:r>
            <a:r>
              <a:rPr lang="en-US" altLang="ko-KR" sz="1400" dirty="0"/>
              <a:t> User Browser</a:t>
            </a:r>
          </a:p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C2CC5B-8EBD-4E39-9483-C6F8AF0C388A}"/>
              </a:ext>
            </a:extLst>
          </p:cNvPr>
          <p:cNvSpPr/>
          <p:nvPr/>
        </p:nvSpPr>
        <p:spPr>
          <a:xfrm>
            <a:off x="8678173" y="2620274"/>
            <a:ext cx="2645436" cy="223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 Save to Server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8B0CD0-3078-499C-B0EF-38E02EB34D0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053751" y="3241376"/>
            <a:ext cx="1673524" cy="49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F36462-9374-4AFC-8A43-2A11B55336E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7004649" y="3738114"/>
            <a:ext cx="1673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B066DA-1AD2-4771-AE99-6057275ADEDF}"/>
              </a:ext>
            </a:extLst>
          </p:cNvPr>
          <p:cNvSpPr txBox="1"/>
          <p:nvPr/>
        </p:nvSpPr>
        <p:spPr>
          <a:xfrm>
            <a:off x="3180272" y="3094008"/>
            <a:ext cx="147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</a:t>
            </a:r>
            <a:r>
              <a:rPr lang="en-US" altLang="ko-KR" dirty="0" err="1"/>
              <a:t>SignalR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72C72-CB02-4DEA-A257-0B2D95BFB568}"/>
              </a:ext>
            </a:extLst>
          </p:cNvPr>
          <p:cNvSpPr txBox="1"/>
          <p:nvPr/>
        </p:nvSpPr>
        <p:spPr>
          <a:xfrm>
            <a:off x="7260565" y="3244334"/>
            <a:ext cx="122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96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SeokWon</dc:creator>
  <cp:lastModifiedBy>Hong SeokWon</cp:lastModifiedBy>
  <cp:revision>1</cp:revision>
  <dcterms:created xsi:type="dcterms:W3CDTF">2022-03-06T04:45:11Z</dcterms:created>
  <dcterms:modified xsi:type="dcterms:W3CDTF">2022-03-06T04:45:38Z</dcterms:modified>
</cp:coreProperties>
</file>