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C2409-FFCA-42C4-B55B-245DF6C1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9DED4-CE70-41B8-8007-F9ADD7E1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00992-FE3F-403A-87D3-8AEE0820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48121-AB57-410B-BF0A-FBB78729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E81B-FA6A-4321-ACD7-440F4AEC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0A95-BD9E-4F0B-B281-070B6BF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1A8AE-5D1D-4D82-9F26-2D882935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7C99F-A9CF-4F9B-B5DC-6FBCA75B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DB980-1D05-45FE-BB1B-A994ABF7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0776-5F9D-4EB2-A857-FB6F5412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7F87D-9B10-4E4D-8C92-8FD29D08D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3296C-A163-420A-8B4E-7E3AFD5B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F6502-7B9C-4923-A7BE-1395A2B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BA912-8BC6-4A82-A3D5-32E79DF6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A7899-980B-4174-8BA9-B0D555A9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3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05DB-BEE2-4C3B-9472-5616C4B5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FCE9-2907-47F7-8BF8-13B19918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F055F-219C-4E72-B969-CB749D7C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5D39-BF37-40B7-A03A-91A2BFA0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AAA1F-2956-484F-99E0-51F90964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F266-ECF3-4CD0-8B47-687E4385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D4D15-0284-40DF-B726-66292521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B6B37-179E-4102-8387-84345C12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36BB7-66BA-4F15-94D7-C97790C2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90F83-2994-4742-9BA8-297A735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6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68685-FC48-4CB4-99DD-88B83C3E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A2D15-A9D0-4F67-BE8D-DD570A96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AA995-29F8-48AB-93EB-79AA22C0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8A3E8-601B-47D0-9784-2A30CCF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33EB4-EC67-4E62-824C-F79C6A77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D17EF-1235-4126-BB3D-8690FA6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2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80D2A-967A-432A-A9F8-D340327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0B9C3-95C6-47E4-B43F-458A4111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86DB2-5E8E-4C66-BD8E-655969B4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4394C-2431-43B1-8D74-04EB622E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6E495-5B03-4808-ACD3-D3751F62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FC2D93-9BC4-4B18-B056-880F74BC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578D8D-1130-4C28-BBCC-38D197D7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65EED-51E9-4A11-BF78-CF45639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9CE97-36FF-4C95-BA07-608F051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904ED-E5D3-4CEC-BD68-25B4F7D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D44A0-DE60-4BA0-ADDC-0938510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CE70C-B01E-4DDA-AD82-EE97EBA3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A52945-E0BA-4B37-B04B-296CA495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AD8084-B016-41BB-80A3-29774C5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CD1E1-293E-4781-928E-0636DC4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591CE-C95C-49B8-B31B-3E3FD888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3F0AA-4265-4EA8-B5BD-D9BBDCDF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D3868-BD6F-449A-AA86-B60AADD0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9A6D7-11B7-4752-B163-8CAB1183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343AD-FD3D-4123-8FBF-266F14A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50127-EA08-4B9B-B281-6E72346C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9A64-B71D-470C-966C-01A1268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DC0BC7-0D18-4F91-9403-821933BDF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36BCF-29B5-4944-B8B0-93426C37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0C082-9910-4925-8C0A-943F999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35197-0046-4F16-B51D-A90AEE48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63F92-0199-40E4-9DC6-3F1EB52F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4CDA99-E9A6-40BB-8559-9DB090BF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244CE-2C4E-4467-AAB7-DA062F5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0ABBC-6B3E-4F60-B38B-D8E2B5D4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8C2-6D5C-48EA-9BD2-8D9B949CEA4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D1C16-F2ED-4A9F-9E67-CA45B919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8B3C7-354A-4AAC-944B-DC8914F0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429E-8B3F-4ECB-9BF7-C96E1F0EE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E99B06-E6D5-4066-B7A4-43B41064F2B9}"/>
              </a:ext>
            </a:extLst>
          </p:cNvPr>
          <p:cNvSpPr/>
          <p:nvPr/>
        </p:nvSpPr>
        <p:spPr>
          <a:xfrm>
            <a:off x="1908312" y="809041"/>
            <a:ext cx="6559826" cy="5446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317FD-B8B2-4D42-986B-C26C800493A5}"/>
              </a:ext>
            </a:extLst>
          </p:cNvPr>
          <p:cNvSpPr/>
          <p:nvPr/>
        </p:nvSpPr>
        <p:spPr>
          <a:xfrm>
            <a:off x="2194558" y="1264253"/>
            <a:ext cx="5971430" cy="1288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6FA8EA-B42D-432A-8A0E-122575DAD144}"/>
              </a:ext>
            </a:extLst>
          </p:cNvPr>
          <p:cNvSpPr/>
          <p:nvPr/>
        </p:nvSpPr>
        <p:spPr>
          <a:xfrm>
            <a:off x="2345633" y="1661819"/>
            <a:ext cx="2711395" cy="723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7B2CE6-365D-4C49-BCD6-F545229BD8B4}"/>
              </a:ext>
            </a:extLst>
          </p:cNvPr>
          <p:cNvSpPr/>
          <p:nvPr/>
        </p:nvSpPr>
        <p:spPr>
          <a:xfrm>
            <a:off x="2671637" y="2051433"/>
            <a:ext cx="556591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D10CDF-DEEF-49DC-B4BB-38D46B161898}"/>
              </a:ext>
            </a:extLst>
          </p:cNvPr>
          <p:cNvSpPr/>
          <p:nvPr/>
        </p:nvSpPr>
        <p:spPr>
          <a:xfrm>
            <a:off x="3339546" y="2051433"/>
            <a:ext cx="556591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AA07E6-4E91-49CE-9BCB-B19ECE35707C}"/>
              </a:ext>
            </a:extLst>
          </p:cNvPr>
          <p:cNvSpPr/>
          <p:nvPr/>
        </p:nvSpPr>
        <p:spPr>
          <a:xfrm>
            <a:off x="4007455" y="2051433"/>
            <a:ext cx="556591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DD43F54-0149-4743-9060-E6CCFC6DB822}"/>
              </a:ext>
            </a:extLst>
          </p:cNvPr>
          <p:cNvSpPr/>
          <p:nvPr/>
        </p:nvSpPr>
        <p:spPr>
          <a:xfrm>
            <a:off x="4214190" y="1820845"/>
            <a:ext cx="556591" cy="182880"/>
          </a:xfrm>
          <a:prstGeom prst="wedgeRound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9650CF0-64E6-4684-8A5D-EDB2382D7F89}"/>
              </a:ext>
            </a:extLst>
          </p:cNvPr>
          <p:cNvSpPr/>
          <p:nvPr/>
        </p:nvSpPr>
        <p:spPr>
          <a:xfrm>
            <a:off x="4194312" y="1373583"/>
            <a:ext cx="862716" cy="240528"/>
          </a:xfrm>
          <a:prstGeom prst="wedgeRoundRect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C5138-6C5B-45A8-BEED-ED8F3E0239E5}"/>
              </a:ext>
            </a:extLst>
          </p:cNvPr>
          <p:cNvSpPr/>
          <p:nvPr/>
        </p:nvSpPr>
        <p:spPr>
          <a:xfrm>
            <a:off x="5283640" y="1661819"/>
            <a:ext cx="2711395" cy="7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D65D1-CEB0-499D-9BA0-0CCC350FFC72}"/>
              </a:ext>
            </a:extLst>
          </p:cNvPr>
          <p:cNvSpPr/>
          <p:nvPr/>
        </p:nvSpPr>
        <p:spPr>
          <a:xfrm>
            <a:off x="5609644" y="2051433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270E63-CDC7-4596-824C-F9844D95A718}"/>
              </a:ext>
            </a:extLst>
          </p:cNvPr>
          <p:cNvSpPr/>
          <p:nvPr/>
        </p:nvSpPr>
        <p:spPr>
          <a:xfrm>
            <a:off x="6277553" y="2051433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65E3E2-3665-4F9E-8BA5-008FE4F7CBC9}"/>
              </a:ext>
            </a:extLst>
          </p:cNvPr>
          <p:cNvSpPr/>
          <p:nvPr/>
        </p:nvSpPr>
        <p:spPr>
          <a:xfrm>
            <a:off x="6945462" y="2051433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266554F8-28B1-4E90-9637-2D84C37F8614}"/>
              </a:ext>
            </a:extLst>
          </p:cNvPr>
          <p:cNvSpPr/>
          <p:nvPr/>
        </p:nvSpPr>
        <p:spPr>
          <a:xfrm>
            <a:off x="7152197" y="1820845"/>
            <a:ext cx="556591" cy="1828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70CF34F7-FC32-49AF-9C5A-78001AA17723}"/>
              </a:ext>
            </a:extLst>
          </p:cNvPr>
          <p:cNvSpPr/>
          <p:nvPr/>
        </p:nvSpPr>
        <p:spPr>
          <a:xfrm>
            <a:off x="7132319" y="1373583"/>
            <a:ext cx="862716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224598F6-403A-4419-BE48-A01E35337C5F}"/>
              </a:ext>
            </a:extLst>
          </p:cNvPr>
          <p:cNvSpPr/>
          <p:nvPr/>
        </p:nvSpPr>
        <p:spPr>
          <a:xfrm>
            <a:off x="7014043" y="966078"/>
            <a:ext cx="1099267" cy="240528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43161-3BCC-493F-9215-58C7C48D5CF9}"/>
              </a:ext>
            </a:extLst>
          </p:cNvPr>
          <p:cNvSpPr/>
          <p:nvPr/>
        </p:nvSpPr>
        <p:spPr>
          <a:xfrm>
            <a:off x="2194558" y="2963846"/>
            <a:ext cx="5971430" cy="128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3204C6-B416-4DD8-B0E4-ED933596F483}"/>
              </a:ext>
            </a:extLst>
          </p:cNvPr>
          <p:cNvSpPr/>
          <p:nvPr/>
        </p:nvSpPr>
        <p:spPr>
          <a:xfrm>
            <a:off x="2345633" y="3361412"/>
            <a:ext cx="2711395" cy="7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06CC2-1BFE-494D-BAFF-B3999C10157F}"/>
              </a:ext>
            </a:extLst>
          </p:cNvPr>
          <p:cNvSpPr/>
          <p:nvPr/>
        </p:nvSpPr>
        <p:spPr>
          <a:xfrm>
            <a:off x="2671637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2FE2A9-1BDB-4F51-83F5-0F52B703C24F}"/>
              </a:ext>
            </a:extLst>
          </p:cNvPr>
          <p:cNvSpPr/>
          <p:nvPr/>
        </p:nvSpPr>
        <p:spPr>
          <a:xfrm>
            <a:off x="3339546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EFC9C8-82BD-4582-B6BF-461D0B9B8172}"/>
              </a:ext>
            </a:extLst>
          </p:cNvPr>
          <p:cNvSpPr/>
          <p:nvPr/>
        </p:nvSpPr>
        <p:spPr>
          <a:xfrm>
            <a:off x="4007455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57D24918-1F0B-4A38-8CB6-9DD960D75EA0}"/>
              </a:ext>
            </a:extLst>
          </p:cNvPr>
          <p:cNvSpPr/>
          <p:nvPr/>
        </p:nvSpPr>
        <p:spPr>
          <a:xfrm>
            <a:off x="4214190" y="3520438"/>
            <a:ext cx="556591" cy="1828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BC3E3889-9A39-4F52-B509-3161518B415F}"/>
              </a:ext>
            </a:extLst>
          </p:cNvPr>
          <p:cNvSpPr/>
          <p:nvPr/>
        </p:nvSpPr>
        <p:spPr>
          <a:xfrm>
            <a:off x="4194312" y="3073176"/>
            <a:ext cx="862716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70786-F22A-4B4D-A5B2-C15DB7213649}"/>
              </a:ext>
            </a:extLst>
          </p:cNvPr>
          <p:cNvSpPr/>
          <p:nvPr/>
        </p:nvSpPr>
        <p:spPr>
          <a:xfrm>
            <a:off x="5283640" y="3361412"/>
            <a:ext cx="2711395" cy="7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A05665-E845-462D-8896-F174FAEE282B}"/>
              </a:ext>
            </a:extLst>
          </p:cNvPr>
          <p:cNvSpPr/>
          <p:nvPr/>
        </p:nvSpPr>
        <p:spPr>
          <a:xfrm>
            <a:off x="5609644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E7CD4A-8530-4054-BF60-C36B6A2EAFC5}"/>
              </a:ext>
            </a:extLst>
          </p:cNvPr>
          <p:cNvSpPr/>
          <p:nvPr/>
        </p:nvSpPr>
        <p:spPr>
          <a:xfrm>
            <a:off x="6277553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855B53-D292-45CE-8121-532FE8FF4077}"/>
              </a:ext>
            </a:extLst>
          </p:cNvPr>
          <p:cNvSpPr/>
          <p:nvPr/>
        </p:nvSpPr>
        <p:spPr>
          <a:xfrm>
            <a:off x="6945462" y="3751026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053CF62C-2CBC-451A-9DD0-9823903A0ABB}"/>
              </a:ext>
            </a:extLst>
          </p:cNvPr>
          <p:cNvSpPr/>
          <p:nvPr/>
        </p:nvSpPr>
        <p:spPr>
          <a:xfrm>
            <a:off x="7152197" y="3520438"/>
            <a:ext cx="556591" cy="1828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21478F0E-6D4B-4100-9CF1-C64A76567C8E}"/>
              </a:ext>
            </a:extLst>
          </p:cNvPr>
          <p:cNvSpPr/>
          <p:nvPr/>
        </p:nvSpPr>
        <p:spPr>
          <a:xfrm>
            <a:off x="7132319" y="3073176"/>
            <a:ext cx="862716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22E1CB66-9AA5-4CBA-AC13-5E48EFC7A686}"/>
              </a:ext>
            </a:extLst>
          </p:cNvPr>
          <p:cNvSpPr/>
          <p:nvPr/>
        </p:nvSpPr>
        <p:spPr>
          <a:xfrm>
            <a:off x="7014043" y="2665671"/>
            <a:ext cx="1099267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EE825C-0F83-4049-88D4-2E54192D439A}"/>
              </a:ext>
            </a:extLst>
          </p:cNvPr>
          <p:cNvSpPr/>
          <p:nvPr/>
        </p:nvSpPr>
        <p:spPr>
          <a:xfrm>
            <a:off x="2194558" y="4709158"/>
            <a:ext cx="5971430" cy="128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27977-4779-4AC0-AFFA-B8CFB5330ED9}"/>
              </a:ext>
            </a:extLst>
          </p:cNvPr>
          <p:cNvSpPr/>
          <p:nvPr/>
        </p:nvSpPr>
        <p:spPr>
          <a:xfrm>
            <a:off x="2345633" y="5106724"/>
            <a:ext cx="2711395" cy="7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DB3DA7-8B1C-4EC0-A3C8-A71D036F6D2F}"/>
              </a:ext>
            </a:extLst>
          </p:cNvPr>
          <p:cNvSpPr/>
          <p:nvPr/>
        </p:nvSpPr>
        <p:spPr>
          <a:xfrm>
            <a:off x="2671637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FF8B5C-65EC-40BE-947F-F71CA0F67F2C}"/>
              </a:ext>
            </a:extLst>
          </p:cNvPr>
          <p:cNvSpPr/>
          <p:nvPr/>
        </p:nvSpPr>
        <p:spPr>
          <a:xfrm>
            <a:off x="3339546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10F6EE-9F87-46BE-81B2-427177E0A243}"/>
              </a:ext>
            </a:extLst>
          </p:cNvPr>
          <p:cNvSpPr/>
          <p:nvPr/>
        </p:nvSpPr>
        <p:spPr>
          <a:xfrm>
            <a:off x="4007455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86E9B64B-2187-4346-9972-1E466483EF71}"/>
              </a:ext>
            </a:extLst>
          </p:cNvPr>
          <p:cNvSpPr/>
          <p:nvPr/>
        </p:nvSpPr>
        <p:spPr>
          <a:xfrm>
            <a:off x="4214190" y="5265750"/>
            <a:ext cx="556591" cy="1828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4CF7E25F-9CFA-4BBC-B7A0-A61750AA3728}"/>
              </a:ext>
            </a:extLst>
          </p:cNvPr>
          <p:cNvSpPr/>
          <p:nvPr/>
        </p:nvSpPr>
        <p:spPr>
          <a:xfrm>
            <a:off x="4194312" y="4818488"/>
            <a:ext cx="862716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201CE3-9068-4BA1-BDE9-FF985236EB8A}"/>
              </a:ext>
            </a:extLst>
          </p:cNvPr>
          <p:cNvSpPr/>
          <p:nvPr/>
        </p:nvSpPr>
        <p:spPr>
          <a:xfrm>
            <a:off x="5283640" y="5106724"/>
            <a:ext cx="2711395" cy="7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DAE9AD-AB8B-4EEE-B4D4-2CD4E89A1183}"/>
              </a:ext>
            </a:extLst>
          </p:cNvPr>
          <p:cNvSpPr/>
          <p:nvPr/>
        </p:nvSpPr>
        <p:spPr>
          <a:xfrm>
            <a:off x="5609644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label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603823-DFC7-4A30-8907-D0F95DCDC0F3}"/>
              </a:ext>
            </a:extLst>
          </p:cNvPr>
          <p:cNvSpPr/>
          <p:nvPr/>
        </p:nvSpPr>
        <p:spPr>
          <a:xfrm>
            <a:off x="6277553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textbox</a:t>
            </a:r>
            <a:endParaRPr lang="ko-KR" altLang="en-US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985412-B0E9-4BA4-8F4C-A72947A3C2C4}"/>
              </a:ext>
            </a:extLst>
          </p:cNvPr>
          <p:cNvSpPr/>
          <p:nvPr/>
        </p:nvSpPr>
        <p:spPr>
          <a:xfrm>
            <a:off x="6945462" y="5496338"/>
            <a:ext cx="556591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button</a:t>
            </a:r>
            <a:endParaRPr lang="ko-KR" altLang="en-US" sz="800" dirty="0"/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id="{9A8524A4-28BA-4672-AAD2-86DB6A92FF5E}"/>
              </a:ext>
            </a:extLst>
          </p:cNvPr>
          <p:cNvSpPr/>
          <p:nvPr/>
        </p:nvSpPr>
        <p:spPr>
          <a:xfrm>
            <a:off x="7152197" y="5265750"/>
            <a:ext cx="556591" cy="1828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</a:t>
            </a:r>
            <a:endParaRPr lang="ko-KR" altLang="en-US" sz="800" dirty="0"/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:a16="http://schemas.microsoft.com/office/drawing/2014/main" id="{B12C0722-C801-4D1E-834E-CC35A4A23E2E}"/>
              </a:ext>
            </a:extLst>
          </p:cNvPr>
          <p:cNvSpPr/>
          <p:nvPr/>
        </p:nvSpPr>
        <p:spPr>
          <a:xfrm>
            <a:off x="7132319" y="4818488"/>
            <a:ext cx="862716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group</a:t>
            </a:r>
            <a:endParaRPr lang="ko-KR" altLang="en-US" sz="800" dirty="0"/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01B65AEA-DA15-4C6B-BAC8-B58744174AE1}"/>
              </a:ext>
            </a:extLst>
          </p:cNvPr>
          <p:cNvSpPr/>
          <p:nvPr/>
        </p:nvSpPr>
        <p:spPr>
          <a:xfrm>
            <a:off x="7014043" y="4410983"/>
            <a:ext cx="1099267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22D8D597-24B4-4223-A1F6-6AEEC84B349F}"/>
              </a:ext>
            </a:extLst>
          </p:cNvPr>
          <p:cNvSpPr/>
          <p:nvPr/>
        </p:nvSpPr>
        <p:spPr>
          <a:xfrm>
            <a:off x="6575726" y="475085"/>
            <a:ext cx="1892412" cy="240528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 Group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B4DA1A-D76F-48A5-A889-B0ED539075AA}"/>
              </a:ext>
            </a:extLst>
          </p:cNvPr>
          <p:cNvSpPr/>
          <p:nvPr/>
        </p:nvSpPr>
        <p:spPr>
          <a:xfrm>
            <a:off x="238539" y="127221"/>
            <a:ext cx="2544418" cy="3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JUI Control 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6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858832-47DB-4A22-996A-1E371CF42D13}"/>
              </a:ext>
            </a:extLst>
          </p:cNvPr>
          <p:cNvSpPr/>
          <p:nvPr/>
        </p:nvSpPr>
        <p:spPr>
          <a:xfrm>
            <a:off x="1906326" y="808055"/>
            <a:ext cx="6559826" cy="5446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D56FBE-65CA-4E98-977F-53E143126123}"/>
              </a:ext>
            </a:extLst>
          </p:cNvPr>
          <p:cNvSpPr/>
          <p:nvPr/>
        </p:nvSpPr>
        <p:spPr>
          <a:xfrm>
            <a:off x="2200524" y="1266243"/>
            <a:ext cx="5971430" cy="1288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ED993F-C94C-4964-83A1-5DA9AC964E7B}"/>
              </a:ext>
            </a:extLst>
          </p:cNvPr>
          <p:cNvSpPr/>
          <p:nvPr/>
        </p:nvSpPr>
        <p:spPr>
          <a:xfrm>
            <a:off x="2329733" y="1425271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CE910E-4BB2-45B3-80F4-4F72575B3BF0}"/>
              </a:ext>
            </a:extLst>
          </p:cNvPr>
          <p:cNvSpPr/>
          <p:nvPr/>
        </p:nvSpPr>
        <p:spPr>
          <a:xfrm>
            <a:off x="4275814" y="1425271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883AC1-FE2A-4EAB-974C-88A25B9BEC56}"/>
              </a:ext>
            </a:extLst>
          </p:cNvPr>
          <p:cNvSpPr/>
          <p:nvPr/>
        </p:nvSpPr>
        <p:spPr>
          <a:xfrm>
            <a:off x="6221896" y="1425271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20ADF7-DCF5-469C-9F70-D65E8A0A0262}"/>
              </a:ext>
            </a:extLst>
          </p:cNvPr>
          <p:cNvSpPr/>
          <p:nvPr/>
        </p:nvSpPr>
        <p:spPr>
          <a:xfrm>
            <a:off x="2329733" y="1989813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A5AA6A-2089-4B70-89A2-D7A3A11D04D9}"/>
              </a:ext>
            </a:extLst>
          </p:cNvPr>
          <p:cNvSpPr/>
          <p:nvPr/>
        </p:nvSpPr>
        <p:spPr>
          <a:xfrm>
            <a:off x="4275814" y="1989813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111A90-DA34-4271-BCB8-728EA799F894}"/>
              </a:ext>
            </a:extLst>
          </p:cNvPr>
          <p:cNvSpPr/>
          <p:nvPr/>
        </p:nvSpPr>
        <p:spPr>
          <a:xfrm>
            <a:off x="6221896" y="1989813"/>
            <a:ext cx="1820850" cy="485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C4E225-3853-440D-B9F8-7915116C768E}"/>
              </a:ext>
            </a:extLst>
          </p:cNvPr>
          <p:cNvSpPr/>
          <p:nvPr/>
        </p:nvSpPr>
        <p:spPr>
          <a:xfrm>
            <a:off x="2200524" y="2971801"/>
            <a:ext cx="5971430" cy="128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854FC4-6CD8-4CD8-9E25-24CF06CD3B35}"/>
              </a:ext>
            </a:extLst>
          </p:cNvPr>
          <p:cNvSpPr/>
          <p:nvPr/>
        </p:nvSpPr>
        <p:spPr>
          <a:xfrm>
            <a:off x="2329733" y="31308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48A3CC-2D75-475F-B382-F134BFDE8635}"/>
              </a:ext>
            </a:extLst>
          </p:cNvPr>
          <p:cNvSpPr/>
          <p:nvPr/>
        </p:nvSpPr>
        <p:spPr>
          <a:xfrm>
            <a:off x="4275814" y="31308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0ADC55-30AF-489A-915E-67FA45996546}"/>
              </a:ext>
            </a:extLst>
          </p:cNvPr>
          <p:cNvSpPr/>
          <p:nvPr/>
        </p:nvSpPr>
        <p:spPr>
          <a:xfrm>
            <a:off x="6221896" y="31308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456D45-A5BC-4741-9940-775CD16846F1}"/>
              </a:ext>
            </a:extLst>
          </p:cNvPr>
          <p:cNvSpPr/>
          <p:nvPr/>
        </p:nvSpPr>
        <p:spPr>
          <a:xfrm>
            <a:off x="2329733" y="3695371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F09467-27F6-49E3-923B-F5497A3BC71B}"/>
              </a:ext>
            </a:extLst>
          </p:cNvPr>
          <p:cNvSpPr/>
          <p:nvPr/>
        </p:nvSpPr>
        <p:spPr>
          <a:xfrm>
            <a:off x="4275814" y="3695371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C3708C-F889-4FB1-A3AD-A4D7E1DE353F}"/>
              </a:ext>
            </a:extLst>
          </p:cNvPr>
          <p:cNvSpPr/>
          <p:nvPr/>
        </p:nvSpPr>
        <p:spPr>
          <a:xfrm>
            <a:off x="6221896" y="3695371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8C09B5-95BC-4AD4-983E-AF7FF6885DB6}"/>
              </a:ext>
            </a:extLst>
          </p:cNvPr>
          <p:cNvSpPr/>
          <p:nvPr/>
        </p:nvSpPr>
        <p:spPr>
          <a:xfrm>
            <a:off x="2200524" y="4677359"/>
            <a:ext cx="5971430" cy="128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A666764-1CD0-408F-9BC4-8B89F6694660}"/>
              </a:ext>
            </a:extLst>
          </p:cNvPr>
          <p:cNvSpPr/>
          <p:nvPr/>
        </p:nvSpPr>
        <p:spPr>
          <a:xfrm>
            <a:off x="2329733" y="4836387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A2EA29-74D2-4103-AA3B-7C1D43913DF2}"/>
              </a:ext>
            </a:extLst>
          </p:cNvPr>
          <p:cNvSpPr/>
          <p:nvPr/>
        </p:nvSpPr>
        <p:spPr>
          <a:xfrm>
            <a:off x="4275814" y="4836387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586FFC-3EF4-44EA-9597-F782699433CC}"/>
              </a:ext>
            </a:extLst>
          </p:cNvPr>
          <p:cNvSpPr/>
          <p:nvPr/>
        </p:nvSpPr>
        <p:spPr>
          <a:xfrm>
            <a:off x="6221896" y="4836387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A382D4-0A2B-4AE5-A791-0D2C9AA4DC08}"/>
              </a:ext>
            </a:extLst>
          </p:cNvPr>
          <p:cNvSpPr/>
          <p:nvPr/>
        </p:nvSpPr>
        <p:spPr>
          <a:xfrm>
            <a:off x="2329733" y="54009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1E3E7C-E0C7-42E0-A122-37B420054F7F}"/>
              </a:ext>
            </a:extLst>
          </p:cNvPr>
          <p:cNvSpPr/>
          <p:nvPr/>
        </p:nvSpPr>
        <p:spPr>
          <a:xfrm>
            <a:off x="4275814" y="54009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9B2267-90BE-4617-86B0-180DF1CF3050}"/>
              </a:ext>
            </a:extLst>
          </p:cNvPr>
          <p:cNvSpPr/>
          <p:nvPr/>
        </p:nvSpPr>
        <p:spPr>
          <a:xfrm>
            <a:off x="6221896" y="5400929"/>
            <a:ext cx="1820850" cy="48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</a:t>
            </a:r>
            <a:endParaRPr lang="ko-KR" altLang="en-US" sz="800" dirty="0"/>
          </a:p>
        </p:txBody>
      </p:sp>
      <p:sp>
        <p:nvSpPr>
          <p:cNvPr id="69" name="말풍선: 모서리가 둥근 사각형 68">
            <a:extLst>
              <a:ext uri="{FF2B5EF4-FFF2-40B4-BE49-F238E27FC236}">
                <a16:creationId xmlns:a16="http://schemas.microsoft.com/office/drawing/2014/main" id="{383CAFB9-8DA1-4D6B-AAA8-78AA19A0DD40}"/>
              </a:ext>
            </a:extLst>
          </p:cNvPr>
          <p:cNvSpPr/>
          <p:nvPr/>
        </p:nvSpPr>
        <p:spPr>
          <a:xfrm>
            <a:off x="6582687" y="937256"/>
            <a:ext cx="1099267" cy="240528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Widget Section Group (Header)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말풍선: 모서리가 둥근 사각형 69">
            <a:extLst>
              <a:ext uri="{FF2B5EF4-FFF2-40B4-BE49-F238E27FC236}">
                <a16:creationId xmlns:a16="http://schemas.microsoft.com/office/drawing/2014/main" id="{FF97DB9F-E351-4340-8542-D62237AD2414}"/>
              </a:ext>
            </a:extLst>
          </p:cNvPr>
          <p:cNvSpPr/>
          <p:nvPr/>
        </p:nvSpPr>
        <p:spPr>
          <a:xfrm>
            <a:off x="6694006" y="2652750"/>
            <a:ext cx="1099267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 Group (Body)</a:t>
            </a:r>
            <a:endParaRPr lang="ko-KR" altLang="en-US" sz="800" dirty="0"/>
          </a:p>
        </p:txBody>
      </p:sp>
      <p:sp>
        <p:nvSpPr>
          <p:cNvPr id="71" name="말풍선: 모서리가 둥근 사각형 70">
            <a:extLst>
              <a:ext uri="{FF2B5EF4-FFF2-40B4-BE49-F238E27FC236}">
                <a16:creationId xmlns:a16="http://schemas.microsoft.com/office/drawing/2014/main" id="{36AE2A4B-E35A-493D-B356-49BF3C1784B1}"/>
              </a:ext>
            </a:extLst>
          </p:cNvPr>
          <p:cNvSpPr/>
          <p:nvPr/>
        </p:nvSpPr>
        <p:spPr>
          <a:xfrm>
            <a:off x="6694006" y="4375209"/>
            <a:ext cx="1099267" cy="2405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Widget Section Group (Footer)</a:t>
            </a:r>
            <a:endParaRPr lang="ko-KR" altLang="en-US" sz="800" dirty="0"/>
          </a:p>
        </p:txBody>
      </p:sp>
      <p:sp>
        <p:nvSpPr>
          <p:cNvPr id="73" name="말풍선: 모서리가 둥근 사각형 72">
            <a:extLst>
              <a:ext uri="{FF2B5EF4-FFF2-40B4-BE49-F238E27FC236}">
                <a16:creationId xmlns:a16="http://schemas.microsoft.com/office/drawing/2014/main" id="{C15D5E20-B296-47FC-949F-CD26450A2FB5}"/>
              </a:ext>
            </a:extLst>
          </p:cNvPr>
          <p:cNvSpPr/>
          <p:nvPr/>
        </p:nvSpPr>
        <p:spPr>
          <a:xfrm>
            <a:off x="6582687" y="509879"/>
            <a:ext cx="1099267" cy="240528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8233E0-96AB-4A5B-A40E-286E983F38BA}"/>
              </a:ext>
            </a:extLst>
          </p:cNvPr>
          <p:cNvSpPr/>
          <p:nvPr/>
        </p:nvSpPr>
        <p:spPr>
          <a:xfrm>
            <a:off x="238539" y="127221"/>
            <a:ext cx="2544418" cy="3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JUI Control 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106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2019-066 Hong Seok Won</dc:creator>
  <cp:lastModifiedBy>2019-066 Hong Seok Won</cp:lastModifiedBy>
  <cp:revision>5</cp:revision>
  <dcterms:created xsi:type="dcterms:W3CDTF">2021-12-14T00:23:32Z</dcterms:created>
  <dcterms:modified xsi:type="dcterms:W3CDTF">2021-12-14T02:00:25Z</dcterms:modified>
</cp:coreProperties>
</file>