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52741-A84E-8032-4FDB-958CF6C21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77BF1C-A389-5D42-0630-23B22FF82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D08D-2B0E-A7C4-5BF6-D2CDC675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BF787-3C34-A3A1-5444-CBD874F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0E211-3175-073D-1E72-E574E762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7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213B-C608-71CF-4F3E-C79813E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8D198-359D-A4CC-6F36-7B214ABE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7A2BA-0D53-6E7A-4EAE-71973FF6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4C021-37C1-62B6-6CFD-3BC8BED9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972A6-D6D9-DAFB-EDB2-817C468F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A2283C-3E56-36D3-4501-50B70BCB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C25B7-9451-484A-9E0F-C3D74A2BD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AAFF5-DD2D-EA0E-F19A-C2250CBA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A2DF5-96D1-4332-39F9-2DF839FE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8207C-6072-9677-6231-45CD79DF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3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D75BD-C4CD-1245-0826-9DB8688F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33DC3-93A3-AC0B-9A1F-46C05C91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95F20-DC24-B8AE-320C-045CE348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3E90F-BAB5-7088-E568-8DFB367D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4427A-876D-4FAB-0F43-1E1DC2F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9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8CCC-EB74-7284-5652-D648601F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A2677-1C22-751A-378C-44BCD10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1796C-6D15-D927-3B9E-90D03F61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24470-86C3-ED50-56E2-EE444D78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C381B-88F9-0204-83BE-944B27B1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3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4580B-EFEA-2057-0469-E9F066D7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5DDE5-DD7A-D03E-B272-86A0EDDDA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640AA-D39F-6CF5-FBE6-A0A28EC3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419B7-CC19-3386-A0A9-16D9A9EA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46302-5432-0D0F-DF66-31C0FF65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51897-2D89-AC9E-51E1-91869B45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3A0F4-9487-844B-E8F4-2FE000EB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C21FF-F286-A76A-F309-1542DC37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F261F7-CB5B-B4E8-A1CD-6EC3FBD6A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E5E81-7E14-F107-100D-77AFDAAAF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837C1-38E1-C759-669A-AE778DD4F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BFA14A-AD44-A883-9BBF-6637ECE1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10181-5F3B-1458-2BF0-1A9BBE54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7C9368-EF45-C58B-B673-4391EB8D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1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FB64-E35A-9DED-1781-FD39026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BF381C-4FFC-6788-D917-57C75297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AD63F-B3B2-77F8-81F3-10C9875A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0919D7-7AAA-BA1C-2606-69C44A2B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6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FDFB00-29AC-6722-6EA3-F0C441C8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57A04F-1DFB-A626-B99F-5295BE0B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D8471-2AA5-3548-B9D8-3A388FB6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6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5A696-0D8F-B6B8-3D27-243FAF54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03D7C-2A9F-931A-B90F-83FFAA14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74F9FC-B634-B4B6-9170-605B7FED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8A070-D90C-80AD-E8BB-7F10ED7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3884-0260-1363-E613-D753E92E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9DBB9-A40B-DE5C-CF24-0B3B4BB8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5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89FCE-3DFB-20D2-C1E0-9EE3193F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D355C-EC10-D89F-06BF-D3806A693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CAC33D-E7DD-44E5-81BD-341A9451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F05E8-251F-D918-FE92-E7A5DE5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5F3D3-6F7E-E1D9-0960-CC3D4DF3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9649B-5579-C5C6-84D9-B3DF8B97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3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90FFFD-AFDA-6A7E-7DD0-6CBAE4C0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27A72-87C8-36D4-8861-B27E20FF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E73BA-691F-C86E-7928-1A2AFE076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6EDF9-74EE-440E-8C3C-F009CAF94B9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0AD81-9A19-34D6-7999-3AED705E1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DF9D5-D2DF-ABFF-8196-26E677AF9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CBA91-C495-4AC4-B167-62B0AB85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A39A5B-8950-625A-E154-F2DF4E062EDF}"/>
              </a:ext>
            </a:extLst>
          </p:cNvPr>
          <p:cNvSpPr/>
          <p:nvPr/>
        </p:nvSpPr>
        <p:spPr>
          <a:xfrm>
            <a:off x="430696" y="344557"/>
            <a:ext cx="11251095" cy="4684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4E0D8D-EEC0-0B89-29EC-F3D557A9D1A9}"/>
              </a:ext>
            </a:extLst>
          </p:cNvPr>
          <p:cNvSpPr/>
          <p:nvPr/>
        </p:nvSpPr>
        <p:spPr>
          <a:xfrm>
            <a:off x="8267831" y="1425742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79012F-2576-952C-F229-65CA7B26CADA}"/>
              </a:ext>
            </a:extLst>
          </p:cNvPr>
          <p:cNvSpPr/>
          <p:nvPr/>
        </p:nvSpPr>
        <p:spPr>
          <a:xfrm>
            <a:off x="637675" y="581677"/>
            <a:ext cx="709863" cy="3452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메뉴명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773E6-F7F3-3622-9AD1-350265E830E1}"/>
              </a:ext>
            </a:extLst>
          </p:cNvPr>
          <p:cNvSpPr/>
          <p:nvPr/>
        </p:nvSpPr>
        <p:spPr>
          <a:xfrm>
            <a:off x="9037852" y="1425742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F7CA22-1F17-38BD-4D8D-1D78567A07C1}"/>
              </a:ext>
            </a:extLst>
          </p:cNvPr>
          <p:cNvSpPr/>
          <p:nvPr/>
        </p:nvSpPr>
        <p:spPr>
          <a:xfrm>
            <a:off x="9807873" y="1425742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출력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E238E6-555C-EC47-050D-3F3C0B0619E7}"/>
              </a:ext>
            </a:extLst>
          </p:cNvPr>
          <p:cNvSpPr/>
          <p:nvPr/>
        </p:nvSpPr>
        <p:spPr>
          <a:xfrm>
            <a:off x="10577894" y="1425742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BF8EC11-0855-4B36-D2AD-47F1833BF677}"/>
              </a:ext>
            </a:extLst>
          </p:cNvPr>
          <p:cNvGrpSpPr/>
          <p:nvPr/>
        </p:nvGrpSpPr>
        <p:grpSpPr>
          <a:xfrm>
            <a:off x="643691" y="1165055"/>
            <a:ext cx="1413710" cy="271715"/>
            <a:chOff x="643691" y="1165055"/>
            <a:chExt cx="1413710" cy="27171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D257C1-C3EF-4B3B-B202-7BD725C0B9F4}"/>
                </a:ext>
              </a:extLst>
            </p:cNvPr>
            <p:cNvSpPr/>
            <p:nvPr/>
          </p:nvSpPr>
          <p:spPr>
            <a:xfrm>
              <a:off x="643691" y="1166059"/>
              <a:ext cx="709863" cy="270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조건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6E7B49-90C3-DCEE-F924-E188B2F993CB}"/>
                </a:ext>
              </a:extLst>
            </p:cNvPr>
            <p:cNvSpPr/>
            <p:nvPr/>
          </p:nvSpPr>
          <p:spPr>
            <a:xfrm>
              <a:off x="1347538" y="1165055"/>
              <a:ext cx="709863" cy="270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입력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6D754A-A246-4130-D0C1-0FAD4040C506}"/>
              </a:ext>
            </a:extLst>
          </p:cNvPr>
          <p:cNvSpPr/>
          <p:nvPr/>
        </p:nvSpPr>
        <p:spPr>
          <a:xfrm>
            <a:off x="2165685" y="1167063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4710EE-5807-797E-EA82-9C11DC7640F2}"/>
              </a:ext>
            </a:extLst>
          </p:cNvPr>
          <p:cNvSpPr/>
          <p:nvPr/>
        </p:nvSpPr>
        <p:spPr>
          <a:xfrm>
            <a:off x="2869532" y="1166059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1D8969-C38F-3685-A7EE-E13D333F6643}"/>
              </a:ext>
            </a:extLst>
          </p:cNvPr>
          <p:cNvSpPr/>
          <p:nvPr/>
        </p:nvSpPr>
        <p:spPr>
          <a:xfrm>
            <a:off x="3687679" y="1156035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A75B83-B9EC-D88E-C55C-AB7840F0F6BD}"/>
              </a:ext>
            </a:extLst>
          </p:cNvPr>
          <p:cNvSpPr/>
          <p:nvPr/>
        </p:nvSpPr>
        <p:spPr>
          <a:xfrm>
            <a:off x="4391526" y="1155031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85C474-C994-D4BA-D33C-5ED0E88E1552}"/>
              </a:ext>
            </a:extLst>
          </p:cNvPr>
          <p:cNvSpPr/>
          <p:nvPr/>
        </p:nvSpPr>
        <p:spPr>
          <a:xfrm>
            <a:off x="5209673" y="1156035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CC5067-25A4-A42B-9BD1-17822B1D7806}"/>
              </a:ext>
            </a:extLst>
          </p:cNvPr>
          <p:cNvSpPr/>
          <p:nvPr/>
        </p:nvSpPr>
        <p:spPr>
          <a:xfrm>
            <a:off x="5913520" y="1155031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입력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BBBF6FA-0B41-2690-A6DD-23AF5DC4E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49194"/>
              </p:ext>
            </p:extLst>
          </p:nvPr>
        </p:nvGraphicFramePr>
        <p:xfrm>
          <a:off x="637675" y="2404461"/>
          <a:ext cx="106500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99">
                  <a:extLst>
                    <a:ext uri="{9D8B030D-6E8A-4147-A177-3AD203B41FA5}">
                      <a16:colId xmlns:a16="http://schemas.microsoft.com/office/drawing/2014/main" val="1903347658"/>
                    </a:ext>
                  </a:extLst>
                </a:gridCol>
                <a:gridCol w="1793320">
                  <a:extLst>
                    <a:ext uri="{9D8B030D-6E8A-4147-A177-3AD203B41FA5}">
                      <a16:colId xmlns:a16="http://schemas.microsoft.com/office/drawing/2014/main" val="1296806890"/>
                    </a:ext>
                  </a:extLst>
                </a:gridCol>
                <a:gridCol w="1878582">
                  <a:extLst>
                    <a:ext uri="{9D8B030D-6E8A-4147-A177-3AD203B41FA5}">
                      <a16:colId xmlns:a16="http://schemas.microsoft.com/office/drawing/2014/main" val="2991675233"/>
                    </a:ext>
                  </a:extLst>
                </a:gridCol>
                <a:gridCol w="1407035">
                  <a:extLst>
                    <a:ext uri="{9D8B030D-6E8A-4147-A177-3AD203B41FA5}">
                      <a16:colId xmlns:a16="http://schemas.microsoft.com/office/drawing/2014/main" val="638582552"/>
                    </a:ext>
                  </a:extLst>
                </a:gridCol>
                <a:gridCol w="1376613">
                  <a:extLst>
                    <a:ext uri="{9D8B030D-6E8A-4147-A177-3AD203B41FA5}">
                      <a16:colId xmlns:a16="http://schemas.microsoft.com/office/drawing/2014/main" val="1511047529"/>
                    </a:ext>
                  </a:extLst>
                </a:gridCol>
                <a:gridCol w="1285346">
                  <a:extLst>
                    <a:ext uri="{9D8B030D-6E8A-4147-A177-3AD203B41FA5}">
                      <a16:colId xmlns:a16="http://schemas.microsoft.com/office/drawing/2014/main" val="2805548461"/>
                    </a:ext>
                  </a:extLst>
                </a:gridCol>
                <a:gridCol w="2232487">
                  <a:extLst>
                    <a:ext uri="{9D8B030D-6E8A-4147-A177-3AD203B41FA5}">
                      <a16:colId xmlns:a16="http://schemas.microsoft.com/office/drawing/2014/main" val="1758554989"/>
                    </a:ext>
                  </a:extLst>
                </a:gridCol>
              </a:tblGrid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12875"/>
                  </a:ext>
                </a:extLst>
              </a:tr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73981"/>
                  </a:ext>
                </a:extLst>
              </a:tr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04089"/>
                  </a:ext>
                </a:extLst>
              </a:tr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13697"/>
                  </a:ext>
                </a:extLst>
              </a:tr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47129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7F0C4A-31AD-2917-6A9D-D5332A9A710D}"/>
              </a:ext>
            </a:extLst>
          </p:cNvPr>
          <p:cNvSpPr/>
          <p:nvPr/>
        </p:nvSpPr>
        <p:spPr>
          <a:xfrm>
            <a:off x="794087" y="2858267"/>
            <a:ext cx="290213" cy="21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DFADF5-92B5-41FA-7767-BC421E7E933A}"/>
              </a:ext>
            </a:extLst>
          </p:cNvPr>
          <p:cNvSpPr/>
          <p:nvPr/>
        </p:nvSpPr>
        <p:spPr>
          <a:xfrm>
            <a:off x="794086" y="3209531"/>
            <a:ext cx="290213" cy="21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D3631A-9289-A9BD-EE92-E2D5657EFB12}"/>
              </a:ext>
            </a:extLst>
          </p:cNvPr>
          <p:cNvSpPr/>
          <p:nvPr/>
        </p:nvSpPr>
        <p:spPr>
          <a:xfrm>
            <a:off x="794085" y="3577197"/>
            <a:ext cx="290213" cy="21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30B171-1899-AA70-A8D3-8CDABF1EF257}"/>
              </a:ext>
            </a:extLst>
          </p:cNvPr>
          <p:cNvSpPr/>
          <p:nvPr/>
        </p:nvSpPr>
        <p:spPr>
          <a:xfrm>
            <a:off x="794085" y="3971573"/>
            <a:ext cx="290213" cy="21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1A16F99-70BA-2C8C-D005-6D5B25B5A741}"/>
              </a:ext>
            </a:extLst>
          </p:cNvPr>
          <p:cNvGrpSpPr/>
          <p:nvPr/>
        </p:nvGrpSpPr>
        <p:grpSpPr>
          <a:xfrm>
            <a:off x="8418979" y="4373849"/>
            <a:ext cx="2868778" cy="332465"/>
            <a:chOff x="6846867" y="4691901"/>
            <a:chExt cx="2868778" cy="332465"/>
          </a:xfrm>
        </p:grpSpPr>
        <p:sp>
          <p:nvSpPr>
            <p:cNvPr id="29" name="실행 단추: 뒤로 또는 앞으로 이동 2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BBEC2E1-849C-A53B-D38A-059E72E97FBA}"/>
                </a:ext>
              </a:extLst>
            </p:cNvPr>
            <p:cNvSpPr/>
            <p:nvPr/>
          </p:nvSpPr>
          <p:spPr>
            <a:xfrm>
              <a:off x="7255565" y="4693062"/>
              <a:ext cx="377687" cy="331304"/>
            </a:xfrm>
            <a:prstGeom prst="actionButtonBackPrevio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실행 단추: 앞으로 또는 다음으로 이동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3D1233C-6BF0-8C26-8115-BE9CFB6C7478}"/>
                </a:ext>
              </a:extLst>
            </p:cNvPr>
            <p:cNvSpPr/>
            <p:nvPr/>
          </p:nvSpPr>
          <p:spPr>
            <a:xfrm>
              <a:off x="8927812" y="4691901"/>
              <a:ext cx="377687" cy="331304"/>
            </a:xfrm>
            <a:prstGeom prst="actionButtonForwardNex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실행 단추: 처음으로 이동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F0F2EB8-79A2-FB17-6D42-F50F14EF4159}"/>
                </a:ext>
              </a:extLst>
            </p:cNvPr>
            <p:cNvSpPr/>
            <p:nvPr/>
          </p:nvSpPr>
          <p:spPr>
            <a:xfrm>
              <a:off x="6846867" y="4697896"/>
              <a:ext cx="377687" cy="326470"/>
            </a:xfrm>
            <a:prstGeom prst="actionButtonBeginning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실행 단추: 끝으로 이동 3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D7C16A5-0BF0-63BE-215C-43E67CF71A35}"/>
                </a:ext>
              </a:extLst>
            </p:cNvPr>
            <p:cNvSpPr/>
            <p:nvPr/>
          </p:nvSpPr>
          <p:spPr>
            <a:xfrm>
              <a:off x="9337958" y="4693062"/>
              <a:ext cx="377687" cy="331304"/>
            </a:xfrm>
            <a:prstGeom prst="actionButtonE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C8AC489-A06A-1694-2CDD-81E3D3301726}"/>
                </a:ext>
              </a:extLst>
            </p:cNvPr>
            <p:cNvSpPr/>
            <p:nvPr/>
          </p:nvSpPr>
          <p:spPr>
            <a:xfrm>
              <a:off x="7665711" y="4691901"/>
              <a:ext cx="377687" cy="32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433748-039D-12DA-9C42-591A6D9B6FCC}"/>
                </a:ext>
              </a:extLst>
            </p:cNvPr>
            <p:cNvSpPr/>
            <p:nvPr/>
          </p:nvSpPr>
          <p:spPr>
            <a:xfrm>
              <a:off x="8097749" y="4691901"/>
              <a:ext cx="377687" cy="32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2DF17C7-BDC3-A1DE-DD93-2865B2D7392F}"/>
                </a:ext>
              </a:extLst>
            </p:cNvPr>
            <p:cNvSpPr/>
            <p:nvPr/>
          </p:nvSpPr>
          <p:spPr>
            <a:xfrm>
              <a:off x="8507895" y="4691901"/>
              <a:ext cx="377687" cy="32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49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1CA957-163D-2609-44AD-1682A1BE059C}"/>
              </a:ext>
            </a:extLst>
          </p:cNvPr>
          <p:cNvSpPr/>
          <p:nvPr/>
        </p:nvSpPr>
        <p:spPr>
          <a:xfrm>
            <a:off x="430696" y="344557"/>
            <a:ext cx="11251095" cy="5446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EACC9-B75E-A372-AD95-1FA8F3171031}"/>
              </a:ext>
            </a:extLst>
          </p:cNvPr>
          <p:cNvSpPr/>
          <p:nvPr/>
        </p:nvSpPr>
        <p:spPr>
          <a:xfrm>
            <a:off x="637675" y="581677"/>
            <a:ext cx="709863" cy="3452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메뉴명</a:t>
            </a:r>
            <a:endParaRPr lang="ko-KR" altLang="en-US" sz="12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B3D741-0D2C-3F0D-6EE1-EBDAE457A761}"/>
              </a:ext>
            </a:extLst>
          </p:cNvPr>
          <p:cNvGrpSpPr/>
          <p:nvPr/>
        </p:nvGrpSpPr>
        <p:grpSpPr>
          <a:xfrm>
            <a:off x="3500144" y="1611321"/>
            <a:ext cx="2649474" cy="271715"/>
            <a:chOff x="643691" y="1165055"/>
            <a:chExt cx="1413710" cy="27171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2DE25A7-A41F-6BAC-B2E0-A0FC0590D916}"/>
                </a:ext>
              </a:extLst>
            </p:cNvPr>
            <p:cNvSpPr/>
            <p:nvPr/>
          </p:nvSpPr>
          <p:spPr>
            <a:xfrm>
              <a:off x="643691" y="1166059"/>
              <a:ext cx="709863" cy="270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라벨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0EE8AF-4DD6-0B1F-7767-23C540533D90}"/>
                </a:ext>
              </a:extLst>
            </p:cNvPr>
            <p:cNvSpPr/>
            <p:nvPr/>
          </p:nvSpPr>
          <p:spPr>
            <a:xfrm>
              <a:off x="1347538" y="1165055"/>
              <a:ext cx="709863" cy="270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입력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A6BF973-48DF-B242-7231-73778DF65119}"/>
              </a:ext>
            </a:extLst>
          </p:cNvPr>
          <p:cNvGrpSpPr/>
          <p:nvPr/>
        </p:nvGrpSpPr>
        <p:grpSpPr>
          <a:xfrm>
            <a:off x="637675" y="1611321"/>
            <a:ext cx="2650084" cy="542426"/>
            <a:chOff x="643691" y="1165055"/>
            <a:chExt cx="2650084" cy="5424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5218E2-0D7F-0451-7C15-69B8F5AC6B2C}"/>
                </a:ext>
              </a:extLst>
            </p:cNvPr>
            <p:cNvGrpSpPr/>
            <p:nvPr/>
          </p:nvGrpSpPr>
          <p:grpSpPr>
            <a:xfrm>
              <a:off x="643691" y="1165055"/>
              <a:ext cx="2649474" cy="271715"/>
              <a:chOff x="643691" y="1165055"/>
              <a:chExt cx="1413710" cy="27171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B77F332-8117-5AA3-4CC6-2B6B49760FC0}"/>
                  </a:ext>
                </a:extLst>
              </p:cNvPr>
              <p:cNvSpPr/>
              <p:nvPr/>
            </p:nvSpPr>
            <p:spPr>
              <a:xfrm>
                <a:off x="643691" y="1166059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라벨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A632D94-4DFC-8D1C-9FD9-A82F959F2FAA}"/>
                  </a:ext>
                </a:extLst>
              </p:cNvPr>
              <p:cNvSpPr/>
              <p:nvPr/>
            </p:nvSpPr>
            <p:spPr>
              <a:xfrm>
                <a:off x="1347538" y="1165055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입력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79FA4D-34F4-D728-E0DB-7529D8D2511E}"/>
                </a:ext>
              </a:extLst>
            </p:cNvPr>
            <p:cNvGrpSpPr/>
            <p:nvPr/>
          </p:nvGrpSpPr>
          <p:grpSpPr>
            <a:xfrm>
              <a:off x="644301" y="1435766"/>
              <a:ext cx="2649474" cy="271715"/>
              <a:chOff x="643691" y="1165055"/>
              <a:chExt cx="1413710" cy="27171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A2248C9-F552-0754-AF49-D24BE590DA86}"/>
                  </a:ext>
                </a:extLst>
              </p:cNvPr>
              <p:cNvSpPr/>
              <p:nvPr/>
            </p:nvSpPr>
            <p:spPr>
              <a:xfrm>
                <a:off x="643691" y="1166059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라벨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5EA0204-6BF9-004F-02F4-03F892B53315}"/>
                  </a:ext>
                </a:extLst>
              </p:cNvPr>
              <p:cNvSpPr/>
              <p:nvPr/>
            </p:nvSpPr>
            <p:spPr>
              <a:xfrm>
                <a:off x="1347538" y="1165055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입력</a:t>
                </a: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9BD71C-2018-D717-49DA-A3A33F3B8415}"/>
              </a:ext>
            </a:extLst>
          </p:cNvPr>
          <p:cNvGrpSpPr/>
          <p:nvPr/>
        </p:nvGrpSpPr>
        <p:grpSpPr>
          <a:xfrm>
            <a:off x="3500144" y="1886563"/>
            <a:ext cx="2649474" cy="271715"/>
            <a:chOff x="643691" y="1165055"/>
            <a:chExt cx="1413710" cy="27171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9734275-892A-A637-1EBF-ED8FBC0CA594}"/>
                </a:ext>
              </a:extLst>
            </p:cNvPr>
            <p:cNvSpPr/>
            <p:nvPr/>
          </p:nvSpPr>
          <p:spPr>
            <a:xfrm>
              <a:off x="643691" y="1166059"/>
              <a:ext cx="709863" cy="270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라벨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3AF3B5-A3A0-DE50-A029-1D278A53C72B}"/>
                </a:ext>
              </a:extLst>
            </p:cNvPr>
            <p:cNvSpPr/>
            <p:nvPr/>
          </p:nvSpPr>
          <p:spPr>
            <a:xfrm>
              <a:off x="1347538" y="1165055"/>
              <a:ext cx="709863" cy="270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입력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E98EEAE-D4FD-F228-01EF-E7D9EF3F0548}"/>
              </a:ext>
            </a:extLst>
          </p:cNvPr>
          <p:cNvGrpSpPr/>
          <p:nvPr/>
        </p:nvGrpSpPr>
        <p:grpSpPr>
          <a:xfrm>
            <a:off x="638285" y="2151739"/>
            <a:ext cx="2650084" cy="542426"/>
            <a:chOff x="643691" y="1165055"/>
            <a:chExt cx="2650084" cy="54242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21E8899-8B06-CEA5-2D9C-8F8358D3DDEA}"/>
                </a:ext>
              </a:extLst>
            </p:cNvPr>
            <p:cNvGrpSpPr/>
            <p:nvPr/>
          </p:nvGrpSpPr>
          <p:grpSpPr>
            <a:xfrm>
              <a:off x="643691" y="1165055"/>
              <a:ext cx="2649474" cy="271715"/>
              <a:chOff x="643691" y="1165055"/>
              <a:chExt cx="1413710" cy="2717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A6D439A-2617-34DE-5A89-78CBCD7DD033}"/>
                  </a:ext>
                </a:extLst>
              </p:cNvPr>
              <p:cNvSpPr/>
              <p:nvPr/>
            </p:nvSpPr>
            <p:spPr>
              <a:xfrm>
                <a:off x="643691" y="1166059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라벨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64E1814-DEAF-4282-EEF4-3063A5CAD7F1}"/>
                  </a:ext>
                </a:extLst>
              </p:cNvPr>
              <p:cNvSpPr/>
              <p:nvPr/>
            </p:nvSpPr>
            <p:spPr>
              <a:xfrm>
                <a:off x="1347538" y="1165055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입력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475C551-6E9D-1174-857B-54E29CDADF73}"/>
                </a:ext>
              </a:extLst>
            </p:cNvPr>
            <p:cNvGrpSpPr/>
            <p:nvPr/>
          </p:nvGrpSpPr>
          <p:grpSpPr>
            <a:xfrm>
              <a:off x="644301" y="1435766"/>
              <a:ext cx="2649474" cy="271715"/>
              <a:chOff x="643691" y="1165055"/>
              <a:chExt cx="1413710" cy="27171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0028C6-A1B2-AD56-14A1-05441D2FAD29}"/>
                  </a:ext>
                </a:extLst>
              </p:cNvPr>
              <p:cNvSpPr/>
              <p:nvPr/>
            </p:nvSpPr>
            <p:spPr>
              <a:xfrm>
                <a:off x="643691" y="1166059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라벨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A1AD8CE-CE15-52B9-6EAD-D58A9818AFD5}"/>
                  </a:ext>
                </a:extLst>
              </p:cNvPr>
              <p:cNvSpPr/>
              <p:nvPr/>
            </p:nvSpPr>
            <p:spPr>
              <a:xfrm>
                <a:off x="1347538" y="1165055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입력</a:t>
                </a: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5526FB0-C78A-3A0C-3324-DE999011BED4}"/>
              </a:ext>
            </a:extLst>
          </p:cNvPr>
          <p:cNvGrpSpPr/>
          <p:nvPr/>
        </p:nvGrpSpPr>
        <p:grpSpPr>
          <a:xfrm>
            <a:off x="3498850" y="2153478"/>
            <a:ext cx="2650084" cy="542426"/>
            <a:chOff x="643691" y="1165055"/>
            <a:chExt cx="2650084" cy="542426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0B960E8-0FFF-6718-92EC-223B7804B424}"/>
                </a:ext>
              </a:extLst>
            </p:cNvPr>
            <p:cNvGrpSpPr/>
            <p:nvPr/>
          </p:nvGrpSpPr>
          <p:grpSpPr>
            <a:xfrm>
              <a:off x="643691" y="1165055"/>
              <a:ext cx="2649474" cy="271715"/>
              <a:chOff x="643691" y="1165055"/>
              <a:chExt cx="1413710" cy="27171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D00A7BC-833B-22B5-CD48-9361163F2521}"/>
                  </a:ext>
                </a:extLst>
              </p:cNvPr>
              <p:cNvSpPr/>
              <p:nvPr/>
            </p:nvSpPr>
            <p:spPr>
              <a:xfrm>
                <a:off x="643691" y="1166059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라벨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C385A9E-84DF-EF49-722D-A7B42AE3C696}"/>
                  </a:ext>
                </a:extLst>
              </p:cNvPr>
              <p:cNvSpPr/>
              <p:nvPr/>
            </p:nvSpPr>
            <p:spPr>
              <a:xfrm>
                <a:off x="1347538" y="1165055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입력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AE98A12-0C36-4928-E80B-861194BD8F86}"/>
                </a:ext>
              </a:extLst>
            </p:cNvPr>
            <p:cNvGrpSpPr/>
            <p:nvPr/>
          </p:nvGrpSpPr>
          <p:grpSpPr>
            <a:xfrm>
              <a:off x="644301" y="1435766"/>
              <a:ext cx="2649474" cy="271715"/>
              <a:chOff x="643691" y="1165055"/>
              <a:chExt cx="1413710" cy="27171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74C6FFB-89C3-2426-118F-ADB49875E9F2}"/>
                  </a:ext>
                </a:extLst>
              </p:cNvPr>
              <p:cNvSpPr/>
              <p:nvPr/>
            </p:nvSpPr>
            <p:spPr>
              <a:xfrm>
                <a:off x="643691" y="1166059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라벨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5000D90-5072-95D8-9E6C-932F189C20ED}"/>
                  </a:ext>
                </a:extLst>
              </p:cNvPr>
              <p:cNvSpPr/>
              <p:nvPr/>
            </p:nvSpPr>
            <p:spPr>
              <a:xfrm>
                <a:off x="1347538" y="1165055"/>
                <a:ext cx="709863" cy="270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입력</a:t>
                </a:r>
              </a:p>
            </p:txBody>
          </p:sp>
        </p:grp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A335E19-298C-4877-1E68-AB163E5E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15933"/>
              </p:ext>
            </p:extLst>
          </p:nvPr>
        </p:nvGraphicFramePr>
        <p:xfrm>
          <a:off x="637675" y="3429000"/>
          <a:ext cx="106500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99">
                  <a:extLst>
                    <a:ext uri="{9D8B030D-6E8A-4147-A177-3AD203B41FA5}">
                      <a16:colId xmlns:a16="http://schemas.microsoft.com/office/drawing/2014/main" val="1903347658"/>
                    </a:ext>
                  </a:extLst>
                </a:gridCol>
                <a:gridCol w="1793320">
                  <a:extLst>
                    <a:ext uri="{9D8B030D-6E8A-4147-A177-3AD203B41FA5}">
                      <a16:colId xmlns:a16="http://schemas.microsoft.com/office/drawing/2014/main" val="1296806890"/>
                    </a:ext>
                  </a:extLst>
                </a:gridCol>
                <a:gridCol w="1878582">
                  <a:extLst>
                    <a:ext uri="{9D8B030D-6E8A-4147-A177-3AD203B41FA5}">
                      <a16:colId xmlns:a16="http://schemas.microsoft.com/office/drawing/2014/main" val="2991675233"/>
                    </a:ext>
                  </a:extLst>
                </a:gridCol>
                <a:gridCol w="1407035">
                  <a:extLst>
                    <a:ext uri="{9D8B030D-6E8A-4147-A177-3AD203B41FA5}">
                      <a16:colId xmlns:a16="http://schemas.microsoft.com/office/drawing/2014/main" val="638582552"/>
                    </a:ext>
                  </a:extLst>
                </a:gridCol>
                <a:gridCol w="1376613">
                  <a:extLst>
                    <a:ext uri="{9D8B030D-6E8A-4147-A177-3AD203B41FA5}">
                      <a16:colId xmlns:a16="http://schemas.microsoft.com/office/drawing/2014/main" val="1511047529"/>
                    </a:ext>
                  </a:extLst>
                </a:gridCol>
                <a:gridCol w="1285346">
                  <a:extLst>
                    <a:ext uri="{9D8B030D-6E8A-4147-A177-3AD203B41FA5}">
                      <a16:colId xmlns:a16="http://schemas.microsoft.com/office/drawing/2014/main" val="2805548461"/>
                    </a:ext>
                  </a:extLst>
                </a:gridCol>
                <a:gridCol w="2232487">
                  <a:extLst>
                    <a:ext uri="{9D8B030D-6E8A-4147-A177-3AD203B41FA5}">
                      <a16:colId xmlns:a16="http://schemas.microsoft.com/office/drawing/2014/main" val="1758554989"/>
                    </a:ext>
                  </a:extLst>
                </a:gridCol>
              </a:tblGrid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12875"/>
                  </a:ext>
                </a:extLst>
              </a:tr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73981"/>
                  </a:ext>
                </a:extLst>
              </a:tr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04089"/>
                  </a:ext>
                </a:extLst>
              </a:tr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13697"/>
                  </a:ext>
                </a:extLst>
              </a:tr>
              <a:tr h="3488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47129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2F12A8-1DD3-3B22-39EB-27BA2D208014}"/>
              </a:ext>
            </a:extLst>
          </p:cNvPr>
          <p:cNvSpPr/>
          <p:nvPr/>
        </p:nvSpPr>
        <p:spPr>
          <a:xfrm>
            <a:off x="794087" y="3882806"/>
            <a:ext cx="290213" cy="21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90015-6CFD-1AC9-CFBA-50BBEDFB2C7F}"/>
              </a:ext>
            </a:extLst>
          </p:cNvPr>
          <p:cNvSpPr/>
          <p:nvPr/>
        </p:nvSpPr>
        <p:spPr>
          <a:xfrm>
            <a:off x="794086" y="4234070"/>
            <a:ext cx="290213" cy="21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78375F-5D9D-2609-A356-461383A6EAA1}"/>
              </a:ext>
            </a:extLst>
          </p:cNvPr>
          <p:cNvSpPr/>
          <p:nvPr/>
        </p:nvSpPr>
        <p:spPr>
          <a:xfrm>
            <a:off x="794085" y="4601736"/>
            <a:ext cx="290213" cy="21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72D4D07-D7F5-17FB-7B9C-E75489227B1C}"/>
              </a:ext>
            </a:extLst>
          </p:cNvPr>
          <p:cNvSpPr/>
          <p:nvPr/>
        </p:nvSpPr>
        <p:spPr>
          <a:xfrm>
            <a:off x="794085" y="4996112"/>
            <a:ext cx="290213" cy="21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39D26B-A71D-701F-C6C6-B6393C199485}"/>
              </a:ext>
            </a:extLst>
          </p:cNvPr>
          <p:cNvSpPr/>
          <p:nvPr/>
        </p:nvSpPr>
        <p:spPr>
          <a:xfrm>
            <a:off x="637675" y="1117165"/>
            <a:ext cx="709863" cy="3452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마스터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E0D6EF-6293-58F8-344D-9AFB1E2C3ED6}"/>
              </a:ext>
            </a:extLst>
          </p:cNvPr>
          <p:cNvSpPr/>
          <p:nvPr/>
        </p:nvSpPr>
        <p:spPr>
          <a:xfrm>
            <a:off x="637675" y="2905109"/>
            <a:ext cx="709863" cy="3452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디테일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4B6E5EF-6F61-2BB1-6D29-17B8FA0C4AE6}"/>
              </a:ext>
            </a:extLst>
          </p:cNvPr>
          <p:cNvSpPr/>
          <p:nvPr/>
        </p:nvSpPr>
        <p:spPr>
          <a:xfrm>
            <a:off x="10590928" y="5389144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삭제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9EBC82-C35F-4DA1-96BC-24FBB31EF2D1}"/>
              </a:ext>
            </a:extLst>
          </p:cNvPr>
          <p:cNvSpPr/>
          <p:nvPr/>
        </p:nvSpPr>
        <p:spPr>
          <a:xfrm>
            <a:off x="10577894" y="981809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목록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A78636-CFF6-2CE6-B99D-0F94E10399B5}"/>
              </a:ext>
            </a:extLst>
          </p:cNvPr>
          <p:cNvSpPr/>
          <p:nvPr/>
        </p:nvSpPr>
        <p:spPr>
          <a:xfrm>
            <a:off x="9828928" y="981808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7F60B7-7B6E-1B3E-B7C8-3C58003F36C0}"/>
              </a:ext>
            </a:extLst>
          </p:cNvPr>
          <p:cNvSpPr/>
          <p:nvPr/>
        </p:nvSpPr>
        <p:spPr>
          <a:xfrm>
            <a:off x="9828928" y="5389144"/>
            <a:ext cx="709863" cy="270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31156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SeokWon Hong</dc:creator>
  <cp:lastModifiedBy>SeokWon Hong</cp:lastModifiedBy>
  <cp:revision>1</cp:revision>
  <dcterms:created xsi:type="dcterms:W3CDTF">2024-02-28T23:45:33Z</dcterms:created>
  <dcterms:modified xsi:type="dcterms:W3CDTF">2024-02-29T00:14:40Z</dcterms:modified>
</cp:coreProperties>
</file>