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A676-915F-4652-9F58-A030D8A6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F8C96-E3BF-4010-91B9-7123B6AAC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0B696-AE56-4413-BEC6-026EA22E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52DB6-618B-4093-A4AE-4BB8BB2A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70E7-EF14-412F-97C7-43015718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B3B6F-22CE-481A-B581-F1B312C4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F4F98-A13A-45F7-82FA-B077C85F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72F96-34C6-4370-AD53-75EC4B0D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C2349-B83E-4AB1-A700-5A06B9BD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C7020-E650-4C79-9B67-2126D0BF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245E8A-0227-44B3-8D88-AF33D5B7E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55981-9D73-4087-B91A-8329AA32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A859F-AA1B-4083-A2B3-DF3B2F93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0E061-46ED-42D7-B5A6-C4F196F7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A8F48-896C-45BA-BB25-40208696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34779-2F68-48A4-B962-02C5C9CA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6526C-30FB-48CF-903B-8018BD8B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49AD0-EA71-42B0-8323-4BC3523D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A472D-CF83-473B-A649-70D8CBD0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630B8-43B3-4174-9D71-F8F69904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77B31-1525-43CD-A8C2-545D691A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6C401-C288-459E-B36F-63BBB74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0D8C7-D9C2-40F4-8CC2-54372931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F90F3-D012-41B3-9344-D0015DE1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F83AF-256A-41CF-A401-4447A6A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20834-DB81-4DCA-9728-0E01B318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C2A40-97E8-45DE-AB57-37E56BE84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67C22-5B1A-421C-B16C-A1A6826B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484F0-D5B6-44B5-AB1C-810BC774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967A9-28EA-473B-AA0A-0CE77CE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EB08-C8EE-41DB-9E1D-951AFDA1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2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A2F5-7679-476A-82AD-5A87A757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A24FC-0640-47D7-BA74-DC28923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CF63A-E1FB-4DB0-9838-25B8E0C3F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9D246D-02EA-429D-B107-885D40535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40BBF0-461A-4ACE-8071-63E451678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D0C825-2A16-4DF0-9DB6-C0B7D87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A88C-FBE5-42E9-A32A-E9FA2BB6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9068B-DCFB-4F10-B55E-52550DF0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6B31-D7ED-4BF6-9452-5C42ECB2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50176-479A-4F50-8E6F-7928F13E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165B1-E0E6-4163-9332-CBBE0BCF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41E76-32B8-43AA-89DA-573008C5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914A12-1905-4B50-86AC-3C28548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BC39-9444-444A-A73A-BD717F06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42B05-A18A-4009-8702-BCDA3DE3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2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05EE4-B33E-45C4-AAF6-4CD1F136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32042-F786-4559-8E2E-9FE329A9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3025-559C-4877-A8AC-2B339F66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98D17-C96B-41B6-ADC0-2B4E2CE9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BABA3-C125-4E94-A593-36F0C02A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FCA69-F0A3-40B2-BD4B-6B0724D7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0E7D9-BBE8-4AC9-846D-21E816D0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BC1CE-AD98-426A-BA4C-6ADB5C4F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CECAE-3F0F-4353-B4D2-DB0500588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60A28-A166-4831-A616-C605B42F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A26AB-5575-4A8A-B85B-0AA96534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5FF4F-490D-4477-8709-8D30023F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8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85C014-0DC0-4D8C-B52B-6D5ED8FB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3739F-1F44-4189-A386-302888D0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9A1AE-71E7-48B4-BE19-E1857C38C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8023-FA77-4B63-866E-A807824C1C0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AFBBB-07D1-4C72-95E0-0BDDC0946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BFF25-DAEF-442C-96EC-854B9B301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FBAA-7C98-4588-8A30-CAE785515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D62671-61F2-41E7-B225-B8EE19751BEB}"/>
              </a:ext>
            </a:extLst>
          </p:cNvPr>
          <p:cNvSpPr/>
          <p:nvPr/>
        </p:nvSpPr>
        <p:spPr>
          <a:xfrm>
            <a:off x="214184" y="115330"/>
            <a:ext cx="3715265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Thread with ASP.NET, Java Spring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D14C77-0A12-4B5D-A568-2110F1CFF443}"/>
              </a:ext>
            </a:extLst>
          </p:cNvPr>
          <p:cNvSpPr/>
          <p:nvPr/>
        </p:nvSpPr>
        <p:spPr>
          <a:xfrm>
            <a:off x="469557" y="2693773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46B4-A4BD-47D1-A5C6-CADD8D396104}"/>
              </a:ext>
            </a:extLst>
          </p:cNvPr>
          <p:cNvSpPr/>
          <p:nvPr/>
        </p:nvSpPr>
        <p:spPr>
          <a:xfrm>
            <a:off x="2887362" y="2693772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</a:p>
          <a:p>
            <a:pPr algn="ctr"/>
            <a:r>
              <a:rPr lang="en-US" altLang="ko-KR" dirty="0"/>
              <a:t>Process</a:t>
            </a:r>
          </a:p>
          <a:p>
            <a:pPr algn="ctr"/>
            <a:r>
              <a:rPr lang="en-US" altLang="ko-KR" dirty="0"/>
              <a:t>(TCP Thread Per N)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F0453F-6927-4710-AD7A-8F7EF56ED2AE}"/>
              </a:ext>
            </a:extLst>
          </p:cNvPr>
          <p:cNvSpPr/>
          <p:nvPr/>
        </p:nvSpPr>
        <p:spPr>
          <a:xfrm>
            <a:off x="6244281" y="963827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EB0F9D-DB8E-4858-B4BF-58273ADD0D21}"/>
              </a:ext>
            </a:extLst>
          </p:cNvPr>
          <p:cNvSpPr/>
          <p:nvPr/>
        </p:nvSpPr>
        <p:spPr>
          <a:xfrm>
            <a:off x="6244281" y="2018270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436A17-4B38-47A3-AE04-60D115C34ADB}"/>
              </a:ext>
            </a:extLst>
          </p:cNvPr>
          <p:cNvSpPr/>
          <p:nvPr/>
        </p:nvSpPr>
        <p:spPr>
          <a:xfrm>
            <a:off x="6244281" y="3010929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8F351-67E7-4EEA-A452-97BBA8282D85}"/>
              </a:ext>
            </a:extLst>
          </p:cNvPr>
          <p:cNvSpPr/>
          <p:nvPr/>
        </p:nvSpPr>
        <p:spPr>
          <a:xfrm>
            <a:off x="6244281" y="4003588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56FE36-1308-45FC-A954-427A2A2E0C9E}"/>
              </a:ext>
            </a:extLst>
          </p:cNvPr>
          <p:cNvSpPr/>
          <p:nvPr/>
        </p:nvSpPr>
        <p:spPr>
          <a:xfrm>
            <a:off x="6244281" y="4996247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Work Thread 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3BD35A-E6B1-4BEA-B8B9-EC316179B28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08886" y="3348680"/>
            <a:ext cx="778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F23BC-C362-46A0-94A1-478DBD1E965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26691" y="1301579"/>
            <a:ext cx="1717590" cy="204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9A1304-D536-47BC-A150-818543ED538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26691" y="2356022"/>
            <a:ext cx="1717590" cy="99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F2DF87-0C29-470B-894C-FB6628D2767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526691" y="3348680"/>
            <a:ext cx="1717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7339C2-47D4-40F2-9A6F-76138B8BA3B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6691" y="3348680"/>
            <a:ext cx="1717590" cy="9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2B0604-9DDC-4EAC-A7B5-8CE432AFDD0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526691" y="3348680"/>
            <a:ext cx="1717590" cy="198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폭발: 8pt 34">
            <a:extLst>
              <a:ext uri="{FF2B5EF4-FFF2-40B4-BE49-F238E27FC236}">
                <a16:creationId xmlns:a16="http://schemas.microsoft.com/office/drawing/2014/main" id="{22596D95-A758-472F-8619-2B1F0B8518A4}"/>
              </a:ext>
            </a:extLst>
          </p:cNvPr>
          <p:cNvSpPr/>
          <p:nvPr/>
        </p:nvSpPr>
        <p:spPr>
          <a:xfrm>
            <a:off x="3748215" y="1719657"/>
            <a:ext cx="1882347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Here,</a:t>
            </a:r>
            <a:r>
              <a:rPr lang="ko-KR" altLang="en-US" dirty="0"/>
              <a:t> </a:t>
            </a: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6" name="폭발: 8pt 35">
            <a:extLst>
              <a:ext uri="{FF2B5EF4-FFF2-40B4-BE49-F238E27FC236}">
                <a16:creationId xmlns:a16="http://schemas.microsoft.com/office/drawing/2014/main" id="{5ACCA3C8-6F4A-4427-B4EC-29B65E871684}"/>
              </a:ext>
            </a:extLst>
          </p:cNvPr>
          <p:cNvSpPr/>
          <p:nvPr/>
        </p:nvSpPr>
        <p:spPr>
          <a:xfrm>
            <a:off x="6606744" y="5333998"/>
            <a:ext cx="3229234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Limitation N 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D62671-61F2-41E7-B225-B8EE19751BEB}"/>
              </a:ext>
            </a:extLst>
          </p:cNvPr>
          <p:cNvSpPr/>
          <p:nvPr/>
        </p:nvSpPr>
        <p:spPr>
          <a:xfrm>
            <a:off x="214184" y="115330"/>
            <a:ext cx="3715265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Non-Blocking Single Thread with Node.js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D14C77-0A12-4B5D-A568-2110F1CFF443}"/>
              </a:ext>
            </a:extLst>
          </p:cNvPr>
          <p:cNvSpPr/>
          <p:nvPr/>
        </p:nvSpPr>
        <p:spPr>
          <a:xfrm>
            <a:off x="469557" y="2693773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46B4-A4BD-47D1-A5C6-CADD8D396104}"/>
              </a:ext>
            </a:extLst>
          </p:cNvPr>
          <p:cNvSpPr/>
          <p:nvPr/>
        </p:nvSpPr>
        <p:spPr>
          <a:xfrm>
            <a:off x="2434281" y="2693773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</a:p>
          <a:p>
            <a:pPr algn="ctr"/>
            <a:r>
              <a:rPr lang="en-US" altLang="ko-KR" dirty="0"/>
              <a:t>Process</a:t>
            </a:r>
          </a:p>
          <a:p>
            <a:pPr algn="ctr"/>
            <a:r>
              <a:rPr lang="en-US" altLang="ko-KR" dirty="0"/>
              <a:t>(One TCP Thread)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F0453F-6927-4710-AD7A-8F7EF56ED2AE}"/>
              </a:ext>
            </a:extLst>
          </p:cNvPr>
          <p:cNvSpPr/>
          <p:nvPr/>
        </p:nvSpPr>
        <p:spPr>
          <a:xfrm>
            <a:off x="7150446" y="963827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EB0F9D-DB8E-4858-B4BF-58273ADD0D21}"/>
              </a:ext>
            </a:extLst>
          </p:cNvPr>
          <p:cNvSpPr/>
          <p:nvPr/>
        </p:nvSpPr>
        <p:spPr>
          <a:xfrm>
            <a:off x="7150446" y="2018270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436A17-4B38-47A3-AE04-60D115C34ADB}"/>
              </a:ext>
            </a:extLst>
          </p:cNvPr>
          <p:cNvSpPr/>
          <p:nvPr/>
        </p:nvSpPr>
        <p:spPr>
          <a:xfrm>
            <a:off x="7150446" y="3010929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8F351-67E7-4EEA-A452-97BBA8282D85}"/>
              </a:ext>
            </a:extLst>
          </p:cNvPr>
          <p:cNvSpPr/>
          <p:nvPr/>
        </p:nvSpPr>
        <p:spPr>
          <a:xfrm>
            <a:off x="7150446" y="4003588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Thread…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56FE36-1308-45FC-A954-427A2A2E0C9E}"/>
              </a:ext>
            </a:extLst>
          </p:cNvPr>
          <p:cNvSpPr/>
          <p:nvPr/>
        </p:nvSpPr>
        <p:spPr>
          <a:xfrm>
            <a:off x="7150446" y="4996247"/>
            <a:ext cx="480266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Thread 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3BD35A-E6B1-4BEA-B8B9-EC316179B28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08886" y="3348681"/>
            <a:ext cx="325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AF23BC-C362-46A0-94A1-478DBD1E9657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6096000" y="1301579"/>
            <a:ext cx="1054446" cy="204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9A1304-D536-47BC-A150-818543ED5381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 flipV="1">
            <a:off x="6096000" y="2356022"/>
            <a:ext cx="1054446" cy="99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F2DF87-0C29-470B-894C-FB6628D2767D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>
            <a:off x="6096000" y="3348680"/>
            <a:ext cx="10544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7339C2-47D4-40F2-9A6F-76138B8BA3BF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6096000" y="3348680"/>
            <a:ext cx="1054446" cy="9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2B0604-9DDC-4EAC-A7B5-8CE432AFDD01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>
            <a:off x="6096000" y="3348680"/>
            <a:ext cx="1054446" cy="198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7E2DA6-14C7-4498-94B3-41B0DE32EFB5}"/>
              </a:ext>
            </a:extLst>
          </p:cNvPr>
          <p:cNvSpPr/>
          <p:nvPr/>
        </p:nvSpPr>
        <p:spPr>
          <a:xfrm>
            <a:off x="4456671" y="2693772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</a:t>
            </a:r>
          </a:p>
          <a:p>
            <a:pPr algn="ctr"/>
            <a:r>
              <a:rPr lang="en-US" altLang="ko-KR" dirty="0"/>
              <a:t>Process Chain.</a:t>
            </a:r>
          </a:p>
          <a:p>
            <a:pPr algn="ctr"/>
            <a:r>
              <a:rPr lang="en-US" altLang="ko-KR" dirty="0"/>
              <a:t>(Event Queue)</a:t>
            </a:r>
          </a:p>
          <a:p>
            <a:pPr algn="ctr"/>
            <a:r>
              <a:rPr lang="en-US" altLang="ko-KR" dirty="0"/>
              <a:t>Also, Use Thread Pool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B53A5A-4DEF-4F7E-9EB9-4FABA11983CF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4073610" y="3348680"/>
            <a:ext cx="383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폭발: 8pt 49">
            <a:extLst>
              <a:ext uri="{FF2B5EF4-FFF2-40B4-BE49-F238E27FC236}">
                <a16:creationId xmlns:a16="http://schemas.microsoft.com/office/drawing/2014/main" id="{0FD27828-2A79-4401-ABB3-79857A4635B7}"/>
              </a:ext>
            </a:extLst>
          </p:cNvPr>
          <p:cNvSpPr/>
          <p:nvPr/>
        </p:nvSpPr>
        <p:spPr>
          <a:xfrm>
            <a:off x="3245708" y="1639330"/>
            <a:ext cx="1882347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Here,</a:t>
            </a:r>
            <a:r>
              <a:rPr lang="ko-KR" altLang="en-US" dirty="0"/>
              <a:t> </a:t>
            </a: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1" name="폭발: 8pt 50">
            <a:extLst>
              <a:ext uri="{FF2B5EF4-FFF2-40B4-BE49-F238E27FC236}">
                <a16:creationId xmlns:a16="http://schemas.microsoft.com/office/drawing/2014/main" id="{260219C5-EF97-4357-BCED-6FC91B6BED75}"/>
              </a:ext>
            </a:extLst>
          </p:cNvPr>
          <p:cNvSpPr/>
          <p:nvPr/>
        </p:nvSpPr>
        <p:spPr>
          <a:xfrm>
            <a:off x="5323703" y="916469"/>
            <a:ext cx="1882347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But, Here, Multi Thread,</a:t>
            </a:r>
          </a:p>
          <a:p>
            <a:pPr algn="ctr"/>
            <a:r>
              <a:rPr lang="en-US" altLang="ko-KR" dirty="0"/>
              <a:t>Use Thread Pool</a:t>
            </a:r>
          </a:p>
        </p:txBody>
      </p:sp>
      <p:sp>
        <p:nvSpPr>
          <p:cNvPr id="52" name="폭발: 8pt 51">
            <a:extLst>
              <a:ext uri="{FF2B5EF4-FFF2-40B4-BE49-F238E27FC236}">
                <a16:creationId xmlns:a16="http://schemas.microsoft.com/office/drawing/2014/main" id="{81FC0420-A691-47B3-9A65-DFE938A7AC64}"/>
              </a:ext>
            </a:extLst>
          </p:cNvPr>
          <p:cNvSpPr/>
          <p:nvPr/>
        </p:nvSpPr>
        <p:spPr>
          <a:xfrm>
            <a:off x="4761469" y="3845010"/>
            <a:ext cx="3229234" cy="1460147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 Limitation N Thread. </a:t>
            </a:r>
          </a:p>
          <a:p>
            <a:pPr algn="ctr"/>
            <a:r>
              <a:rPr lang="en-US" altLang="ko-KR" dirty="0"/>
              <a:t>Use Queue.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D62671-61F2-41E7-B225-B8EE19751BEB}"/>
              </a:ext>
            </a:extLst>
          </p:cNvPr>
          <p:cNvSpPr/>
          <p:nvPr/>
        </p:nvSpPr>
        <p:spPr>
          <a:xfrm>
            <a:off x="214184" y="115330"/>
            <a:ext cx="3715265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Non-Blocking Single Thread with Node.js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7E2DA6-14C7-4498-94B3-41B0DE32EFB5}"/>
              </a:ext>
            </a:extLst>
          </p:cNvPr>
          <p:cNvSpPr/>
          <p:nvPr/>
        </p:nvSpPr>
        <p:spPr>
          <a:xfrm>
            <a:off x="214184" y="931905"/>
            <a:ext cx="2265405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</a:t>
            </a:r>
          </a:p>
          <a:p>
            <a:pPr algn="ctr"/>
            <a:r>
              <a:rPr lang="en-US" altLang="ko-KR" dirty="0"/>
              <a:t>Process Chain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Event 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Also, </a:t>
            </a:r>
            <a:r>
              <a:rPr lang="en-US" altLang="ko-KR" dirty="0">
                <a:solidFill>
                  <a:srgbClr val="FF0000"/>
                </a:solidFill>
              </a:rPr>
              <a:t>Use Thread Pool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7B4762-6586-408D-9005-9519414E5027}"/>
              </a:ext>
            </a:extLst>
          </p:cNvPr>
          <p:cNvSpPr/>
          <p:nvPr/>
        </p:nvSpPr>
        <p:spPr>
          <a:xfrm>
            <a:off x="3031525" y="931905"/>
            <a:ext cx="1639329" cy="1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 Blocking Process Chain Start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841F9F-D0F4-4B58-997C-7A7B911BE19A}"/>
              </a:ext>
            </a:extLst>
          </p:cNvPr>
          <p:cNvSpPr/>
          <p:nvPr/>
        </p:nvSpPr>
        <p:spPr>
          <a:xfrm>
            <a:off x="4180702" y="2562997"/>
            <a:ext cx="3509319" cy="37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Chain Method 1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48A812-6088-4EA9-A96D-F8A59EBDD81D}"/>
              </a:ext>
            </a:extLst>
          </p:cNvPr>
          <p:cNvSpPr/>
          <p:nvPr/>
        </p:nvSpPr>
        <p:spPr>
          <a:xfrm>
            <a:off x="5107459" y="3124200"/>
            <a:ext cx="3509319" cy="37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Chain Method 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2FEA82-F9DE-4860-9AC2-4FE827BD1838}"/>
              </a:ext>
            </a:extLst>
          </p:cNvPr>
          <p:cNvSpPr/>
          <p:nvPr/>
        </p:nvSpPr>
        <p:spPr>
          <a:xfrm>
            <a:off x="5935361" y="3685404"/>
            <a:ext cx="3509319" cy="37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Chain Method N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70F197-7F38-47DB-A6E7-A0A481A338C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479589" y="1586813"/>
            <a:ext cx="55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40E4645-01EB-426A-A7EE-189E6F6799D0}"/>
              </a:ext>
            </a:extLst>
          </p:cNvPr>
          <p:cNvCxnSpPr>
            <a:stCxn id="29" idx="2"/>
            <a:endCxn id="30" idx="1"/>
          </p:cNvCxnSpPr>
          <p:nvPr/>
        </p:nvCxnSpPr>
        <p:spPr>
          <a:xfrm rot="16200000" flipH="1">
            <a:off x="3760830" y="2332081"/>
            <a:ext cx="510232" cy="329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5D1E1C0-7B6B-43DF-A01C-24F6B13C3A8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90768" y="2940908"/>
            <a:ext cx="716691" cy="372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901D309-D654-488C-B391-332A9702FE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511115" y="3496447"/>
            <a:ext cx="424246" cy="377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A73C0D-8C60-4F7F-9789-753F17550BE0}"/>
              </a:ext>
            </a:extLst>
          </p:cNvPr>
          <p:cNvCxnSpPr>
            <a:cxnSpLocks/>
            <a:stCxn id="32" idx="3"/>
            <a:endCxn id="31" idx="3"/>
          </p:cNvCxnSpPr>
          <p:nvPr/>
        </p:nvCxnSpPr>
        <p:spPr>
          <a:xfrm flipH="1" flipV="1">
            <a:off x="8616778" y="3313157"/>
            <a:ext cx="827902" cy="561204"/>
          </a:xfrm>
          <a:prstGeom prst="bentConnector3">
            <a:avLst>
              <a:gd name="adj1" fmla="val -27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EB5E810-4EA9-4DD9-8874-55A123C9C198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H="1" flipV="1">
            <a:off x="7690021" y="2751953"/>
            <a:ext cx="926757" cy="561204"/>
          </a:xfrm>
          <a:prstGeom prst="bentConnector3">
            <a:avLst>
              <a:gd name="adj1" fmla="val -246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B156A31-5933-464A-A888-87706E6885F3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H="1" flipV="1">
            <a:off x="4670854" y="1586813"/>
            <a:ext cx="3019167" cy="1165140"/>
          </a:xfrm>
          <a:prstGeom prst="bentConnector3">
            <a:avLst>
              <a:gd name="adj1" fmla="val -75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F006E54-2C94-4245-A41B-7A4D8607E023}"/>
              </a:ext>
            </a:extLst>
          </p:cNvPr>
          <p:cNvCxnSpPr>
            <a:cxnSpLocks/>
          </p:cNvCxnSpPr>
          <p:nvPr/>
        </p:nvCxnSpPr>
        <p:spPr>
          <a:xfrm flipH="1">
            <a:off x="2479589" y="1747967"/>
            <a:ext cx="5231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miro.medium.com/max/1400/1*xm_WajiPlaOeJWcqgJb1xQ.png">
            <a:extLst>
              <a:ext uri="{FF2B5EF4-FFF2-40B4-BE49-F238E27FC236}">
                <a16:creationId xmlns:a16="http://schemas.microsoft.com/office/drawing/2014/main" id="{0E24A587-45AF-4905-9DED-4FCFE46E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4" y="4116349"/>
            <a:ext cx="6382007" cy="24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9D9B0D6-AA38-4FB0-9D6A-CBFE9A768E64}"/>
              </a:ext>
            </a:extLst>
          </p:cNvPr>
          <p:cNvSpPr/>
          <p:nvPr/>
        </p:nvSpPr>
        <p:spPr>
          <a:xfrm rot="4541607">
            <a:off x="983480" y="3230947"/>
            <a:ext cx="2595373" cy="314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E403187E-8129-419A-B8D9-14570D156AD7}"/>
              </a:ext>
            </a:extLst>
          </p:cNvPr>
          <p:cNvSpPr/>
          <p:nvPr/>
        </p:nvSpPr>
        <p:spPr>
          <a:xfrm rot="5400000">
            <a:off x="2281387" y="3320719"/>
            <a:ext cx="2830797" cy="314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3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164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2019-066 Hong Seok Won</dc:creator>
  <cp:lastModifiedBy>2019-066 Hong Seok Won</cp:lastModifiedBy>
  <cp:revision>4</cp:revision>
  <dcterms:created xsi:type="dcterms:W3CDTF">2022-05-16T05:55:00Z</dcterms:created>
  <dcterms:modified xsi:type="dcterms:W3CDTF">2022-05-16T06:30:07Z</dcterms:modified>
</cp:coreProperties>
</file>