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0" autoAdjust="0"/>
    <p:restoredTop sz="94660"/>
  </p:normalViewPr>
  <p:slideViewPr>
    <p:cSldViewPr snapToGrid="0">
      <p:cViewPr varScale="1">
        <p:scale>
          <a:sx n="98" d="100"/>
          <a:sy n="98" d="100"/>
        </p:scale>
        <p:origin x="78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8843F7-76B1-C454-AEA4-87FE73AA08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34ABA7E-2162-A8F1-C156-7889DD4A90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E0013B-4B3C-20C5-387F-F84FD8044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CDFE8-8AF5-4633-8282-D04B569989B5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CE56B0-DFBB-447C-E241-9E60DDA76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4850F4-FB46-7FE4-6EA9-D1FD59FDB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DFF64-7ADE-472E-B2F1-E2118B712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387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F90B01-43D6-8694-1117-B2E8B71E6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41FC14-6E97-69AF-B4FE-F5E15A3FBD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A63A6-406A-748A-6CCC-874417CFC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CDFE8-8AF5-4633-8282-D04B569989B5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C835AA-94C5-B2F6-933E-27A752C5C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8F8F15-5E49-5640-B4CD-9BB5B0360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DFF64-7ADE-472E-B2F1-E2118B712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516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2F48573-DC9B-A1DE-28CE-B650F64B38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A405FA7-893A-0A6D-2606-55E175DA23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6C9E7A-30EC-95C7-45A9-5AB5E3DD3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CDFE8-8AF5-4633-8282-D04B569989B5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61E856-9691-0BEA-7017-F735F17BA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6B4A95-C123-E59C-6FD2-BBA8421B6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DFF64-7ADE-472E-B2F1-E2118B712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4344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EF0720-2A4E-B951-5C27-A7A150BA3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BF6272-3062-63FF-FBED-D074464ED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678F21-907A-5767-C163-7D073C20F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CDFE8-8AF5-4633-8282-D04B569989B5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187E3F-F8BD-37A4-7102-F33AB1A9A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FF8FA7-23C7-A40D-A86A-DF16DF3FB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DFF64-7ADE-472E-B2F1-E2118B712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65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E5C127-BE53-B842-D718-EA60A94AD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CD8231-8C50-5102-622E-1BD607154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AA3D99-7D82-A09B-27F6-E53900521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CDFE8-8AF5-4633-8282-D04B569989B5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DB20CE-ADB4-53F9-8D22-8BE93C2CF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35F551-E1DE-7F0A-73C3-94B498A6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DFF64-7ADE-472E-B2F1-E2118B712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771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B136ED-5516-F4D1-3109-63CE37852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A636D5-D206-D3BC-9A7B-E67081576E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B57099-BC72-84F5-C0B8-30C9C7537B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ED1F82-6C43-216B-8A34-68E615F54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CDFE8-8AF5-4633-8282-D04B569989B5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F182B9-DAC7-B3DB-F44E-B41FFEEF8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DD1D90-942D-86CB-2F19-6AF564EF5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DFF64-7ADE-472E-B2F1-E2118B712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498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D3412A-AAEC-54AB-04D0-A8DC53B67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026930-42AB-73E3-0DE4-D38EDB698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65A4A3-DBE4-41D6-E244-E3CAC17BD8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3D878DC-FF19-B53D-5B3F-0608B41CB8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AA648C1-6610-4D92-30B7-0641B471FF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D5DD135-5372-7914-D65A-7E9BF9D73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CDFE8-8AF5-4633-8282-D04B569989B5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95E38D6-53C0-DC64-C07B-39F0A0FD5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1E17587-102A-90DA-CADC-1203D6499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DFF64-7ADE-472E-B2F1-E2118B712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822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4CBF07-4169-03E9-CE69-359CD9E42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1EBD844-CA53-9772-5D27-743F43895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CDFE8-8AF5-4633-8282-D04B569989B5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BC11186-3420-0AE0-7D57-C71B8A4F1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D58E8B5-BDAE-66AA-829D-35AB8D604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DFF64-7ADE-472E-B2F1-E2118B712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152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E6DE15-332A-5CF6-7E4C-B3052C69B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CDFE8-8AF5-4633-8282-D04B569989B5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A0AFF07-90C4-5FD6-567A-8C60AFC69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104824-4557-4890-8322-D2623E664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DFF64-7ADE-472E-B2F1-E2118B712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6607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5BD1A3-139C-4D67-37CB-807CF62A2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A3F090-1557-AED1-50E8-436DDE074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FDF634-2553-80B1-ED33-89356F4C9E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A39A81-5B52-A3E7-03FD-A70ED8ABA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CDFE8-8AF5-4633-8282-D04B569989B5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5C9A0D-ED86-41C2-B34A-F4DC13E5C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462FF4-E696-31D0-2D12-AC8F71CAD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DFF64-7ADE-472E-B2F1-E2118B712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4684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BCCAA3-217B-1C50-12E7-16A3831DF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629DA5C-F445-C069-C17B-DA48D28F56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83BD12-55EE-26B8-47E5-9FB6605C81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B53EE1-6A57-95D8-ADD1-5D7F87173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CDFE8-8AF5-4633-8282-D04B569989B5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FD14BC-BAB6-9651-45B0-F95EC071D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BF5414-DD70-C4BE-7FC8-7FAF3753C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DFF64-7ADE-472E-B2F1-E2118B712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3604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E7B5881-8F8B-B2BB-6F48-B650B42E1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F6370F-4753-4C57-D626-50B2D7879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B30D1A-B833-2773-FBB1-59926E3D70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CDFE8-8AF5-4633-8282-D04B569989B5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6B0D48-A47B-AC16-7391-2A44FB3656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FD3C04-0742-1611-BBDE-5127C3D369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DFF64-7ADE-472E-B2F1-E2118B712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7484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174A48C-C307-108C-031C-B5C742D796FA}"/>
              </a:ext>
            </a:extLst>
          </p:cNvPr>
          <p:cNvSpPr/>
          <p:nvPr/>
        </p:nvSpPr>
        <p:spPr>
          <a:xfrm>
            <a:off x="4185620" y="2933999"/>
            <a:ext cx="3681516" cy="619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AZURE WEB APP (STATIC + APP)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24C3811-E3F8-4A83-1E41-179CEA37AF3B}"/>
              </a:ext>
            </a:extLst>
          </p:cNvPr>
          <p:cNvSpPr/>
          <p:nvPr/>
        </p:nvSpPr>
        <p:spPr>
          <a:xfrm>
            <a:off x="4185620" y="4746323"/>
            <a:ext cx="3681516" cy="619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AZURE SQL SERVER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7D8E3EB-161B-1563-B6E4-074F72F8AE8A}"/>
              </a:ext>
            </a:extLst>
          </p:cNvPr>
          <p:cNvSpPr/>
          <p:nvPr/>
        </p:nvSpPr>
        <p:spPr>
          <a:xfrm>
            <a:off x="4185620" y="1121675"/>
            <a:ext cx="3681516" cy="619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USER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7B33486-CE38-3205-1FBF-8D4CB31A0969}"/>
              </a:ext>
            </a:extLst>
          </p:cNvPr>
          <p:cNvCxnSpPr>
            <a:stCxn id="7" idx="2"/>
            <a:endCxn id="4" idx="0"/>
          </p:cNvCxnSpPr>
          <p:nvPr/>
        </p:nvCxnSpPr>
        <p:spPr>
          <a:xfrm>
            <a:off x="6026378" y="1741107"/>
            <a:ext cx="0" cy="1192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1817E3C-EFEB-0312-F64B-0D2F6952B8C2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6026378" y="3553431"/>
            <a:ext cx="0" cy="1192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00068A4-D1ED-1348-2231-C64F3CA97327}"/>
              </a:ext>
            </a:extLst>
          </p:cNvPr>
          <p:cNvSpPr/>
          <p:nvPr/>
        </p:nvSpPr>
        <p:spPr>
          <a:xfrm>
            <a:off x="148641" y="139181"/>
            <a:ext cx="1543972" cy="619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LEVEL0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2688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174A48C-C307-108C-031C-B5C742D796FA}"/>
              </a:ext>
            </a:extLst>
          </p:cNvPr>
          <p:cNvSpPr/>
          <p:nvPr/>
        </p:nvSpPr>
        <p:spPr>
          <a:xfrm>
            <a:off x="4255242" y="3617739"/>
            <a:ext cx="3681516" cy="619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AZURE WEB APP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24C3811-E3F8-4A83-1E41-179CEA37AF3B}"/>
              </a:ext>
            </a:extLst>
          </p:cNvPr>
          <p:cNvSpPr/>
          <p:nvPr/>
        </p:nvSpPr>
        <p:spPr>
          <a:xfrm>
            <a:off x="4255242" y="4963297"/>
            <a:ext cx="3681516" cy="619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AZURE SQL SERVER</a:t>
            </a:r>
            <a:endParaRPr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1817E3C-EFEB-0312-F64B-0D2F6952B8C2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6096000" y="4237171"/>
            <a:ext cx="0" cy="726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64A98D2E-EB26-9684-E8AE-1E4813EF397A}"/>
              </a:ext>
            </a:extLst>
          </p:cNvPr>
          <p:cNvSpPr/>
          <p:nvPr/>
        </p:nvSpPr>
        <p:spPr>
          <a:xfrm>
            <a:off x="4255242" y="2272181"/>
            <a:ext cx="3681516" cy="619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AZURE STATIC WEB APP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E75972A-BF8B-F9E7-F012-256CDC1B80E2}"/>
              </a:ext>
            </a:extLst>
          </p:cNvPr>
          <p:cNvCxnSpPr>
            <a:cxnSpLocks/>
            <a:stCxn id="12" idx="2"/>
            <a:endCxn id="6" idx="0"/>
          </p:cNvCxnSpPr>
          <p:nvPr/>
        </p:nvCxnSpPr>
        <p:spPr>
          <a:xfrm>
            <a:off x="6096000" y="1599402"/>
            <a:ext cx="0" cy="672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4EBA398-1ECC-65B7-C362-D6DACBDB1CF9}"/>
              </a:ext>
            </a:extLst>
          </p:cNvPr>
          <p:cNvSpPr/>
          <p:nvPr/>
        </p:nvSpPr>
        <p:spPr>
          <a:xfrm>
            <a:off x="4255242" y="979970"/>
            <a:ext cx="3681516" cy="619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USER</a:t>
            </a:r>
            <a:endParaRPr lang="ko-KR" altLang="en-US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36EF3F9-636E-4729-C63A-8A18DC662D46}"/>
              </a:ext>
            </a:extLst>
          </p:cNvPr>
          <p:cNvCxnSpPr>
            <a:cxnSpLocks/>
            <a:stCxn id="6" idx="2"/>
            <a:endCxn id="4" idx="0"/>
          </p:cNvCxnSpPr>
          <p:nvPr/>
        </p:nvCxnSpPr>
        <p:spPr>
          <a:xfrm>
            <a:off x="6096000" y="2891613"/>
            <a:ext cx="0" cy="726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F255B9A-87D5-6FCF-6913-A1ACB7541D8E}"/>
              </a:ext>
            </a:extLst>
          </p:cNvPr>
          <p:cNvSpPr/>
          <p:nvPr/>
        </p:nvSpPr>
        <p:spPr>
          <a:xfrm>
            <a:off x="148641" y="139181"/>
            <a:ext cx="1543972" cy="619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LEVEL1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4864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677B4B0-6DE4-A6CA-DF86-5B372F1C49C9}"/>
              </a:ext>
            </a:extLst>
          </p:cNvPr>
          <p:cNvSpPr/>
          <p:nvPr/>
        </p:nvSpPr>
        <p:spPr>
          <a:xfrm>
            <a:off x="3216876" y="3054510"/>
            <a:ext cx="5758248" cy="3362766"/>
          </a:xfrm>
          <a:prstGeom prst="rect">
            <a:avLst/>
          </a:prstGeom>
          <a:solidFill>
            <a:srgbClr val="FF00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PRIVITE END POINT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174A48C-C307-108C-031C-B5C742D796FA}"/>
              </a:ext>
            </a:extLst>
          </p:cNvPr>
          <p:cNvSpPr/>
          <p:nvPr/>
        </p:nvSpPr>
        <p:spPr>
          <a:xfrm>
            <a:off x="4255242" y="3617739"/>
            <a:ext cx="3681516" cy="619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AZURE WEB APP (API)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24C3811-E3F8-4A83-1E41-179CEA37AF3B}"/>
              </a:ext>
            </a:extLst>
          </p:cNvPr>
          <p:cNvSpPr/>
          <p:nvPr/>
        </p:nvSpPr>
        <p:spPr>
          <a:xfrm>
            <a:off x="4255242" y="4963297"/>
            <a:ext cx="3681516" cy="619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AZURE SQL SERVER</a:t>
            </a:r>
            <a:endParaRPr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1817E3C-EFEB-0312-F64B-0D2F6952B8C2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6096000" y="4237171"/>
            <a:ext cx="0" cy="726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64A98D2E-EB26-9684-E8AE-1E4813EF397A}"/>
              </a:ext>
            </a:extLst>
          </p:cNvPr>
          <p:cNvSpPr/>
          <p:nvPr/>
        </p:nvSpPr>
        <p:spPr>
          <a:xfrm>
            <a:off x="4255242" y="2272181"/>
            <a:ext cx="3681516" cy="619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AZURE STATIC WEB APP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E75972A-BF8B-F9E7-F012-256CDC1B80E2}"/>
              </a:ext>
            </a:extLst>
          </p:cNvPr>
          <p:cNvCxnSpPr>
            <a:cxnSpLocks/>
            <a:stCxn id="12" idx="2"/>
            <a:endCxn id="6" idx="0"/>
          </p:cNvCxnSpPr>
          <p:nvPr/>
        </p:nvCxnSpPr>
        <p:spPr>
          <a:xfrm>
            <a:off x="6096000" y="1599402"/>
            <a:ext cx="0" cy="672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4EBA398-1ECC-65B7-C362-D6DACBDB1CF9}"/>
              </a:ext>
            </a:extLst>
          </p:cNvPr>
          <p:cNvSpPr/>
          <p:nvPr/>
        </p:nvSpPr>
        <p:spPr>
          <a:xfrm>
            <a:off x="4255242" y="979970"/>
            <a:ext cx="3681516" cy="619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USER</a:t>
            </a:r>
            <a:endParaRPr lang="ko-KR" altLang="en-US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36EF3F9-636E-4729-C63A-8A18DC662D46}"/>
              </a:ext>
            </a:extLst>
          </p:cNvPr>
          <p:cNvCxnSpPr>
            <a:cxnSpLocks/>
            <a:stCxn id="6" idx="2"/>
            <a:endCxn id="4" idx="0"/>
          </p:cNvCxnSpPr>
          <p:nvPr/>
        </p:nvCxnSpPr>
        <p:spPr>
          <a:xfrm>
            <a:off x="6096000" y="2891613"/>
            <a:ext cx="0" cy="726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0CD43E49-6CBD-1D5F-AF76-185EF9BD12D1}"/>
              </a:ext>
            </a:extLst>
          </p:cNvPr>
          <p:cNvSpPr/>
          <p:nvPr/>
        </p:nvSpPr>
        <p:spPr>
          <a:xfrm>
            <a:off x="148641" y="139181"/>
            <a:ext cx="1543972" cy="619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LEVEL2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844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9BCD02F-D12C-24D8-0E36-49CBA3D568A5}"/>
              </a:ext>
            </a:extLst>
          </p:cNvPr>
          <p:cNvSpPr/>
          <p:nvPr/>
        </p:nvSpPr>
        <p:spPr>
          <a:xfrm>
            <a:off x="2130357" y="294670"/>
            <a:ext cx="4182893" cy="6268659"/>
          </a:xfrm>
          <a:prstGeom prst="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ZONE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9D5B4F-ACEF-BA3D-1BDA-9DB4415D943E}"/>
              </a:ext>
            </a:extLst>
          </p:cNvPr>
          <p:cNvSpPr/>
          <p:nvPr/>
        </p:nvSpPr>
        <p:spPr>
          <a:xfrm>
            <a:off x="6760722" y="294670"/>
            <a:ext cx="4182893" cy="6268659"/>
          </a:xfrm>
          <a:prstGeom prst="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ZONE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677B4B0-6DE4-A6CA-DF86-5B372F1C49C9}"/>
              </a:ext>
            </a:extLst>
          </p:cNvPr>
          <p:cNvSpPr/>
          <p:nvPr/>
        </p:nvSpPr>
        <p:spPr>
          <a:xfrm>
            <a:off x="2285999" y="2865771"/>
            <a:ext cx="3871610" cy="3362766"/>
          </a:xfrm>
          <a:prstGeom prst="rect">
            <a:avLst/>
          </a:prstGeom>
          <a:solidFill>
            <a:srgbClr val="FF00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PRIVITE END POINT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174A48C-C307-108C-031C-B5C742D796FA}"/>
              </a:ext>
            </a:extLst>
          </p:cNvPr>
          <p:cNvSpPr/>
          <p:nvPr/>
        </p:nvSpPr>
        <p:spPr>
          <a:xfrm>
            <a:off x="2406986" y="3429000"/>
            <a:ext cx="3681516" cy="619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AZURE WEB APP (API)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24C3811-E3F8-4A83-1E41-179CEA37AF3B}"/>
              </a:ext>
            </a:extLst>
          </p:cNvPr>
          <p:cNvSpPr/>
          <p:nvPr/>
        </p:nvSpPr>
        <p:spPr>
          <a:xfrm>
            <a:off x="2406986" y="4774558"/>
            <a:ext cx="3681516" cy="619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AZURE SQL SERVER</a:t>
            </a:r>
            <a:endParaRPr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1817E3C-EFEB-0312-F64B-0D2F6952B8C2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4247744" y="4048432"/>
            <a:ext cx="0" cy="726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64A98D2E-EB26-9684-E8AE-1E4813EF397A}"/>
              </a:ext>
            </a:extLst>
          </p:cNvPr>
          <p:cNvSpPr/>
          <p:nvPr/>
        </p:nvSpPr>
        <p:spPr>
          <a:xfrm>
            <a:off x="2406986" y="2083442"/>
            <a:ext cx="3681516" cy="619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AZURE STATIC WEB APP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E75972A-BF8B-F9E7-F012-256CDC1B80E2}"/>
              </a:ext>
            </a:extLst>
          </p:cNvPr>
          <p:cNvCxnSpPr>
            <a:cxnSpLocks/>
            <a:stCxn id="12" idx="2"/>
            <a:endCxn id="6" idx="0"/>
          </p:cNvCxnSpPr>
          <p:nvPr/>
        </p:nvCxnSpPr>
        <p:spPr>
          <a:xfrm>
            <a:off x="4247744" y="1410663"/>
            <a:ext cx="0" cy="672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4EBA398-1ECC-65B7-C362-D6DACBDB1CF9}"/>
              </a:ext>
            </a:extLst>
          </p:cNvPr>
          <p:cNvSpPr/>
          <p:nvPr/>
        </p:nvSpPr>
        <p:spPr>
          <a:xfrm>
            <a:off x="2406986" y="791231"/>
            <a:ext cx="3681516" cy="619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USER</a:t>
            </a:r>
            <a:endParaRPr lang="ko-KR" altLang="en-US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36EF3F9-636E-4729-C63A-8A18DC662D46}"/>
              </a:ext>
            </a:extLst>
          </p:cNvPr>
          <p:cNvCxnSpPr>
            <a:cxnSpLocks/>
            <a:stCxn id="6" idx="2"/>
            <a:endCxn id="4" idx="0"/>
          </p:cNvCxnSpPr>
          <p:nvPr/>
        </p:nvCxnSpPr>
        <p:spPr>
          <a:xfrm>
            <a:off x="4247744" y="2702874"/>
            <a:ext cx="0" cy="726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E34F9C20-F24E-82E6-A671-FF34B1D4D685}"/>
              </a:ext>
            </a:extLst>
          </p:cNvPr>
          <p:cNvSpPr/>
          <p:nvPr/>
        </p:nvSpPr>
        <p:spPr>
          <a:xfrm>
            <a:off x="6916364" y="2865771"/>
            <a:ext cx="3871610" cy="3362766"/>
          </a:xfrm>
          <a:prstGeom prst="rect">
            <a:avLst/>
          </a:prstGeom>
          <a:solidFill>
            <a:srgbClr val="FF00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PRIVITE END POINT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80388B2-C845-E219-C09E-2B8862F14DC6}"/>
              </a:ext>
            </a:extLst>
          </p:cNvPr>
          <p:cNvSpPr/>
          <p:nvPr/>
        </p:nvSpPr>
        <p:spPr>
          <a:xfrm>
            <a:off x="7037351" y="3429000"/>
            <a:ext cx="3681516" cy="619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AZURE WEB APP (API)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BB28E60-7C80-A844-D068-A7E82743A44F}"/>
              </a:ext>
            </a:extLst>
          </p:cNvPr>
          <p:cNvSpPr/>
          <p:nvPr/>
        </p:nvSpPr>
        <p:spPr>
          <a:xfrm>
            <a:off x="7037351" y="4774558"/>
            <a:ext cx="3681516" cy="619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AZURE SQL SERVER</a:t>
            </a:r>
            <a:endParaRPr lang="ko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3ADB7A7-FF04-7A59-B20E-3B6E6C21A95C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8878109" y="4048432"/>
            <a:ext cx="0" cy="726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3369AF2-50B2-4451-E9C4-62B9B64F9A9B}"/>
              </a:ext>
            </a:extLst>
          </p:cNvPr>
          <p:cNvSpPr/>
          <p:nvPr/>
        </p:nvSpPr>
        <p:spPr>
          <a:xfrm>
            <a:off x="7037351" y="2083442"/>
            <a:ext cx="3681516" cy="619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AZURE STATIC WEB APP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F70A02F-0E0E-E0B4-F87A-8D7DD3054452}"/>
              </a:ext>
            </a:extLst>
          </p:cNvPr>
          <p:cNvCxnSpPr>
            <a:cxnSpLocks/>
            <a:stCxn id="17" idx="2"/>
            <a:endCxn id="14" idx="0"/>
          </p:cNvCxnSpPr>
          <p:nvPr/>
        </p:nvCxnSpPr>
        <p:spPr>
          <a:xfrm>
            <a:off x="8878109" y="1410663"/>
            <a:ext cx="0" cy="672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0393BCB-8A36-FE19-C010-280140284CCA}"/>
              </a:ext>
            </a:extLst>
          </p:cNvPr>
          <p:cNvSpPr/>
          <p:nvPr/>
        </p:nvSpPr>
        <p:spPr>
          <a:xfrm>
            <a:off x="7037351" y="791231"/>
            <a:ext cx="3681516" cy="619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USER</a:t>
            </a:r>
            <a:endParaRPr lang="ko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3A08AFA7-44C0-1F37-9883-53AA63BD17E4}"/>
              </a:ext>
            </a:extLst>
          </p:cNvPr>
          <p:cNvCxnSpPr>
            <a:cxnSpLocks/>
            <a:stCxn id="14" idx="2"/>
            <a:endCxn id="8" idx="0"/>
          </p:cNvCxnSpPr>
          <p:nvPr/>
        </p:nvCxnSpPr>
        <p:spPr>
          <a:xfrm>
            <a:off x="8878109" y="2702874"/>
            <a:ext cx="0" cy="726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71035EC-316E-B4EB-98E1-FCDAD937779B}"/>
              </a:ext>
            </a:extLst>
          </p:cNvPr>
          <p:cNvSpPr/>
          <p:nvPr/>
        </p:nvSpPr>
        <p:spPr>
          <a:xfrm>
            <a:off x="148641" y="139181"/>
            <a:ext cx="1543972" cy="619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LEVEL3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017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9BCD02F-D12C-24D8-0E36-49CBA3D568A5}"/>
              </a:ext>
            </a:extLst>
          </p:cNvPr>
          <p:cNvSpPr/>
          <p:nvPr/>
        </p:nvSpPr>
        <p:spPr>
          <a:xfrm>
            <a:off x="2789608" y="5496129"/>
            <a:ext cx="1721796" cy="389106"/>
          </a:xfrm>
          <a:prstGeom prst="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ZONE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4EBA398-1ECC-65B7-C362-D6DACBDB1CF9}"/>
              </a:ext>
            </a:extLst>
          </p:cNvPr>
          <p:cNvSpPr/>
          <p:nvPr/>
        </p:nvSpPr>
        <p:spPr>
          <a:xfrm>
            <a:off x="5610227" y="663049"/>
            <a:ext cx="1721796" cy="504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USER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6310E7D-3591-77F4-68B4-AA7C1BA443AD}"/>
              </a:ext>
            </a:extLst>
          </p:cNvPr>
          <p:cNvSpPr/>
          <p:nvPr/>
        </p:nvSpPr>
        <p:spPr>
          <a:xfrm>
            <a:off x="4657318" y="5496129"/>
            <a:ext cx="1721796" cy="389106"/>
          </a:xfrm>
          <a:prstGeom prst="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ZONE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2675021-6D96-6037-2B34-4D4914C60B3A}"/>
              </a:ext>
            </a:extLst>
          </p:cNvPr>
          <p:cNvSpPr/>
          <p:nvPr/>
        </p:nvSpPr>
        <p:spPr>
          <a:xfrm>
            <a:off x="6777948" y="5496129"/>
            <a:ext cx="1721796" cy="389106"/>
          </a:xfrm>
          <a:prstGeom prst="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ZONE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0EB0ABA-504E-E8F4-11FD-2B1992D250DF}"/>
              </a:ext>
            </a:extLst>
          </p:cNvPr>
          <p:cNvSpPr/>
          <p:nvPr/>
        </p:nvSpPr>
        <p:spPr>
          <a:xfrm>
            <a:off x="8645658" y="5496129"/>
            <a:ext cx="1721796" cy="389106"/>
          </a:xfrm>
          <a:prstGeom prst="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ZONE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795BBF6-3B8D-838D-5C35-04442F183081}"/>
              </a:ext>
            </a:extLst>
          </p:cNvPr>
          <p:cNvSpPr/>
          <p:nvPr/>
        </p:nvSpPr>
        <p:spPr>
          <a:xfrm>
            <a:off x="5610226" y="2816233"/>
            <a:ext cx="1721796" cy="389106"/>
          </a:xfrm>
          <a:prstGeom prst="rect">
            <a:avLst/>
          </a:prstGeom>
          <a:solidFill>
            <a:srgbClr val="0070C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ACCOUNT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AEABDFB-D6BD-CAA1-2D06-55C1A0B3C8EB}"/>
              </a:ext>
            </a:extLst>
          </p:cNvPr>
          <p:cNvCxnSpPr>
            <a:cxnSpLocks/>
            <a:stCxn id="12" idx="2"/>
            <a:endCxn id="23" idx="0"/>
          </p:cNvCxnSpPr>
          <p:nvPr/>
        </p:nvCxnSpPr>
        <p:spPr>
          <a:xfrm flipH="1">
            <a:off x="6471124" y="1167319"/>
            <a:ext cx="1" cy="1648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751C04A4-987B-B9A8-E806-ED2207636672}"/>
              </a:ext>
            </a:extLst>
          </p:cNvPr>
          <p:cNvCxnSpPr>
            <a:cxnSpLocks/>
            <a:stCxn id="23" idx="2"/>
            <a:endCxn id="2" idx="0"/>
          </p:cNvCxnSpPr>
          <p:nvPr/>
        </p:nvCxnSpPr>
        <p:spPr>
          <a:xfrm flipH="1">
            <a:off x="3650506" y="3205339"/>
            <a:ext cx="2820618" cy="2290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24C45B2C-EB6E-880D-F42F-ED55B31F122E}"/>
              </a:ext>
            </a:extLst>
          </p:cNvPr>
          <p:cNvCxnSpPr>
            <a:cxnSpLocks/>
            <a:stCxn id="23" idx="2"/>
            <a:endCxn id="20" idx="0"/>
          </p:cNvCxnSpPr>
          <p:nvPr/>
        </p:nvCxnSpPr>
        <p:spPr>
          <a:xfrm flipH="1">
            <a:off x="5518216" y="3205339"/>
            <a:ext cx="952908" cy="2290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B27ED28B-336E-0FAF-332C-DCBDA8608349}"/>
              </a:ext>
            </a:extLst>
          </p:cNvPr>
          <p:cNvCxnSpPr>
            <a:cxnSpLocks/>
            <a:stCxn id="23" idx="2"/>
            <a:endCxn id="21" idx="0"/>
          </p:cNvCxnSpPr>
          <p:nvPr/>
        </p:nvCxnSpPr>
        <p:spPr>
          <a:xfrm>
            <a:off x="6471124" y="3205339"/>
            <a:ext cx="1167722" cy="2290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5703D23E-34FD-C625-F796-53600D841DCB}"/>
              </a:ext>
            </a:extLst>
          </p:cNvPr>
          <p:cNvCxnSpPr>
            <a:cxnSpLocks/>
            <a:stCxn id="23" idx="2"/>
            <a:endCxn id="22" idx="0"/>
          </p:cNvCxnSpPr>
          <p:nvPr/>
        </p:nvCxnSpPr>
        <p:spPr>
          <a:xfrm>
            <a:off x="6471124" y="3205339"/>
            <a:ext cx="3035432" cy="2290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4128367-20C4-4D04-4431-B0AAB32A4761}"/>
              </a:ext>
            </a:extLst>
          </p:cNvPr>
          <p:cNvSpPr/>
          <p:nvPr/>
        </p:nvSpPr>
        <p:spPr>
          <a:xfrm>
            <a:off x="6551377" y="1812673"/>
            <a:ext cx="1007215" cy="50427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LOGIN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4329146-45B0-5366-01C1-2A010A4F3952}"/>
              </a:ext>
            </a:extLst>
          </p:cNvPr>
          <p:cNvSpPr/>
          <p:nvPr/>
        </p:nvSpPr>
        <p:spPr>
          <a:xfrm>
            <a:off x="148641" y="139181"/>
            <a:ext cx="1543972" cy="619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LEVEL3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7247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88</Words>
  <Application>Microsoft Office PowerPoint</Application>
  <PresentationFormat>와이드스크린</PresentationFormat>
  <Paragraphs>63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 석원</dc:creator>
  <cp:lastModifiedBy>홍 석원</cp:lastModifiedBy>
  <cp:revision>1</cp:revision>
  <dcterms:created xsi:type="dcterms:W3CDTF">2023-06-01T05:52:20Z</dcterms:created>
  <dcterms:modified xsi:type="dcterms:W3CDTF">2023-06-01T06:03:48Z</dcterms:modified>
</cp:coreProperties>
</file>