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9E1FB-4948-E833-9075-70807AE3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20B89-3AB4-DAD9-8ADA-1374FB388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1DE3D-DA5E-8924-F097-4ED122F0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0FB9C-2C1E-89AD-590B-1E2EC9B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0CC42-BA7A-CA72-EFDA-A2F39658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41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EB47-019E-AAA5-2861-6DE8AC59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F21E3-71A4-68A0-CB0E-2CC5A526D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78763-486C-BF8A-CB5B-45288223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3D659-7EB1-117C-FB9D-6ED39AE5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13113-9530-7976-6118-E6162413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93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D96ADF-D09E-2CD9-0386-CCA0923EC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FA741B-A30E-1D11-7CB2-3D5CDC5DA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23595-91EB-604E-78A8-DFB5937AF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FC019-287C-49CB-5D54-E302F675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6E9F4-DFD1-D485-B68D-35DA5320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20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6981-306E-DD23-E47B-D7607549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30D39-DE14-99AF-DDFF-2B61D86E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0F855-3E80-7B82-0E39-01A262AF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82AB93-CC22-A4B3-C776-6967C9E2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F8EAA0-26D3-1373-6F0B-DC4ABC31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7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A26DD-2845-8197-3EB0-EB5B12EB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8FB15-105B-B779-F9BD-1D5193947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CAE92-B9B9-23CC-7A62-03F45F4B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38D57-A451-34B5-785C-E5E1FF38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334F-2290-C8F7-07CE-372F105A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64EDB-188F-9358-E5C9-87A95C7D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137AF-348F-1E8A-6D16-4B1D06DDB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9AD00-9E1B-CE0E-B8B0-17B958B46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B23350-EB52-79BC-43D8-71ED2B64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0C121-0BDE-34B9-EA47-484F2E18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2621E-8670-9520-27A3-41BB1357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41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7F607-5AAB-92B7-FC62-5D03B537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62533D-BB7E-488F-0F01-4A143968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604C5-C0BB-0868-DE26-909D9B5B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67D6E-7712-C609-90CB-D1D0E91B6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A7E05-D999-82C1-8155-76F99516D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714C0-0A24-3760-EC42-C2C977E1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5C76CD-21F7-8DC6-B7EF-6F96D672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91E45B-F293-8CC5-5A90-BA2419C9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3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41952-06F9-BDAF-C078-B23D8F57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3DD783-B3C4-4E45-A744-13AAB7F3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F0F0C-CBE1-16B6-01A1-1CEAF45A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D3EA5-D852-5042-BFA2-FFE19880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0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16D485-EC3C-7241-3478-E22CE4C6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8320FE-68D3-FFE2-5647-5D7BF768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299A9-1CC7-F50C-41B3-E6E85984D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7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EFFB0-F803-C078-FCB5-9FA7025D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E04A9-D86A-2B9B-75AF-74E9EF7B9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48703B-0E2A-783C-571F-9311322DF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88E22-4BC4-A1EF-F5E7-4E5F4545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81737-C056-45B8-647D-49045050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6754BD-CCDB-6575-1F6F-DF7E193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4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DDBE-71DD-2A0C-1E19-9E794667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944370-4F6D-5F81-A6C7-0986BFC71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B801C-2D69-E688-9AE2-AB1F51472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BD6408-9FE1-1C42-7D9B-BA0A53B9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1BAD6-C718-845C-CFC0-C5901A74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4C927-37BC-1430-7A30-A0629126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5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96942E-8AA3-0F89-DB0D-EB22B1D5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1E83D-A6A1-1003-2661-D1D2109D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C9BDBD-6950-C05D-BF64-F2D3EA48D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9009E-EA93-461C-8984-D5E671A13A6B}" type="datetimeFigureOut">
              <a:rPr lang="ko-KR" altLang="en-US" smtClean="0"/>
              <a:t>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D1A4E-6370-D816-27FE-5CA0351B5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C767D-B0E7-ED96-76F3-81DE635B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6CFB-336A-4112-A5C7-0E107D0A33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5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A4845AA-24E7-9C2B-BDAF-D9AE34BE8FAB}"/>
              </a:ext>
            </a:extLst>
          </p:cNvPr>
          <p:cNvSpPr/>
          <p:nvPr/>
        </p:nvSpPr>
        <p:spPr>
          <a:xfrm>
            <a:off x="66304" y="1463875"/>
            <a:ext cx="12059392" cy="52041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2AE872-AFF2-94FB-1B5F-7CEF8FF376EC}"/>
              </a:ext>
            </a:extLst>
          </p:cNvPr>
          <p:cNvSpPr/>
          <p:nvPr/>
        </p:nvSpPr>
        <p:spPr>
          <a:xfrm>
            <a:off x="65314" y="817169"/>
            <a:ext cx="12059392" cy="403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 Balancer (L7, L4)</a:t>
            </a:r>
            <a:endParaRPr lang="ko-KR" altLang="en-US" sz="1000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4D7CF92-DB87-67A8-46CF-F509C8EC2B34}"/>
              </a:ext>
            </a:extLst>
          </p:cNvPr>
          <p:cNvSpPr/>
          <p:nvPr/>
        </p:nvSpPr>
        <p:spPr>
          <a:xfrm>
            <a:off x="5764007" y="38380"/>
            <a:ext cx="368144" cy="7184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65F397-FF50-59C5-BCC9-15CBAB788A64}"/>
              </a:ext>
            </a:extLst>
          </p:cNvPr>
          <p:cNvSpPr txBox="1"/>
          <p:nvPr/>
        </p:nvSpPr>
        <p:spPr>
          <a:xfrm>
            <a:off x="548062" y="1524208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Cloud</a:t>
            </a:r>
            <a:endParaRPr lang="ko-KR" altLang="en-US" sz="10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76191F3-6365-037C-0AB6-89362189EB20}"/>
              </a:ext>
            </a:extLst>
          </p:cNvPr>
          <p:cNvGrpSpPr/>
          <p:nvPr/>
        </p:nvGrpSpPr>
        <p:grpSpPr>
          <a:xfrm>
            <a:off x="460379" y="1990995"/>
            <a:ext cx="7053921" cy="2300510"/>
            <a:chOff x="1783282" y="2125683"/>
            <a:chExt cx="7216501" cy="2300510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647343A-1CF7-70A3-B456-6A959F2A9630}"/>
                </a:ext>
              </a:extLst>
            </p:cNvPr>
            <p:cNvSpPr/>
            <p:nvPr/>
          </p:nvSpPr>
          <p:spPr>
            <a:xfrm>
              <a:off x="1783282" y="2125683"/>
              <a:ext cx="7216501" cy="230051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15A4B97-7391-A48E-BAE0-D492063F7157}"/>
                </a:ext>
              </a:extLst>
            </p:cNvPr>
            <p:cNvGrpSpPr/>
            <p:nvPr/>
          </p:nvGrpSpPr>
          <p:grpSpPr>
            <a:xfrm>
              <a:off x="1971305" y="2363188"/>
              <a:ext cx="1953491" cy="1702546"/>
              <a:chOff x="1971305" y="2363188"/>
              <a:chExt cx="1953491" cy="170254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7809A4F-3CD5-FBE4-E2C4-B9A33C9316B4}"/>
                  </a:ext>
                </a:extLst>
              </p:cNvPr>
              <p:cNvSpPr/>
              <p:nvPr/>
            </p:nvSpPr>
            <p:spPr>
              <a:xfrm>
                <a:off x="1971306" y="2363188"/>
                <a:ext cx="1953490" cy="17025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ko-KR" altLang="en-US" sz="10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A1489D-E192-5B7A-4D95-5EAA3EDE5481}"/>
                  </a:ext>
                </a:extLst>
              </p:cNvPr>
              <p:cNvSpPr/>
              <p:nvPr/>
            </p:nvSpPr>
            <p:spPr>
              <a:xfrm>
                <a:off x="2173182" y="3227210"/>
                <a:ext cx="1584095" cy="3517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Api Service</a:t>
                </a:r>
                <a:endParaRPr lang="ko-KR" altLang="en-US" sz="1000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29770229-8CFD-77C5-4942-DF99DD6FBCD1}"/>
                  </a:ext>
                </a:extLst>
              </p:cNvPr>
              <p:cNvSpPr/>
              <p:nvPr/>
            </p:nvSpPr>
            <p:spPr>
              <a:xfrm>
                <a:off x="1971305" y="2363188"/>
                <a:ext cx="1953490" cy="3368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App Host(.224)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D1AA5938-C984-8239-35D1-AFBF96F642E6}"/>
                </a:ext>
              </a:extLst>
            </p:cNvPr>
            <p:cNvGrpSpPr/>
            <p:nvPr/>
          </p:nvGrpSpPr>
          <p:grpSpPr>
            <a:xfrm>
              <a:off x="4018778" y="2363188"/>
              <a:ext cx="1953491" cy="1702546"/>
              <a:chOff x="1971305" y="2363188"/>
              <a:chExt cx="1953491" cy="170254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8EC9F0C-79CD-C429-4969-17BADC8733ED}"/>
                  </a:ext>
                </a:extLst>
              </p:cNvPr>
              <p:cNvSpPr/>
              <p:nvPr/>
            </p:nvSpPr>
            <p:spPr>
              <a:xfrm>
                <a:off x="1971306" y="2363188"/>
                <a:ext cx="1953490" cy="17025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ko-KR" altLang="en-US" sz="1000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8CC18EC-E439-2C63-8DCA-DA369D8593F2}"/>
                  </a:ext>
                </a:extLst>
              </p:cNvPr>
              <p:cNvSpPr/>
              <p:nvPr/>
            </p:nvSpPr>
            <p:spPr>
              <a:xfrm>
                <a:off x="2173182" y="3227210"/>
                <a:ext cx="1584095" cy="3517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Api Service</a:t>
                </a:r>
                <a:endParaRPr lang="ko-KR" altLang="en-US" sz="1000" dirty="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99FA105-F5EC-57FE-5377-6026D49AFA08}"/>
                  </a:ext>
                </a:extLst>
              </p:cNvPr>
              <p:cNvSpPr/>
              <p:nvPr/>
            </p:nvSpPr>
            <p:spPr>
              <a:xfrm>
                <a:off x="1971305" y="2363188"/>
                <a:ext cx="1953490" cy="3368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App Host(.225)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93AE3AF-40E1-AD5E-4011-A81C32978740}"/>
                </a:ext>
              </a:extLst>
            </p:cNvPr>
            <p:cNvGrpSpPr/>
            <p:nvPr/>
          </p:nvGrpSpPr>
          <p:grpSpPr>
            <a:xfrm>
              <a:off x="6066251" y="2363188"/>
              <a:ext cx="1953491" cy="1702546"/>
              <a:chOff x="1971305" y="2363188"/>
              <a:chExt cx="1953491" cy="170254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1B803F3-C04E-B267-8DF9-CD4F067547C4}"/>
                  </a:ext>
                </a:extLst>
              </p:cNvPr>
              <p:cNvSpPr/>
              <p:nvPr/>
            </p:nvSpPr>
            <p:spPr>
              <a:xfrm>
                <a:off x="1971306" y="2363188"/>
                <a:ext cx="1953490" cy="170254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ko-KR" altLang="en-US" sz="1000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028023E-A9D2-13EB-09F8-E28E793ECEC4}"/>
                  </a:ext>
                </a:extLst>
              </p:cNvPr>
              <p:cNvSpPr/>
              <p:nvPr/>
            </p:nvSpPr>
            <p:spPr>
              <a:xfrm>
                <a:off x="2173182" y="3227210"/>
                <a:ext cx="1584095" cy="3517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Api Service</a:t>
                </a:r>
                <a:endParaRPr lang="ko-KR" altLang="en-US" sz="1000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44F074CE-056E-9B95-8CCB-9AEA1145608B}"/>
                  </a:ext>
                </a:extLst>
              </p:cNvPr>
              <p:cNvSpPr/>
              <p:nvPr/>
            </p:nvSpPr>
            <p:spPr>
              <a:xfrm>
                <a:off x="1971305" y="2363188"/>
                <a:ext cx="1953490" cy="3368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App Host(.226)</a:t>
                </a:r>
              </a:p>
            </p:txBody>
          </p:sp>
        </p:grp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0C864CAB-3EB2-5D53-831A-DEA18A1EE076}"/>
              </a:ext>
            </a:extLst>
          </p:cNvPr>
          <p:cNvSpPr/>
          <p:nvPr/>
        </p:nvSpPr>
        <p:spPr>
          <a:xfrm>
            <a:off x="3084126" y="4583019"/>
            <a:ext cx="4220863" cy="18644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B8F39448-F668-C105-87B8-AA6637DD2E7B}"/>
              </a:ext>
            </a:extLst>
          </p:cNvPr>
          <p:cNvSpPr/>
          <p:nvPr/>
        </p:nvSpPr>
        <p:spPr>
          <a:xfrm>
            <a:off x="3220923" y="1268550"/>
            <a:ext cx="208864" cy="825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67FC60E8-0C89-6B30-BEB5-ECC2FC2CC086}"/>
              </a:ext>
            </a:extLst>
          </p:cNvPr>
          <p:cNvSpPr/>
          <p:nvPr/>
        </p:nvSpPr>
        <p:spPr>
          <a:xfrm rot="10800000">
            <a:off x="3463378" y="1262386"/>
            <a:ext cx="205466" cy="825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06938D2-7472-07EE-BC92-521261F0A70A}"/>
              </a:ext>
            </a:extLst>
          </p:cNvPr>
          <p:cNvSpPr/>
          <p:nvPr/>
        </p:nvSpPr>
        <p:spPr>
          <a:xfrm>
            <a:off x="3429787" y="5023239"/>
            <a:ext cx="3474240" cy="131222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1" name="원통형 20">
            <a:extLst>
              <a:ext uri="{FF2B5EF4-FFF2-40B4-BE49-F238E27FC236}">
                <a16:creationId xmlns:a16="http://schemas.microsoft.com/office/drawing/2014/main" id="{6C5152CA-3DC1-153B-3DBC-7C2BDD281E7D}"/>
              </a:ext>
            </a:extLst>
          </p:cNvPr>
          <p:cNvSpPr/>
          <p:nvPr/>
        </p:nvSpPr>
        <p:spPr>
          <a:xfrm>
            <a:off x="3719466" y="5240471"/>
            <a:ext cx="966613" cy="9084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Sql</a:t>
            </a:r>
            <a:r>
              <a:rPr lang="en-US" altLang="ko-KR" sz="1000" dirty="0"/>
              <a:t> Server</a:t>
            </a:r>
            <a:endParaRPr lang="ko-KR" altLang="en-US" sz="1000" dirty="0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82B84284-CC6A-1A29-674F-C9F613040D68}"/>
              </a:ext>
            </a:extLst>
          </p:cNvPr>
          <p:cNvSpPr/>
          <p:nvPr/>
        </p:nvSpPr>
        <p:spPr>
          <a:xfrm>
            <a:off x="4761177" y="5245312"/>
            <a:ext cx="893719" cy="9084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Redis</a:t>
            </a:r>
          </a:p>
          <a:p>
            <a:pPr algn="ctr"/>
            <a:r>
              <a:rPr lang="en-US" altLang="ko-KR" sz="1000" dirty="0"/>
              <a:t>(Sub/Pub </a:t>
            </a:r>
            <a:r>
              <a:rPr lang="en-US" altLang="ko-KR" sz="1000" dirty="0" err="1"/>
              <a:t>BackPlane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DCAE23B-962A-032A-CCEA-D07A44521EF2}"/>
              </a:ext>
            </a:extLst>
          </p:cNvPr>
          <p:cNvSpPr/>
          <p:nvPr/>
        </p:nvSpPr>
        <p:spPr>
          <a:xfrm>
            <a:off x="4430627" y="4137173"/>
            <a:ext cx="215305" cy="825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238AC636-4F23-3DB8-D4E0-17E21178E1A2}"/>
              </a:ext>
            </a:extLst>
          </p:cNvPr>
          <p:cNvSpPr/>
          <p:nvPr/>
        </p:nvSpPr>
        <p:spPr>
          <a:xfrm rot="10800000">
            <a:off x="4690988" y="4132534"/>
            <a:ext cx="183783" cy="8221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1A47216B-70E6-0442-C92F-A630E1960E5E}"/>
              </a:ext>
            </a:extLst>
          </p:cNvPr>
          <p:cNvSpPr/>
          <p:nvPr/>
        </p:nvSpPr>
        <p:spPr>
          <a:xfrm>
            <a:off x="1120384" y="4201210"/>
            <a:ext cx="242454" cy="825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455AC170-6BB7-5046-D273-E2427664FED2}"/>
              </a:ext>
            </a:extLst>
          </p:cNvPr>
          <p:cNvGrpSpPr/>
          <p:nvPr/>
        </p:nvGrpSpPr>
        <p:grpSpPr>
          <a:xfrm>
            <a:off x="594709" y="5185854"/>
            <a:ext cx="1337481" cy="986990"/>
            <a:chOff x="9035615" y="4517223"/>
            <a:chExt cx="1337481" cy="98699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F125630-5924-8FF7-A483-CAE479A39F11}"/>
                </a:ext>
              </a:extLst>
            </p:cNvPr>
            <p:cNvSpPr/>
            <p:nvPr/>
          </p:nvSpPr>
          <p:spPr>
            <a:xfrm>
              <a:off x="9035615" y="4517223"/>
              <a:ext cx="1337481" cy="98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ko-KR" altLang="en-US" sz="1000" dirty="0"/>
            </a:p>
          </p:txBody>
        </p:sp>
        <p:sp>
          <p:nvSpPr>
            <p:cNvPr id="51" name="원통형 50">
              <a:extLst>
                <a:ext uri="{FF2B5EF4-FFF2-40B4-BE49-F238E27FC236}">
                  <a16:creationId xmlns:a16="http://schemas.microsoft.com/office/drawing/2014/main" id="{8002B673-11F2-E6D2-0F78-74AF8A44FEB8}"/>
                </a:ext>
              </a:extLst>
            </p:cNvPr>
            <p:cNvSpPr/>
            <p:nvPr/>
          </p:nvSpPr>
          <p:spPr>
            <a:xfrm>
              <a:off x="9366912" y="4936676"/>
              <a:ext cx="660876" cy="454231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Logging</a:t>
              </a:r>
              <a:endParaRPr lang="ko-KR" altLang="en-US" sz="1000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57C9E6C-D499-1505-62CD-FFD4EB8CCA2F}"/>
                </a:ext>
              </a:extLst>
            </p:cNvPr>
            <p:cNvSpPr/>
            <p:nvPr/>
          </p:nvSpPr>
          <p:spPr>
            <a:xfrm>
              <a:off x="9035615" y="4524783"/>
              <a:ext cx="1337481" cy="3368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ELK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48DDA120-56AC-C8F6-955A-1D78F9594B75}"/>
              </a:ext>
            </a:extLst>
          </p:cNvPr>
          <p:cNvSpPr txBox="1"/>
          <p:nvPr/>
        </p:nvSpPr>
        <p:spPr>
          <a:xfrm>
            <a:off x="6768013" y="2150721"/>
            <a:ext cx="58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Private</a:t>
            </a:r>
            <a:endParaRPr lang="ko-KR" altLang="en-US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ED367D-31EB-F1CC-F690-207517C78106}"/>
              </a:ext>
            </a:extLst>
          </p:cNvPr>
          <p:cNvSpPr txBox="1"/>
          <p:nvPr/>
        </p:nvSpPr>
        <p:spPr>
          <a:xfrm>
            <a:off x="6621030" y="4670899"/>
            <a:ext cx="58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Private</a:t>
            </a:r>
            <a:endParaRPr lang="ko-KR" altLang="en-US" sz="10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82923FC-F900-16A1-18E7-08272327D2E8}"/>
              </a:ext>
            </a:extLst>
          </p:cNvPr>
          <p:cNvSpPr/>
          <p:nvPr/>
        </p:nvSpPr>
        <p:spPr>
          <a:xfrm>
            <a:off x="9066007" y="1681217"/>
            <a:ext cx="1919501" cy="18644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" dirty="0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26060996-E66D-D226-E711-A25542157757}"/>
              </a:ext>
            </a:extLst>
          </p:cNvPr>
          <p:cNvSpPr/>
          <p:nvPr/>
        </p:nvSpPr>
        <p:spPr>
          <a:xfrm>
            <a:off x="10373372" y="3620107"/>
            <a:ext cx="210776" cy="8253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ADD5E50-5BB7-5327-A8F6-76DE4B455B0F}"/>
              </a:ext>
            </a:extLst>
          </p:cNvPr>
          <p:cNvGrpSpPr/>
          <p:nvPr/>
        </p:nvGrpSpPr>
        <p:grpSpPr>
          <a:xfrm>
            <a:off x="9362028" y="2154260"/>
            <a:ext cx="1337481" cy="986990"/>
            <a:chOff x="9375865" y="2274632"/>
            <a:chExt cx="1337481" cy="98699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0D7489F-6B12-6D8B-3403-09EEABD590DE}"/>
                </a:ext>
              </a:extLst>
            </p:cNvPr>
            <p:cNvGrpSpPr/>
            <p:nvPr/>
          </p:nvGrpSpPr>
          <p:grpSpPr>
            <a:xfrm>
              <a:off x="9375865" y="2274632"/>
              <a:ext cx="1337481" cy="986990"/>
              <a:chOff x="9035615" y="4517223"/>
              <a:chExt cx="1337481" cy="986990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D03C0A7-A74A-287F-9996-C410A71EE7E3}"/>
                  </a:ext>
                </a:extLst>
              </p:cNvPr>
              <p:cNvSpPr/>
              <p:nvPr/>
            </p:nvSpPr>
            <p:spPr>
              <a:xfrm>
                <a:off x="9035615" y="4517223"/>
                <a:ext cx="1337481" cy="9869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en-US" altLang="ko-KR" sz="1000" dirty="0"/>
              </a:p>
              <a:p>
                <a:pPr algn="ctr"/>
                <a:endParaRPr lang="ko-KR" altLang="en-US" sz="1000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F6A28986-A3A0-E719-4CC3-4B7853AFEE7C}"/>
                  </a:ext>
                </a:extLst>
              </p:cNvPr>
              <p:cNvSpPr/>
              <p:nvPr/>
            </p:nvSpPr>
            <p:spPr>
              <a:xfrm>
                <a:off x="9035615" y="4524783"/>
                <a:ext cx="1337481" cy="33688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Realtime (chat, graph)</a:t>
                </a:r>
              </a:p>
            </p:txBody>
          </p:sp>
        </p:grp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9126B90-2B58-8AB7-56BC-46F678FBD280}"/>
                </a:ext>
              </a:extLst>
            </p:cNvPr>
            <p:cNvSpPr/>
            <p:nvPr/>
          </p:nvSpPr>
          <p:spPr>
            <a:xfrm>
              <a:off x="9523481" y="2759540"/>
              <a:ext cx="1032229" cy="35175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SignalR</a:t>
              </a:r>
              <a:endParaRPr lang="ko-KR" altLang="en-US" sz="1000" dirty="0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CB186E1D-31EF-96A7-C9F0-43AE52E3563B}"/>
              </a:ext>
            </a:extLst>
          </p:cNvPr>
          <p:cNvSpPr txBox="1"/>
          <p:nvPr/>
        </p:nvSpPr>
        <p:spPr>
          <a:xfrm>
            <a:off x="10313701" y="1790587"/>
            <a:ext cx="580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Private</a:t>
            </a:r>
            <a:endParaRPr lang="ko-KR" altLang="en-US" sz="10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7883879-B0B6-D696-ECE4-EB8B59B07D60}"/>
              </a:ext>
            </a:extLst>
          </p:cNvPr>
          <p:cNvSpPr/>
          <p:nvPr/>
        </p:nvSpPr>
        <p:spPr>
          <a:xfrm>
            <a:off x="8657287" y="6025443"/>
            <a:ext cx="995050" cy="407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admin</a:t>
            </a:r>
            <a:endParaRPr lang="ko-KR" altLang="en-US" sz="1000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E833A702-E6BD-DBE7-1352-E7988E60FB1E}"/>
              </a:ext>
            </a:extLst>
          </p:cNvPr>
          <p:cNvCxnSpPr>
            <a:cxnSpLocks/>
            <a:stCxn id="119" idx="0"/>
            <a:endCxn id="117" idx="2"/>
          </p:cNvCxnSpPr>
          <p:nvPr/>
        </p:nvCxnSpPr>
        <p:spPr>
          <a:xfrm flipV="1">
            <a:off x="9154812" y="3545625"/>
            <a:ext cx="870946" cy="247981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9A0BE11E-6D84-02B0-21AB-283CC5E040C8}"/>
              </a:ext>
            </a:extLst>
          </p:cNvPr>
          <p:cNvCxnSpPr>
            <a:cxnSpLocks/>
            <a:stCxn id="119" idx="0"/>
            <a:endCxn id="35" idx="3"/>
          </p:cNvCxnSpPr>
          <p:nvPr/>
        </p:nvCxnSpPr>
        <p:spPr>
          <a:xfrm flipH="1" flipV="1">
            <a:off x="7514300" y="3141250"/>
            <a:ext cx="1640512" cy="28841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ABC4FC4-5AA5-AC14-EBF1-7D3700A99668}"/>
              </a:ext>
            </a:extLst>
          </p:cNvPr>
          <p:cNvCxnSpPr>
            <a:cxnSpLocks/>
            <a:stCxn id="119" idx="0"/>
            <a:endCxn id="92" idx="3"/>
          </p:cNvCxnSpPr>
          <p:nvPr/>
        </p:nvCxnSpPr>
        <p:spPr>
          <a:xfrm flipH="1" flipV="1">
            <a:off x="7304989" y="5515223"/>
            <a:ext cx="1849823" cy="5102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8B4A3155-55A0-BAAC-08FA-38090709DF0F}"/>
              </a:ext>
            </a:extLst>
          </p:cNvPr>
          <p:cNvSpPr txBox="1"/>
          <p:nvPr/>
        </p:nvSpPr>
        <p:spPr>
          <a:xfrm>
            <a:off x="1120384" y="1444893"/>
            <a:ext cx="8678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Virtual network subnet</a:t>
            </a:r>
            <a:endParaRPr lang="ko-KR" altLang="en-US" sz="10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693DD47-CE78-3164-C0C5-21998DE162C4}"/>
              </a:ext>
            </a:extLst>
          </p:cNvPr>
          <p:cNvSpPr/>
          <p:nvPr/>
        </p:nvSpPr>
        <p:spPr>
          <a:xfrm>
            <a:off x="5830455" y="1815985"/>
            <a:ext cx="1683845" cy="268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mezu.example.com</a:t>
            </a:r>
            <a:endParaRPr lang="ko-KR" altLang="en-US" sz="1000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9A4ACA6-8C53-259F-8892-DCDBFDA6B67E}"/>
              </a:ext>
            </a:extLst>
          </p:cNvPr>
          <p:cNvSpPr/>
          <p:nvPr/>
        </p:nvSpPr>
        <p:spPr>
          <a:xfrm>
            <a:off x="10306457" y="1534771"/>
            <a:ext cx="1447393" cy="268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mezu.graph.com</a:t>
            </a:r>
            <a:endParaRPr lang="ko-KR" altLang="en-US" sz="10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E229FEB-5D2E-9FFA-2E08-1138DCEC9D0D}"/>
              </a:ext>
            </a:extLst>
          </p:cNvPr>
          <p:cNvSpPr txBox="1"/>
          <p:nvPr/>
        </p:nvSpPr>
        <p:spPr>
          <a:xfrm>
            <a:off x="6014612" y="221923"/>
            <a:ext cx="1506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</a:t>
            </a:r>
            <a:r>
              <a:rPr lang="ko-KR" altLang="en-US" sz="1000" dirty="0"/>
              <a:t> </a:t>
            </a:r>
            <a:r>
              <a:rPr lang="en-US" altLang="ko-KR" sz="1000" dirty="0"/>
              <a:t>domain access</a:t>
            </a:r>
            <a:endParaRPr lang="ko-KR" altLang="en-US" sz="1000" dirty="0"/>
          </a:p>
        </p:txBody>
      </p:sp>
      <p:sp>
        <p:nvSpPr>
          <p:cNvPr id="142" name="원통형 141">
            <a:extLst>
              <a:ext uri="{FF2B5EF4-FFF2-40B4-BE49-F238E27FC236}">
                <a16:creationId xmlns:a16="http://schemas.microsoft.com/office/drawing/2014/main" id="{2D23432C-7249-F550-01E4-A8260895ED2A}"/>
              </a:ext>
            </a:extLst>
          </p:cNvPr>
          <p:cNvSpPr/>
          <p:nvPr/>
        </p:nvSpPr>
        <p:spPr>
          <a:xfrm>
            <a:off x="5727402" y="5258024"/>
            <a:ext cx="893719" cy="9084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Blob storage</a:t>
            </a:r>
            <a:endParaRPr lang="ko-KR" altLang="en-US" sz="1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22DD4DD-0E4B-4D3E-A5FD-637EC0FB93A9}"/>
              </a:ext>
            </a:extLst>
          </p:cNvPr>
          <p:cNvSpPr/>
          <p:nvPr/>
        </p:nvSpPr>
        <p:spPr>
          <a:xfrm>
            <a:off x="50536" y="190006"/>
            <a:ext cx="1294539" cy="407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ZONE A…Z</a:t>
            </a:r>
            <a:endParaRPr lang="ko-KR" altLang="en-US" sz="1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A671BB-9E1E-78FB-1D50-BD8E6DA345AF}"/>
              </a:ext>
            </a:extLst>
          </p:cNvPr>
          <p:cNvGrpSpPr/>
          <p:nvPr/>
        </p:nvGrpSpPr>
        <p:grpSpPr>
          <a:xfrm>
            <a:off x="9797502" y="4490427"/>
            <a:ext cx="1337481" cy="986990"/>
            <a:chOff x="9035615" y="4517223"/>
            <a:chExt cx="1337481" cy="98699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71E6611-F44C-C87C-64CE-74AD657CC04D}"/>
                </a:ext>
              </a:extLst>
            </p:cNvPr>
            <p:cNvSpPr/>
            <p:nvPr/>
          </p:nvSpPr>
          <p:spPr>
            <a:xfrm>
              <a:off x="9035615" y="4517223"/>
              <a:ext cx="1337481" cy="98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en-US" altLang="ko-KR" sz="1000" dirty="0"/>
            </a:p>
            <a:p>
              <a:pPr algn="ctr"/>
              <a:endParaRPr lang="ko-KR" altLang="en-US" sz="1000" dirty="0"/>
            </a:p>
          </p:txBody>
        </p:sp>
        <p:sp>
          <p:nvSpPr>
            <p:cNvPr id="15" name="원통형 14">
              <a:extLst>
                <a:ext uri="{FF2B5EF4-FFF2-40B4-BE49-F238E27FC236}">
                  <a16:creationId xmlns:a16="http://schemas.microsoft.com/office/drawing/2014/main" id="{7787CA52-C554-D472-5D2C-090648C99292}"/>
                </a:ext>
              </a:extLst>
            </p:cNvPr>
            <p:cNvSpPr/>
            <p:nvPr/>
          </p:nvSpPr>
          <p:spPr>
            <a:xfrm>
              <a:off x="9366912" y="4936676"/>
              <a:ext cx="660876" cy="454231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Mongodb</a:t>
              </a:r>
              <a:endParaRPr lang="ko-KR" altLang="en-US" sz="10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F0AA0B-C8DF-A87A-332D-9A275332FC06}"/>
                </a:ext>
              </a:extLst>
            </p:cNvPr>
            <p:cNvSpPr/>
            <p:nvPr/>
          </p:nvSpPr>
          <p:spPr>
            <a:xfrm>
              <a:off x="9035615" y="4524783"/>
              <a:ext cx="1337481" cy="3368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Kafka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5A1FEE-2622-92D6-2707-4F0D1265804B}"/>
              </a:ext>
            </a:extLst>
          </p:cNvPr>
          <p:cNvCxnSpPr>
            <a:cxnSpLocks/>
            <a:stCxn id="14" idx="1"/>
            <a:endCxn id="35" idx="3"/>
          </p:cNvCxnSpPr>
          <p:nvPr/>
        </p:nvCxnSpPr>
        <p:spPr>
          <a:xfrm flipH="1" flipV="1">
            <a:off x="7514300" y="3141250"/>
            <a:ext cx="2283202" cy="18426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904FA51-107B-F4D8-13AA-4F2F2C1D504D}"/>
              </a:ext>
            </a:extLst>
          </p:cNvPr>
          <p:cNvCxnSpPr>
            <a:cxnSpLocks/>
            <a:stCxn id="35" idx="2"/>
            <a:endCxn id="23" idx="1"/>
          </p:cNvCxnSpPr>
          <p:nvPr/>
        </p:nvCxnSpPr>
        <p:spPr>
          <a:xfrm>
            <a:off x="3987340" y="4291505"/>
            <a:ext cx="1220697" cy="95380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B4AD5DB-51F9-F939-DB76-4BAEDA81D473}"/>
              </a:ext>
            </a:extLst>
          </p:cNvPr>
          <p:cNvCxnSpPr>
            <a:cxnSpLocks/>
            <a:stCxn id="23" idx="1"/>
            <a:endCxn id="65" idx="2"/>
          </p:cNvCxnSpPr>
          <p:nvPr/>
        </p:nvCxnSpPr>
        <p:spPr>
          <a:xfrm flipV="1">
            <a:off x="5208037" y="3141250"/>
            <a:ext cx="4822732" cy="210406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E04DC-DC65-CAD5-38EF-C2AB302C4050}"/>
              </a:ext>
            </a:extLst>
          </p:cNvPr>
          <p:cNvSpPr txBox="1"/>
          <p:nvPr/>
        </p:nvSpPr>
        <p:spPr>
          <a:xfrm>
            <a:off x="3851319" y="4299756"/>
            <a:ext cx="667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publish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920808-DF65-699B-FE03-BB2217BBF521}"/>
              </a:ext>
            </a:extLst>
          </p:cNvPr>
          <p:cNvSpPr txBox="1"/>
          <p:nvPr/>
        </p:nvSpPr>
        <p:spPr>
          <a:xfrm>
            <a:off x="8494447" y="3530982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subscribe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4A7216-609B-F918-40C9-24089E9FB09C}"/>
              </a:ext>
            </a:extLst>
          </p:cNvPr>
          <p:cNvSpPr txBox="1"/>
          <p:nvPr/>
        </p:nvSpPr>
        <p:spPr>
          <a:xfrm>
            <a:off x="3259088" y="3942791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(scale out)</a:t>
            </a:r>
            <a:endParaRPr lang="ko-KR" altLang="en-US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320330-A723-C030-494C-2D1B18ECCF2F}"/>
              </a:ext>
            </a:extLst>
          </p:cNvPr>
          <p:cNvSpPr txBox="1"/>
          <p:nvPr/>
        </p:nvSpPr>
        <p:spPr>
          <a:xfrm>
            <a:off x="9605152" y="3135591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(scale out)</a:t>
            </a:r>
            <a:endParaRPr lang="ko-KR" altLang="en-US" sz="10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807694B-9B61-D7EA-B50A-FCFD41EFE0AD}"/>
              </a:ext>
            </a:extLst>
          </p:cNvPr>
          <p:cNvGrpSpPr/>
          <p:nvPr/>
        </p:nvGrpSpPr>
        <p:grpSpPr>
          <a:xfrm>
            <a:off x="11025292" y="2659015"/>
            <a:ext cx="1011698" cy="669558"/>
            <a:chOff x="9035615" y="4517223"/>
            <a:chExt cx="1337481" cy="986990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44DEF53-C34D-BB96-63A8-89E4596C4570}"/>
                </a:ext>
              </a:extLst>
            </p:cNvPr>
            <p:cNvSpPr/>
            <p:nvPr/>
          </p:nvSpPr>
          <p:spPr>
            <a:xfrm>
              <a:off x="9035615" y="4517223"/>
              <a:ext cx="1337481" cy="9869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endParaRPr lang="ko-KR" altLang="en-US" sz="800" dirty="0"/>
            </a:p>
          </p:txBody>
        </p:sp>
        <p:sp>
          <p:nvSpPr>
            <p:cNvPr id="72" name="원통형 71">
              <a:extLst>
                <a:ext uri="{FF2B5EF4-FFF2-40B4-BE49-F238E27FC236}">
                  <a16:creationId xmlns:a16="http://schemas.microsoft.com/office/drawing/2014/main" id="{A7393292-BDE2-6B0C-B7DF-E53232B3B771}"/>
                </a:ext>
              </a:extLst>
            </p:cNvPr>
            <p:cNvSpPr/>
            <p:nvPr/>
          </p:nvSpPr>
          <p:spPr>
            <a:xfrm>
              <a:off x="9366912" y="4936676"/>
              <a:ext cx="660876" cy="454231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Logging</a:t>
              </a:r>
              <a:endParaRPr lang="ko-KR" altLang="en-US" sz="8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122CF2C-CEF4-46AA-E9C9-3FECEC8D5CC7}"/>
                </a:ext>
              </a:extLst>
            </p:cNvPr>
            <p:cNvSpPr/>
            <p:nvPr/>
          </p:nvSpPr>
          <p:spPr>
            <a:xfrm>
              <a:off x="9035615" y="4524782"/>
              <a:ext cx="1337481" cy="336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ELK</a:t>
              </a:r>
            </a:p>
          </p:txBody>
        </p:sp>
      </p:grpSp>
      <p:sp>
        <p:nvSpPr>
          <p:cNvPr id="74" name="화살표: 굽음 73">
            <a:extLst>
              <a:ext uri="{FF2B5EF4-FFF2-40B4-BE49-F238E27FC236}">
                <a16:creationId xmlns:a16="http://schemas.microsoft.com/office/drawing/2014/main" id="{D539323D-E361-8C62-04CE-76807439D200}"/>
              </a:ext>
            </a:extLst>
          </p:cNvPr>
          <p:cNvSpPr/>
          <p:nvPr/>
        </p:nvSpPr>
        <p:spPr>
          <a:xfrm rot="5400000">
            <a:off x="10981041" y="2112771"/>
            <a:ext cx="516364" cy="4140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ED33C4-2FED-72F5-0212-A7A278F44263}"/>
              </a:ext>
            </a:extLst>
          </p:cNvPr>
          <p:cNvSpPr txBox="1"/>
          <p:nvPr/>
        </p:nvSpPr>
        <p:spPr>
          <a:xfrm>
            <a:off x="8817126" y="4047469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read</a:t>
            </a:r>
            <a:endParaRPr lang="ko-KR" altLang="en-US" sz="1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A4C827-1D6F-21C8-E00B-F4CC2763A317}"/>
              </a:ext>
            </a:extLst>
          </p:cNvPr>
          <p:cNvSpPr txBox="1"/>
          <p:nvPr/>
        </p:nvSpPr>
        <p:spPr>
          <a:xfrm>
            <a:off x="10535308" y="3905524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write</a:t>
            </a:r>
            <a:endParaRPr lang="ko-KR" altLang="en-US" sz="1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6CB45B7-1F5F-E835-C56D-024F67A536B0}"/>
              </a:ext>
            </a:extLst>
          </p:cNvPr>
          <p:cNvSpPr txBox="1"/>
          <p:nvPr/>
        </p:nvSpPr>
        <p:spPr>
          <a:xfrm>
            <a:off x="8712631" y="5640125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access</a:t>
            </a:r>
            <a:endParaRPr lang="ko-KR" altLang="en-US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43509BB-CCFB-458C-E082-37B577CFE113}"/>
              </a:ext>
            </a:extLst>
          </p:cNvPr>
          <p:cNvSpPr txBox="1"/>
          <p:nvPr/>
        </p:nvSpPr>
        <p:spPr>
          <a:xfrm>
            <a:off x="9224039" y="5514218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access</a:t>
            </a:r>
            <a:endParaRPr lang="ko-KR" altLang="en-US" sz="10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AA756D6-2FAF-2A6E-E88F-06B6DAE491FE}"/>
              </a:ext>
            </a:extLst>
          </p:cNvPr>
          <p:cNvCxnSpPr>
            <a:cxnSpLocks/>
            <a:stCxn id="119" idx="0"/>
            <a:endCxn id="14" idx="1"/>
          </p:cNvCxnSpPr>
          <p:nvPr/>
        </p:nvCxnSpPr>
        <p:spPr>
          <a:xfrm flipV="1">
            <a:off x="9154812" y="4983922"/>
            <a:ext cx="642690" cy="104152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39F2E12-3EAA-DD50-9606-CBBDEBA2A588}"/>
              </a:ext>
            </a:extLst>
          </p:cNvPr>
          <p:cNvSpPr txBox="1"/>
          <p:nvPr/>
        </p:nvSpPr>
        <p:spPr>
          <a:xfrm>
            <a:off x="8062901" y="5690642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access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3A2FE46-4E1C-BEEF-BC7B-C585C902A96E}"/>
              </a:ext>
            </a:extLst>
          </p:cNvPr>
          <p:cNvSpPr txBox="1"/>
          <p:nvPr/>
        </p:nvSpPr>
        <p:spPr>
          <a:xfrm>
            <a:off x="9154812" y="5253768"/>
            <a:ext cx="79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access</a:t>
            </a:r>
            <a:endParaRPr lang="ko-KR" altLang="en-US" sz="1000" dirty="0"/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363A2AC-AA60-33F6-08E7-4B621772CEBA}"/>
              </a:ext>
            </a:extLst>
          </p:cNvPr>
          <p:cNvCxnSpPr>
            <a:cxnSpLocks/>
            <a:stCxn id="119" idx="2"/>
            <a:endCxn id="53" idx="2"/>
          </p:cNvCxnSpPr>
          <p:nvPr/>
        </p:nvCxnSpPr>
        <p:spPr>
          <a:xfrm rot="5400000" flipH="1">
            <a:off x="5079161" y="2357133"/>
            <a:ext cx="259939" cy="7891362"/>
          </a:xfrm>
          <a:prstGeom prst="bentConnector3">
            <a:avLst>
              <a:gd name="adj1" fmla="val -5221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06FC4F71-400D-4ABB-BF55-83F2664340F1}"/>
              </a:ext>
            </a:extLst>
          </p:cNvPr>
          <p:cNvCxnSpPr>
            <a:cxnSpLocks/>
            <a:stCxn id="119" idx="2"/>
            <a:endCxn id="71" idx="2"/>
          </p:cNvCxnSpPr>
          <p:nvPr/>
        </p:nvCxnSpPr>
        <p:spPr>
          <a:xfrm rot="5400000" flipH="1" flipV="1">
            <a:off x="8790871" y="3692513"/>
            <a:ext cx="3104210" cy="2376329"/>
          </a:xfrm>
          <a:prstGeom prst="bentConnector3">
            <a:avLst>
              <a:gd name="adj1" fmla="val -4372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7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93</Words>
  <Application>Microsoft Office PowerPoint</Application>
  <PresentationFormat>와이드스크린</PresentationFormat>
  <Paragraphs>130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SeokWon Hong</dc:creator>
  <cp:lastModifiedBy>SeokWon Hong</cp:lastModifiedBy>
  <cp:revision>9</cp:revision>
  <dcterms:created xsi:type="dcterms:W3CDTF">2024-05-22T17:57:10Z</dcterms:created>
  <dcterms:modified xsi:type="dcterms:W3CDTF">2024-06-04T13:54:37Z</dcterms:modified>
</cp:coreProperties>
</file>