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B8435-7713-4EE2-A42C-178B1F740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451AED-4BA2-4BAE-A374-06FCCFD01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520D7-A48B-46C5-9673-37F19AEF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046C7-883E-4108-A0B6-7CB1C738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D7EE1-1CF0-4563-BEDE-321B2FA2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28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24A6-F151-439A-9BEF-88FF020F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F6181-5DE3-4A7C-A21A-28CE1720C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4330D-BAA4-4638-891E-C9CAA775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977510-3F18-4F58-B71C-DE5F7F6E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383E8-E9B0-4432-8441-21AC354A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6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24022B-5216-4692-8AA8-626DD6115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07A96-FA08-4470-A36E-120624216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0E6D8-4B54-485A-8836-454526F7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C9C8B-C27B-487D-990D-6DBAB91B5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9E91C-827C-419B-8962-240B9B27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6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017DF-7D30-4275-81C7-1BDFF335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A709A-A62E-422E-B2B8-18D29542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F19A3-4E00-43E3-8D6E-1B2C41DA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1AA4C-9C58-40C3-ABEA-DDC1FA2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7F815-DDF6-4B73-862D-F18DDC94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5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AB612-33F7-4290-81F6-CD50BD44F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8B743-409F-4B03-B107-AF5B9E23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44243-4C38-4A83-8109-802EBF3D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2948D-60C4-4DA1-8469-1F6A7E5D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3B791-7AE9-4A7A-865B-8E67D94A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8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418E6-35F3-4013-80E9-3D682831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4C53B-C411-44F8-AE7E-B93520E16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39374A-9BEE-4AFF-8C5B-D3184AC7B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158BD-93A1-49B9-8FB9-22BDDBF5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65CED6-11E1-48A7-9F5E-2521BBDC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0CCFD9-B35E-4FFF-822C-7A054A18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257C0-3FC0-46A4-ACE0-4E86B2AF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EC50F-FB5F-4757-B3CA-7B6BAF61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A34D54-8457-4474-B44A-8DC983934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9C59E2-BEED-4E4E-859A-B68137E0C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A3000B-5B9D-4BD4-8EAE-BE7010454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0804C1-2651-4FEB-BA47-6BA4FAC3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4196AD-DA11-45DC-B298-A22DFCEF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DA0094-73EB-425F-8B08-85E81B97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1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C3FA3-34B6-4335-B395-447A9D33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E2205E-968B-4BF5-B5EE-CA1890A0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F5C0D7-F7DC-4DD6-B99E-DEEB6F38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A73E-4265-4591-A941-9DD4389C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1D013F-FD33-4D05-ABA4-B6E24966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6AD992-7F60-464E-8420-689449A6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6506B9-8196-4F2B-9683-ED2BD7CB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1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429D9-B095-4B4C-8EC4-3B38F118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FEADD-6AB3-4CE7-877D-FC697015A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6C8FC-3874-4E45-AF32-521587E26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EAA32-D8F7-4A4E-856E-27894864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AE4C9D-241C-4B43-A231-17972E3F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47ED51-2F5E-49FF-8780-510027FF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9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F1AB7-B960-4D5A-A174-46A76172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E0DF9C-0698-4191-A1BC-9C069860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C9C149-AC5F-4753-8807-C00FA84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29B3F4-AD15-404E-8C3F-8D32B932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1B99E7-20C2-4EC1-B52B-DBC1B9D2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71895-623A-4C80-8D6D-9BD89CC3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9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6E7F4-A1C5-4BAB-B708-AAF10840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6BA2A-4D24-47BD-915B-B6A29095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03C68-51D9-4F05-9666-B2F0C9D2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4C0D-2B36-4B70-9458-DA8C9BA5D378}" type="datetimeFigureOut">
              <a:rPr lang="ko-KR" altLang="en-US" smtClean="0"/>
              <a:t>2022-04-28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FCFC7D-14EE-412B-9B95-E56E5A648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9A1E3-0D4B-45A9-B578-46C5574A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0428-C447-4999-A87A-1D327BA6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63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6973643-82E2-48CB-A2EF-4564FFD0BECB}"/>
              </a:ext>
            </a:extLst>
          </p:cNvPr>
          <p:cNvSpPr/>
          <p:nvPr/>
        </p:nvSpPr>
        <p:spPr>
          <a:xfrm>
            <a:off x="3163329" y="3135534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Back</a:t>
            </a:r>
            <a:r>
              <a:rPr lang="ko-KR" altLang="en-US" sz="1000" dirty="0"/>
              <a:t> </a:t>
            </a:r>
            <a:r>
              <a:rPr lang="en-US" altLang="ko-KR" sz="1000" dirty="0"/>
              <a:t>End</a:t>
            </a:r>
            <a:r>
              <a:rPr lang="ko-KR" altLang="en-US" sz="1000" dirty="0"/>
              <a:t> </a:t>
            </a:r>
            <a:r>
              <a:rPr lang="en-US" altLang="ko-KR" sz="1000" dirty="0"/>
              <a:t>Server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24E8A4-C32F-442B-B842-99626E70377E}"/>
              </a:ext>
            </a:extLst>
          </p:cNvPr>
          <p:cNvSpPr/>
          <p:nvPr/>
        </p:nvSpPr>
        <p:spPr>
          <a:xfrm>
            <a:off x="3163329" y="2847212"/>
            <a:ext cx="2636109" cy="2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Logical Server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5D6E1C-623A-4F31-85E3-1612D8DCFE7E}"/>
              </a:ext>
            </a:extLst>
          </p:cNvPr>
          <p:cNvSpPr/>
          <p:nvPr/>
        </p:nvSpPr>
        <p:spPr>
          <a:xfrm>
            <a:off x="5799438" y="2847212"/>
            <a:ext cx="2636109" cy="288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UI Logical Server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15D2F4-77AE-49B9-A02B-21B9DCA113C9}"/>
              </a:ext>
            </a:extLst>
          </p:cNvPr>
          <p:cNvSpPr/>
          <p:nvPr/>
        </p:nvSpPr>
        <p:spPr>
          <a:xfrm>
            <a:off x="4872679" y="688897"/>
            <a:ext cx="1853517" cy="72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Front End Server</a:t>
            </a:r>
            <a:endParaRPr lang="ko-KR" altLang="en-US" sz="10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DD81661-CCED-4883-A914-3BCE96EC88C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799438" y="1415885"/>
            <a:ext cx="0" cy="1319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02A87C69-3C9B-4C5D-BA5F-6D9B86B68472}"/>
              </a:ext>
            </a:extLst>
          </p:cNvPr>
          <p:cNvSpPr/>
          <p:nvPr/>
        </p:nvSpPr>
        <p:spPr>
          <a:xfrm>
            <a:off x="3365151" y="4749116"/>
            <a:ext cx="724930" cy="6178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mssql</a:t>
            </a:r>
            <a:endParaRPr lang="ko-KR" altLang="en-US" sz="800" dirty="0"/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75B43EDD-FC49-44A8-A7AB-DE5ADD44BA55}"/>
              </a:ext>
            </a:extLst>
          </p:cNvPr>
          <p:cNvSpPr/>
          <p:nvPr/>
        </p:nvSpPr>
        <p:spPr>
          <a:xfrm>
            <a:off x="4666732" y="4749116"/>
            <a:ext cx="724930" cy="6178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postgresql</a:t>
            </a:r>
            <a:endParaRPr lang="ko-KR" altLang="en-US" sz="800" dirty="0"/>
          </a:p>
        </p:txBody>
      </p: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29AC950A-EC1B-4F72-9652-068471199568}"/>
              </a:ext>
            </a:extLst>
          </p:cNvPr>
          <p:cNvSpPr/>
          <p:nvPr/>
        </p:nvSpPr>
        <p:spPr>
          <a:xfrm>
            <a:off x="6054810" y="4749116"/>
            <a:ext cx="724930" cy="6178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redis</a:t>
            </a:r>
            <a:endParaRPr lang="ko-KR" altLang="en-US" sz="800" dirty="0"/>
          </a:p>
        </p:txBody>
      </p:sp>
      <p:sp>
        <p:nvSpPr>
          <p:cNvPr id="17" name="순서도: 자기 디스크 16">
            <a:extLst>
              <a:ext uri="{FF2B5EF4-FFF2-40B4-BE49-F238E27FC236}">
                <a16:creationId xmlns:a16="http://schemas.microsoft.com/office/drawing/2014/main" id="{7315D50A-7118-4B89-8C87-D2F8828F56C3}"/>
              </a:ext>
            </a:extLst>
          </p:cNvPr>
          <p:cNvSpPr/>
          <p:nvPr/>
        </p:nvSpPr>
        <p:spPr>
          <a:xfrm>
            <a:off x="7442888" y="4749116"/>
            <a:ext cx="724930" cy="6178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faster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7781E3-9BC4-4C43-9248-7F47770124EF}"/>
              </a:ext>
            </a:extLst>
          </p:cNvPr>
          <p:cNvSpPr/>
          <p:nvPr/>
        </p:nvSpPr>
        <p:spPr>
          <a:xfrm>
            <a:off x="3163329" y="5366954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Database</a:t>
            </a:r>
            <a:r>
              <a:rPr lang="ko-KR" altLang="en-US" sz="1000" dirty="0"/>
              <a:t> </a:t>
            </a:r>
            <a:r>
              <a:rPr lang="en-US" altLang="ko-KR" sz="1000" dirty="0"/>
              <a:t>Server</a:t>
            </a:r>
            <a:endParaRPr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9E80DF7-5A57-4AF5-B5D1-65090FACF6E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799438" y="3434157"/>
            <a:ext cx="0" cy="1253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자기 디스크 13">
            <a:extLst>
              <a:ext uri="{FF2B5EF4-FFF2-40B4-BE49-F238E27FC236}">
                <a16:creationId xmlns:a16="http://schemas.microsoft.com/office/drawing/2014/main" id="{02A87C69-3C9B-4C5D-BA5F-6D9B86B68472}"/>
              </a:ext>
            </a:extLst>
          </p:cNvPr>
          <p:cNvSpPr/>
          <p:nvPr/>
        </p:nvSpPr>
        <p:spPr>
          <a:xfrm>
            <a:off x="3892377" y="3826478"/>
            <a:ext cx="724930" cy="6178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mssql</a:t>
            </a:r>
            <a:endParaRPr lang="ko-KR" altLang="en-US" sz="800" dirty="0"/>
          </a:p>
        </p:txBody>
      </p:sp>
      <p:sp>
        <p:nvSpPr>
          <p:cNvPr id="15" name="순서도: 자기 디스크 14">
            <a:extLst>
              <a:ext uri="{FF2B5EF4-FFF2-40B4-BE49-F238E27FC236}">
                <a16:creationId xmlns:a16="http://schemas.microsoft.com/office/drawing/2014/main" id="{75B43EDD-FC49-44A8-A7AB-DE5ADD44BA55}"/>
              </a:ext>
            </a:extLst>
          </p:cNvPr>
          <p:cNvSpPr/>
          <p:nvPr/>
        </p:nvSpPr>
        <p:spPr>
          <a:xfrm>
            <a:off x="5618205" y="3826478"/>
            <a:ext cx="724930" cy="6178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postgresql</a:t>
            </a:r>
            <a:endParaRPr lang="ko-KR" altLang="en-US" sz="8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7781E3-9BC4-4C43-9248-7F47770124EF}"/>
              </a:ext>
            </a:extLst>
          </p:cNvPr>
          <p:cNvSpPr/>
          <p:nvPr/>
        </p:nvSpPr>
        <p:spPr>
          <a:xfrm>
            <a:off x="3253944" y="4486526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Database</a:t>
            </a:r>
            <a:r>
              <a:rPr lang="ko-KR" altLang="en-US" sz="1000" dirty="0"/>
              <a:t> </a:t>
            </a:r>
            <a:r>
              <a:rPr lang="en-US" altLang="ko-KR" sz="1000" dirty="0"/>
              <a:t>Server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AF41DB-485E-48C2-A536-76F5408159FD}"/>
              </a:ext>
            </a:extLst>
          </p:cNvPr>
          <p:cNvSpPr/>
          <p:nvPr/>
        </p:nvSpPr>
        <p:spPr>
          <a:xfrm>
            <a:off x="3253945" y="2072852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Logical Server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C714C8-6D43-439E-97F7-B62007CA0120}"/>
              </a:ext>
            </a:extLst>
          </p:cNvPr>
          <p:cNvSpPr/>
          <p:nvPr/>
        </p:nvSpPr>
        <p:spPr>
          <a:xfrm>
            <a:off x="3253945" y="1774229"/>
            <a:ext cx="2174789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Asp.net Core Web </a:t>
            </a:r>
            <a:r>
              <a:rPr lang="en-US" altLang="ko-KR" sz="1000" dirty="0" err="1"/>
              <a:t>Api</a:t>
            </a:r>
            <a:endParaRPr lang="ko-KR" altLang="en-US" sz="1000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DC49FD0B-8B38-4182-A780-49FEB92767AF}"/>
              </a:ext>
            </a:extLst>
          </p:cNvPr>
          <p:cNvSpPr/>
          <p:nvPr/>
        </p:nvSpPr>
        <p:spPr>
          <a:xfrm>
            <a:off x="7253416" y="3826478"/>
            <a:ext cx="724930" cy="6178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redis</a:t>
            </a:r>
            <a:endParaRPr lang="ko-KR" altLang="en-US" sz="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23BA14-32A3-4A0C-AB42-009A5177E9A5}"/>
              </a:ext>
            </a:extLst>
          </p:cNvPr>
          <p:cNvSpPr/>
          <p:nvPr/>
        </p:nvSpPr>
        <p:spPr>
          <a:xfrm>
            <a:off x="3253944" y="1475606"/>
            <a:ext cx="2174789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SignalR</a:t>
            </a:r>
            <a:endParaRPr lang="ko-KR" altLang="en-US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01A4BB-2A80-40D6-8E05-3A3E9F501A51}"/>
              </a:ext>
            </a:extLst>
          </p:cNvPr>
          <p:cNvSpPr/>
          <p:nvPr/>
        </p:nvSpPr>
        <p:spPr>
          <a:xfrm>
            <a:off x="5428735" y="1774229"/>
            <a:ext cx="3097427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Redis Client</a:t>
            </a:r>
            <a:endParaRPr lang="ko-KR" altLang="en-US" sz="10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1AA8CE-A723-4CFD-A0C6-4385ED964A1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203358" y="2072852"/>
            <a:ext cx="137982" cy="1642413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BB3406-C2D2-49A4-A702-A694C862C5A8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341340" y="2072852"/>
            <a:ext cx="1548714" cy="1642414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974E67-46A7-4D5B-B6B0-B05EA2544E7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977449" y="2072852"/>
            <a:ext cx="560172" cy="164241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EB0BCC-647F-4219-A0F4-98E1A0E31104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>
            <a:off x="5428733" y="1624918"/>
            <a:ext cx="1548716" cy="14931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08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7781E3-9BC4-4C43-9248-7F47770124EF}"/>
              </a:ext>
            </a:extLst>
          </p:cNvPr>
          <p:cNvSpPr/>
          <p:nvPr/>
        </p:nvSpPr>
        <p:spPr>
          <a:xfrm>
            <a:off x="3237469" y="4494764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Database</a:t>
            </a:r>
            <a:r>
              <a:rPr lang="ko-KR" altLang="en-US" sz="1000" dirty="0"/>
              <a:t> </a:t>
            </a:r>
            <a:r>
              <a:rPr lang="en-US" altLang="ko-KR" sz="1000" dirty="0"/>
              <a:t>Server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AF41DB-485E-48C2-A536-76F5408159FD}"/>
              </a:ext>
            </a:extLst>
          </p:cNvPr>
          <p:cNvSpPr/>
          <p:nvPr/>
        </p:nvSpPr>
        <p:spPr>
          <a:xfrm>
            <a:off x="3237469" y="2064614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UI Logical Server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C714C8-6D43-439E-97F7-B62007CA0120}"/>
              </a:ext>
            </a:extLst>
          </p:cNvPr>
          <p:cNvSpPr/>
          <p:nvPr/>
        </p:nvSpPr>
        <p:spPr>
          <a:xfrm>
            <a:off x="3237469" y="1467368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Nest JS</a:t>
            </a:r>
            <a:endParaRPr lang="ko-KR" altLang="en-US" sz="1000" dirty="0"/>
          </a:p>
        </p:txBody>
      </p:sp>
      <p:sp>
        <p:nvSpPr>
          <p:cNvPr id="23" name="순서도: 자기 디스크 22">
            <a:extLst>
              <a:ext uri="{FF2B5EF4-FFF2-40B4-BE49-F238E27FC236}">
                <a16:creationId xmlns:a16="http://schemas.microsoft.com/office/drawing/2014/main" id="{DC49FD0B-8B38-4182-A780-49FEB92767AF}"/>
              </a:ext>
            </a:extLst>
          </p:cNvPr>
          <p:cNvSpPr/>
          <p:nvPr/>
        </p:nvSpPr>
        <p:spPr>
          <a:xfrm>
            <a:off x="6402858" y="3818240"/>
            <a:ext cx="724930" cy="6178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faster</a:t>
            </a:r>
            <a:endParaRPr lang="ko-KR" altLang="en-US" sz="8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974E67-46A7-4D5B-B6B0-B05EA2544E75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flipH="1">
            <a:off x="5125993" y="2363237"/>
            <a:ext cx="747585" cy="1455003"/>
          </a:xfrm>
          <a:prstGeom prst="straightConnector1">
            <a:avLst/>
          </a:prstGeom>
          <a:ln>
            <a:solidFill>
              <a:srgbClr val="FFC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자기 디스크 15">
            <a:extLst>
              <a:ext uri="{FF2B5EF4-FFF2-40B4-BE49-F238E27FC236}">
                <a16:creationId xmlns:a16="http://schemas.microsoft.com/office/drawing/2014/main" id="{0FE879C5-E8EE-4250-A2DC-B06F4012649F}"/>
              </a:ext>
            </a:extLst>
          </p:cNvPr>
          <p:cNvSpPr/>
          <p:nvPr/>
        </p:nvSpPr>
        <p:spPr>
          <a:xfrm>
            <a:off x="4763528" y="3818240"/>
            <a:ext cx="724930" cy="61783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postgresql</a:t>
            </a:r>
            <a:endParaRPr lang="ko-KR" altLang="en-US" sz="8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DB30BA8-7CF2-426A-8441-698EAA2FC9D4}"/>
              </a:ext>
            </a:extLst>
          </p:cNvPr>
          <p:cNvCxnSpPr>
            <a:cxnSpLocks/>
            <a:stCxn id="13" idx="2"/>
            <a:endCxn id="23" idx="1"/>
          </p:cNvCxnSpPr>
          <p:nvPr/>
        </p:nvCxnSpPr>
        <p:spPr>
          <a:xfrm>
            <a:off x="5873578" y="2363237"/>
            <a:ext cx="891745" cy="1455003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F5B93D6-AD5D-4E20-B177-D86137678BB1}"/>
              </a:ext>
            </a:extLst>
          </p:cNvPr>
          <p:cNvSpPr/>
          <p:nvPr/>
        </p:nvSpPr>
        <p:spPr>
          <a:xfrm>
            <a:off x="3237469" y="1168745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typescript, </a:t>
            </a:r>
            <a:r>
              <a:rPr lang="en-US" altLang="ko-KR" sz="1000" dirty="0" err="1"/>
              <a:t>typeorm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55AA21C-E395-46E7-B40F-C93418D64AC6}"/>
              </a:ext>
            </a:extLst>
          </p:cNvPr>
          <p:cNvSpPr/>
          <p:nvPr/>
        </p:nvSpPr>
        <p:spPr>
          <a:xfrm>
            <a:off x="3237469" y="1765991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express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7475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7781E3-9BC4-4C43-9248-7F47770124EF}"/>
              </a:ext>
            </a:extLst>
          </p:cNvPr>
          <p:cNvSpPr/>
          <p:nvPr/>
        </p:nvSpPr>
        <p:spPr>
          <a:xfrm>
            <a:off x="3270420" y="4378414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Back End Server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AF41DB-485E-48C2-A536-76F5408159FD}"/>
              </a:ext>
            </a:extLst>
          </p:cNvPr>
          <p:cNvSpPr/>
          <p:nvPr/>
        </p:nvSpPr>
        <p:spPr>
          <a:xfrm>
            <a:off x="3270420" y="2006950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Front</a:t>
            </a:r>
            <a:r>
              <a:rPr lang="ko-KR" altLang="en-US" sz="1000" dirty="0"/>
              <a:t> </a:t>
            </a:r>
            <a:r>
              <a:rPr lang="en-US" altLang="ko-KR" sz="1000" dirty="0"/>
              <a:t>End</a:t>
            </a:r>
            <a:r>
              <a:rPr lang="ko-KR" altLang="en-US" sz="1000" dirty="0"/>
              <a:t> </a:t>
            </a:r>
            <a:r>
              <a:rPr lang="en-US" altLang="ko-KR" sz="1000" dirty="0"/>
              <a:t>Server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C714C8-6D43-439E-97F7-B62007CA0120}"/>
              </a:ext>
            </a:extLst>
          </p:cNvPr>
          <p:cNvSpPr/>
          <p:nvPr/>
        </p:nvSpPr>
        <p:spPr>
          <a:xfrm>
            <a:off x="3270420" y="1708327"/>
            <a:ext cx="5272218" cy="298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React,</a:t>
            </a:r>
            <a:r>
              <a:rPr lang="ko-KR" altLang="en-US" sz="1000" dirty="0"/>
              <a:t> </a:t>
            </a:r>
            <a:r>
              <a:rPr lang="en-US" altLang="ko-KR" sz="1000" dirty="0" err="1"/>
              <a:t>Blazor</a:t>
            </a:r>
            <a:r>
              <a:rPr lang="en-US" altLang="ko-KR" sz="1000" dirty="0"/>
              <a:t> (WASM)</a:t>
            </a:r>
            <a:endParaRPr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DB30BA8-7CF2-426A-8441-698EAA2FC9D4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5906529" y="2305573"/>
            <a:ext cx="0" cy="2072841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32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</Words>
  <Application>Microsoft Office PowerPoint</Application>
  <PresentationFormat>와이드스크린</PresentationFormat>
  <Paragraphs>27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2019-066 Hong Seok Won</dc:creator>
  <cp:lastModifiedBy>2019-066 Hong Seok Won</cp:lastModifiedBy>
  <cp:revision>3</cp:revision>
  <dcterms:created xsi:type="dcterms:W3CDTF">2022-04-28T05:33:47Z</dcterms:created>
  <dcterms:modified xsi:type="dcterms:W3CDTF">2022-04-28T05:53:08Z</dcterms:modified>
</cp:coreProperties>
</file>