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9EA66-8546-7278-74B7-B7F63CCC0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976ED7-16D4-77C2-71A3-16091865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1220-1686-9805-C570-52B551AA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20301-DB92-69C6-09DA-C779F211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DAD4D-D01F-59B7-1A44-23D86875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2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C96E2-BCF4-9541-350A-8B6214D7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7E61B2-D29A-35A9-3CEF-7F7FE0C15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F2E3F-CBFC-6547-6E8E-5B390243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86BF8-A8E7-4951-13FC-0A4C4DEE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8AE72-37C9-082C-23EC-9C528F68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2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B6FD46-83D5-177C-65DF-8F977EFB1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B1731-5B3A-B86F-D464-44A34735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18822-4D4A-D600-32B5-CF809327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87739-1009-3C50-614A-08A41A0E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C6A5A-FF61-216B-AA36-8A28D4C2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1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F6AF8-9527-9676-CE89-AA63236E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5A2A7-D813-033C-53BD-6F16B398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608AF-25A4-6AEB-6F11-4A30228F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E7C24-4902-65E2-A274-540C7998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C5B98-ABA6-D1CE-4593-6387750C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AC0F-4FED-5466-C123-A61F88BC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ED66F-273C-840B-E38B-0BA0DE2A0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EBD27-3717-D39C-EDBF-311C6437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FD1F3-74B3-B902-AC08-7A8CA0F6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BAE64-250C-11A5-517A-CD658301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1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37E57-A299-C508-F5A2-927E9F8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77A42-DBB2-A8E9-8677-851E01D78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2716E-AEFE-8B38-3B34-F9CCD635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DB69F-C472-60C4-74F0-E2D6C61F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CDDB0-0DB5-19D7-14A2-57DD7335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F93A2-7492-250E-D04A-CCB69F87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54D54-4063-5E5E-F19E-DDA15ACF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4E0B4-12DB-FEEE-8886-353AAB5D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A6FE9B-BA48-F701-E46B-A567B7985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70C59-CAE7-97C4-7664-9A1196A3F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E3F39-7429-5EFA-A805-564C374BD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ED3BB-99F6-9C07-F45F-5C0F7CBC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30ABD9-436C-CE5D-2C75-B5457B4E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BEDA6-7D29-C95E-AB9A-29999C0D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7FAB-B6F5-E090-897F-66093E26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6E2B0D-D7EF-7D2E-E557-94EF82CE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BE647B-6548-EC02-91BB-F723B549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18D61-823E-E200-8B1A-D0FDA570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2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60A6BC-3E54-FA4B-89B8-F0B3031E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889E1-305B-B252-5A8A-A85BEE65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5F03D1-30FF-EAAC-3AA9-0400E14E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63A03-D712-3E5D-CB5E-98BC8ED8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B1AB3-E177-CB9A-C511-237B8A60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44E4B-AA48-645E-6BDC-DE236C4F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BC4F2-C3E4-694C-76ED-E15875B6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EECB8-8E36-5C5A-4830-2B5FC013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5BE8B-72D9-1E10-C5BD-9E21878C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7EBD-028B-44F5-1637-99F8D570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E09FD1-0400-F66D-D740-800D9123A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A84E72-3838-C80A-E82D-36CC1C5B1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F0306-30B0-E4E2-A0EF-FEA34CE6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4E88D-770A-D999-8C7D-EB4F6946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E18AB-1620-358A-1C6D-3A5425E2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85C90-903B-040E-6BDA-62539A69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0BDAA-7A00-73F5-36EF-03EFE0A3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E588A-580F-BCEB-EDB1-0B2A777D7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64FA-B289-4533-BEF8-1886F95DC73B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86450-6905-3BCE-FC02-A9A1D00F9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34CF3-DF94-0D37-BCC4-559329147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CDC9-BC9C-4347-8ECE-9CB87BE12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3D848-16FE-213F-BE7B-0519E9FF58DD}"/>
              </a:ext>
            </a:extLst>
          </p:cNvPr>
          <p:cNvSpPr/>
          <p:nvPr/>
        </p:nvSpPr>
        <p:spPr>
          <a:xfrm>
            <a:off x="1583267" y="2201335"/>
            <a:ext cx="2040467" cy="372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Account</a:t>
            </a:r>
            <a:r>
              <a:rPr lang="ko-KR" altLang="en-US" sz="1400" dirty="0"/>
              <a:t> </a:t>
            </a:r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C49FDC-D772-ABE6-644C-229AAA305B60}"/>
              </a:ext>
            </a:extLst>
          </p:cNvPr>
          <p:cNvSpPr/>
          <p:nvPr/>
        </p:nvSpPr>
        <p:spPr>
          <a:xfrm>
            <a:off x="1583267" y="1828801"/>
            <a:ext cx="2040467" cy="3725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Oauth</a:t>
            </a:r>
            <a:r>
              <a:rPr lang="en-US" altLang="ko-KR" sz="1200" dirty="0"/>
              <a:t> - JWT</a:t>
            </a:r>
            <a:endParaRPr lang="ko-KR" altLang="en-US" sz="12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ACCBCBFD-3AE4-0F82-F12E-C5DFB4295AF1}"/>
              </a:ext>
            </a:extLst>
          </p:cNvPr>
          <p:cNvSpPr/>
          <p:nvPr/>
        </p:nvSpPr>
        <p:spPr>
          <a:xfrm>
            <a:off x="5816601" y="1634067"/>
            <a:ext cx="855133" cy="778933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redis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A45E8949-C5A9-16F5-2955-E476525A9488}"/>
              </a:ext>
            </a:extLst>
          </p:cNvPr>
          <p:cNvSpPr/>
          <p:nvPr/>
        </p:nvSpPr>
        <p:spPr>
          <a:xfrm>
            <a:off x="2175933" y="3818465"/>
            <a:ext cx="855133" cy="778933"/>
          </a:xfrm>
          <a:prstGeom prst="ca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</a:t>
            </a:r>
            <a:r>
              <a:rPr lang="en-US" altLang="ko-KR" sz="1400" dirty="0" err="1"/>
              <a:t>db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F82714-3710-AC2A-8CAD-ABAEC2818AF8}"/>
              </a:ext>
            </a:extLst>
          </p:cNvPr>
          <p:cNvSpPr/>
          <p:nvPr/>
        </p:nvSpPr>
        <p:spPr>
          <a:xfrm>
            <a:off x="1583267" y="601136"/>
            <a:ext cx="2040467" cy="372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tenant app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D44CFA-B478-73F8-FFB2-EC2F9EF36861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flipH="1">
            <a:off x="2603500" y="2573868"/>
            <a:ext cx="1" cy="1244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C9EA07-EFED-9F31-1665-6271D2FF7599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603501" y="973669"/>
            <a:ext cx="0" cy="855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27622AC-BDC5-63A1-B6DB-9FEA7C97C1C7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3623734" y="2015068"/>
            <a:ext cx="2192867" cy="8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028776-BAB6-06B0-0F53-735BB7E0E597}"/>
              </a:ext>
            </a:extLst>
          </p:cNvPr>
          <p:cNvSpPr/>
          <p:nvPr/>
        </p:nvSpPr>
        <p:spPr>
          <a:xfrm>
            <a:off x="5223934" y="3856567"/>
            <a:ext cx="2040467" cy="596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Biz Domain</a:t>
            </a:r>
            <a:r>
              <a:rPr lang="ko-KR" altLang="en-US" sz="1400" dirty="0"/>
              <a:t> </a:t>
            </a:r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8C3FCB43-DFCE-25D6-78B1-E13DB3E11F77}"/>
              </a:ext>
            </a:extLst>
          </p:cNvPr>
          <p:cNvSpPr/>
          <p:nvPr/>
        </p:nvSpPr>
        <p:spPr>
          <a:xfrm>
            <a:off x="5791201" y="5223933"/>
            <a:ext cx="905932" cy="778933"/>
          </a:xfrm>
          <a:prstGeom prst="ca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Tenant </a:t>
            </a:r>
          </a:p>
          <a:p>
            <a:pPr algn="ctr"/>
            <a:r>
              <a:rPr lang="en-US" altLang="ko-KR" sz="1400" dirty="0"/>
              <a:t>domain</a:t>
            </a:r>
          </a:p>
          <a:p>
            <a:pPr algn="ctr"/>
            <a:r>
              <a:rPr lang="en-US" altLang="ko-KR" sz="1400" dirty="0" err="1"/>
              <a:t>db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45BEB8-5A85-7083-B3B3-4B62E5B60B99}"/>
              </a:ext>
            </a:extLst>
          </p:cNvPr>
          <p:cNvCxnSpPr>
            <a:cxnSpLocks/>
            <a:stCxn id="23" idx="1"/>
            <a:endCxn id="21" idx="2"/>
          </p:cNvCxnSpPr>
          <p:nvPr/>
        </p:nvCxnSpPr>
        <p:spPr>
          <a:xfrm flipV="1">
            <a:off x="6244167" y="4453468"/>
            <a:ext cx="1" cy="770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51A85C-5B0B-EA36-D361-55319A123949}"/>
              </a:ext>
            </a:extLst>
          </p:cNvPr>
          <p:cNvCxnSpPr>
            <a:cxnSpLocks/>
            <a:stCxn id="7" idx="3"/>
            <a:endCxn id="21" idx="0"/>
          </p:cNvCxnSpPr>
          <p:nvPr/>
        </p:nvCxnSpPr>
        <p:spPr>
          <a:xfrm>
            <a:off x="6244168" y="2413000"/>
            <a:ext cx="0" cy="1443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0808F8-5184-6AAE-1D71-32139C51F21B}"/>
              </a:ext>
            </a:extLst>
          </p:cNvPr>
          <p:cNvSpPr txBox="1"/>
          <p:nvPr/>
        </p:nvSpPr>
        <p:spPr>
          <a:xfrm>
            <a:off x="1516425" y="1444138"/>
            <a:ext cx="1319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Login request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77777-492E-2A2C-22E9-236E5BE708A8}"/>
              </a:ext>
            </a:extLst>
          </p:cNvPr>
          <p:cNvSpPr txBox="1"/>
          <p:nvPr/>
        </p:nvSpPr>
        <p:spPr>
          <a:xfrm>
            <a:off x="1552740" y="2654068"/>
            <a:ext cx="245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Login process</a:t>
            </a:r>
            <a:r>
              <a:rPr lang="ko-KR" altLang="en-US" sz="1200" dirty="0"/>
              <a:t> </a:t>
            </a:r>
            <a:r>
              <a:rPr lang="en-US" altLang="ko-KR" sz="1200" dirty="0"/>
              <a:t>(JWT) and </a:t>
            </a:r>
          </a:p>
          <a:p>
            <a:r>
              <a:rPr lang="en-US" altLang="ko-KR" sz="1200" dirty="0"/>
              <a:t>create session id and JWT token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1D3B39-922A-E069-90A7-36799D43D237}"/>
              </a:ext>
            </a:extLst>
          </p:cNvPr>
          <p:cNvSpPr txBox="1"/>
          <p:nvPr/>
        </p:nvSpPr>
        <p:spPr>
          <a:xfrm>
            <a:off x="3583656" y="1748936"/>
            <a:ext cx="2569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Store session Id and JWT token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FCD511-175B-00EB-006E-25F69090188C}"/>
              </a:ext>
            </a:extLst>
          </p:cNvPr>
          <p:cNvSpPr txBox="1"/>
          <p:nvPr/>
        </p:nvSpPr>
        <p:spPr>
          <a:xfrm>
            <a:off x="1541967" y="1044838"/>
            <a:ext cx="296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Get tenant routing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 and session Id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F0556AF-5A4A-FB06-04D2-4A4C01B49B72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2603501" y="973669"/>
            <a:ext cx="3640667" cy="288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08F9910-6EB0-8574-637D-9708EC2EE0AC}"/>
              </a:ext>
            </a:extLst>
          </p:cNvPr>
          <p:cNvSpPr txBox="1"/>
          <p:nvPr/>
        </p:nvSpPr>
        <p:spPr>
          <a:xfrm>
            <a:off x="4425771" y="3035692"/>
            <a:ext cx="1808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Request biz domain</a:t>
            </a:r>
            <a:endParaRPr lang="ko-KR" altLang="en-US" sz="12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DBF2481-FBD7-5C37-6FB9-769B7E060FDD}"/>
              </a:ext>
            </a:extLst>
          </p:cNvPr>
          <p:cNvCxnSpPr>
            <a:cxnSpLocks/>
          </p:cNvCxnSpPr>
          <p:nvPr/>
        </p:nvCxnSpPr>
        <p:spPr>
          <a:xfrm>
            <a:off x="6368869" y="2417236"/>
            <a:ext cx="0" cy="1439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38FD598-3E58-E376-859A-31176651016C}"/>
              </a:ext>
            </a:extLst>
          </p:cNvPr>
          <p:cNvSpPr txBox="1"/>
          <p:nvPr/>
        </p:nvSpPr>
        <p:spPr>
          <a:xfrm>
            <a:off x="6368868" y="2622264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6. Authorization by session Id and </a:t>
            </a:r>
          </a:p>
          <a:p>
            <a:r>
              <a:rPr lang="en-US" altLang="ko-KR" sz="1200" dirty="0"/>
              <a:t>Get JWT Identity information</a:t>
            </a:r>
          </a:p>
          <a:p>
            <a:r>
              <a:rPr lang="en-US" altLang="ko-KR" sz="1200" dirty="0"/>
              <a:t>(User name, Tenant Info, 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…)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262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SeokWon Hong</dc:creator>
  <cp:lastModifiedBy>SeokWon Hong</cp:lastModifiedBy>
  <cp:revision>1</cp:revision>
  <dcterms:created xsi:type="dcterms:W3CDTF">2023-09-10T12:37:45Z</dcterms:created>
  <dcterms:modified xsi:type="dcterms:W3CDTF">2023-09-10T12:37:55Z</dcterms:modified>
</cp:coreProperties>
</file>