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/>
            <p:cNvSpPr/>
            <p:nvPr/>
          </p:nvSpPr>
          <p:spPr bwMode="auto"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/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</p:spPr>
        </p:pic>
      </p:grpSp>
      <p:sp>
        <p:nvSpPr>
          <p:cNvPr id="12" name="Round Diagonal Corner 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" name="Group 13"/>
          <p:cNvGrpSpPr>
            <a:grpSpLocks noChangeAspect="1" noGrp="1" noMove="1" noResize="1" noRot="1" noUngrp="1"/>
          </p:cNvGrpSpPr>
          <p:nvPr/>
        </p:nvGrpSpPr>
        <p:grpSpPr bwMode="auto"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15" name="Freeform 32"/>
            <p:cNvSpPr/>
            <p:nvPr/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 fill="norm" stroke="1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/>
            <p:cNvSpPr>
              <a:spLocks noEditPoints="1"/>
            </p:cNvSpPr>
            <p:nvPr/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 fill="norm" stroke="1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/>
            <p:cNvSpPr>
              <a:spLocks noEditPoints="1"/>
            </p:cNvSpPr>
            <p:nvPr/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/>
            <p:cNvSpPr/>
            <p:nvPr/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 fill="norm" stroke="1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/>
            <p:cNvSpPr/>
            <p:nvPr/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 fill="norm" stroke="1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/>
            <p:cNvSpPr>
              <a:spLocks noEditPoints="1"/>
            </p:cNvSpPr>
            <p:nvPr/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 fill="norm" stroke="1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/>
            <p:cNvSpPr>
              <a:spLocks noEditPoints="1"/>
            </p:cNvSpPr>
            <p:nvPr/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/>
            <p:cNvSpPr/>
            <p:nvPr/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 fill="norm" stroke="1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/>
            <p:cNvSpPr>
              <a:spLocks noEditPoints="1"/>
            </p:cNvSpPr>
            <p:nvPr/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/>
            <p:cNvSpPr>
              <a:spLocks noChangeArrowheads="1"/>
            </p:cNvSpPr>
            <p:nvPr/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/>
            <p:cNvSpPr/>
            <p:nvPr/>
          </p:nvSpPr>
          <p:spPr bwMode="auto">
            <a:xfrm rot="16199999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 fill="norm" stroke="1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/>
            <p:cNvSpPr>
              <a:spLocks noEditPoints="1"/>
            </p:cNvSpPr>
            <p:nvPr/>
          </p:nvSpPr>
          <p:spPr bwMode="auto">
            <a:xfrm rot="16199999" flipH="1" flipV="1">
              <a:off x="1958445" y="3463127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 fill="norm" stroke="1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 rot="16199999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/>
            <p:cNvSpPr/>
            <p:nvPr/>
          </p:nvSpPr>
          <p:spPr bwMode="auto">
            <a:xfrm rot="16199999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 fill="norm" stroke="1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/>
            <p:cNvSpPr/>
            <p:nvPr/>
          </p:nvSpPr>
          <p:spPr bwMode="auto">
            <a:xfrm rot="16199999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 fill="norm" stroke="1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/>
            <p:cNvSpPr>
              <a:spLocks noEditPoints="1"/>
            </p:cNvSpPr>
            <p:nvPr/>
          </p:nvSpPr>
          <p:spPr bwMode="auto">
            <a:xfrm rot="16199999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 fill="norm" stroke="1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 rot="16199999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/>
            <p:cNvSpPr/>
            <p:nvPr/>
          </p:nvSpPr>
          <p:spPr bwMode="auto">
            <a:xfrm rot="16199999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 fill="norm" stroke="1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/>
            <p:cNvSpPr>
              <a:spLocks noEditPoints="1"/>
            </p:cNvSpPr>
            <p:nvPr/>
          </p:nvSpPr>
          <p:spPr bwMode="auto">
            <a:xfrm rot="16199999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 rot="16199999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667000" y="2328334"/>
            <a:ext cx="6858000" cy="1367896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ru-RU" b="1">
                <a:solidFill>
                  <a:srgbClr val="FFFFFF"/>
                </a:solidFill>
                <a:latin typeface="Calibri"/>
                <a:cs typeface="Calibri"/>
              </a:rPr>
              <a:t>Star Map</a:t>
            </a:r>
            <a:endParaRPr lang="ru-RU" b="1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defRPr/>
            </a:pPr>
            <a:r>
              <a:rPr lang="ru-RU">
                <a:solidFill>
                  <a:schemeClr val="bg2"/>
                </a:solidFill>
                <a:latin typeface="Calibri"/>
                <a:cs typeface="Calibri"/>
              </a:rPr>
              <a:t>Подготовили: Грошева Софья и Аннинкова Дана</a:t>
            </a:r>
            <a:endParaRPr lang="ru-RU">
              <a:solidFill>
                <a:schemeClr val="bg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/>
            <p:cNvSpPr/>
            <p:nvPr/>
          </p:nvSpPr>
          <p:spPr bwMode="auto"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/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>
                <a:latin typeface="Calibri"/>
                <a:cs typeface="Calibri"/>
              </a:rPr>
              <a:t>Идея и задачи проекта</a:t>
            </a:r>
            <a:endParaRPr lang="ru-RU"/>
          </a:p>
        </p:txBody>
      </p:sp>
      <p:pic>
        <p:nvPicPr>
          <p:cNvPr id="5" name="Picture 4" descr="Закрывается кнопками в маршруте стратегических маршрутов"/>
          <p:cNvPicPr>
            <a:picLocks noChangeAspect="1"/>
          </p:cNvPicPr>
          <p:nvPr/>
        </p:nvPicPr>
        <p:blipFill>
          <a:blip r:embed="rId4"/>
          <a:srcRect l="10360" t="0" r="44658" b="9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 fill="norm" stroke="1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 fill="norm" stroke="1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 fill="norm" stroke="1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 fill="norm" stroke="1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7"/>
            <p:cNvSpPr/>
            <p:nvPr/>
          </p:nvSpPr>
          <p:spPr bwMode="auto">
            <a:xfrm>
              <a:off x="1743075" y="4763"/>
              <a:ext cx="419100" cy="522287"/>
            </a:xfrm>
            <a:custGeom>
              <a:avLst/>
              <a:gdLst/>
              <a:ahLst/>
              <a:cxnLst/>
              <a:rect l="0" t="0" r="r" b="b"/>
              <a:pathLst>
                <a:path w="264" h="329" fill="norm" stroke="1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 fill="norm" stroke="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 fill="norm" stroke="1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2"/>
            <p:cNvSpPr/>
            <p:nvPr/>
          </p:nvSpPr>
          <p:spPr bwMode="auto">
            <a:xfrm>
              <a:off x="738188" y="5622924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 fill="norm" stroke="1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647700" y="5480049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 fill="norm" stroke="1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 fill="norm" stroke="1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 fill="norm" stroke="1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 fill="norm" stroke="1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 fill="norm" stroke="1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3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 fill="norm" stroke="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 fill="norm" stroke="1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7" cy="160338"/>
            </a:xfrm>
            <a:custGeom>
              <a:avLst/>
              <a:gdLst/>
              <a:ahLst/>
              <a:cxnLst/>
              <a:rect l="0" t="0" r="r" b="b"/>
              <a:pathLst>
                <a:path w="35" h="34" fill="norm" stroke="1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8"/>
            <p:cNvSpPr/>
            <p:nvPr/>
          </p:nvSpPr>
          <p:spPr bwMode="auto">
            <a:xfrm>
              <a:off x="595313" y="4763"/>
              <a:ext cx="638175" cy="4025899"/>
            </a:xfrm>
            <a:custGeom>
              <a:avLst/>
              <a:gdLst/>
              <a:ahLst/>
              <a:cxnLst/>
              <a:rect l="0" t="0" r="r" b="b"/>
              <a:pathLst>
                <a:path w="402" h="2536" fill="norm" stroke="1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 fill="norm" stroke="1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49"/>
            </a:xfrm>
            <a:custGeom>
              <a:avLst/>
              <a:gdLst/>
              <a:ahLst/>
              <a:cxnLst/>
              <a:rect l="0" t="0" r="r" b="b"/>
              <a:pathLst>
                <a:path w="23" h="23" fill="norm" stroke="1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 fill="norm" stroke="1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2"/>
            <p:cNvSpPr>
              <a:spLocks noEditPoints="1"/>
            </p:cNvSpPr>
            <p:nvPr/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 fill="norm" stroke="1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 fill="norm" stroke="1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 fill="norm" stroke="1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5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 fill="norm" stroke="1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 fill="norm" stroke="1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0"/>
            <p:cNvSpPr>
              <a:spLocks noEditPoints="1"/>
            </p:cNvSpPr>
            <p:nvPr/>
          </p:nvSpPr>
          <p:spPr bwMode="auto">
            <a:xfrm>
              <a:off x="1624013" y="486727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 fill="norm" stroke="1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 fill="norm" stroke="1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4"/>
            <p:cNvSpPr>
              <a:spLocks noEditPoints="1"/>
            </p:cNvSpPr>
            <p:nvPr/>
          </p:nvSpPr>
          <p:spPr bwMode="auto"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 fill="norm" stroke="1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 fill="norm" stroke="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 fill="norm" stroke="1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 fill="norm" stroke="1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991369" y="2249487"/>
            <a:ext cx="6347394" cy="395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ru-RU">
                <a:latin typeface="Calibri"/>
                <a:cs typeface="Calibri"/>
              </a:rPr>
              <a:t>Создать интерактивную карту с информацией о звездах и созвездиях</a:t>
            </a:r>
            <a:endParaRPr lang="ru-RU"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ru-RU">
                <a:latin typeface="Calibri"/>
                <a:cs typeface="Calibri"/>
              </a:rPr>
              <a:t>Создать интерфейс приложения: главное диалоговое окно и побочное</a:t>
            </a:r>
            <a:endParaRPr lang="ru-RU"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ru-RU">
                <a:latin typeface="Calibri"/>
                <a:cs typeface="Calibri"/>
              </a:rPr>
              <a:t>Найти способ определения координат</a:t>
            </a:r>
            <a:endParaRPr/>
          </a:p>
          <a:p>
            <a:pPr>
              <a:lnSpc>
                <a:spcPct val="110000"/>
              </a:lnSpc>
              <a:defRPr/>
            </a:pPr>
            <a:r>
              <a:rPr lang="ru-RU">
                <a:latin typeface="Calibri"/>
                <a:cs typeface="Calibri"/>
              </a:rPr>
              <a:t>Создать базы данных с координатами звезд и информацией о них</a:t>
            </a:r>
            <a:endParaRPr lang="ru-RU"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ru-RU">
                <a:latin typeface="Calibri"/>
                <a:cs typeface="Calibri"/>
              </a:rPr>
              <a:t>Соединить базу данных и интерфейс</a:t>
            </a:r>
            <a:endParaRPr lang="ru-RU"/>
          </a:p>
          <a:p>
            <a:pPr>
              <a:lnSpc>
                <a:spcPct val="110000"/>
              </a:lnSpc>
              <a:defRPr/>
            </a:pPr>
            <a:endParaRPr lang="ru-RU"/>
          </a:p>
          <a:p>
            <a:pPr>
              <a:lnSpc>
                <a:spcPct val="110000"/>
              </a:lnSpc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34089" y="-46890"/>
            <a:ext cx="9905998" cy="147857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800">
                <a:latin typeface="Calibri"/>
                <a:cs typeface="Calibri"/>
              </a:rPr>
              <a:t>Реализация проекта</a:t>
            </a:r>
            <a:endParaRPr lang="ru-RU" sz="4800"/>
          </a:p>
        </p:txBody>
      </p:sp>
      <p:pic>
        <p:nvPicPr>
          <p:cNvPr id="4" name="Рисунок 4" descr="Изображение выглядит как текст, снимок экрана, компьютер&#10;&#10;Автоматически созданное описание"/>
          <p:cNvPicPr>
            <a:picLocks noChangeAspect="1" noGrp="1"/>
          </p:cNvPicPr>
          <p:nvPr>
            <p:ph idx="1"/>
          </p:nvPr>
        </p:nvPicPr>
        <p:blipFill>
          <a:blip r:embed="rId2"/>
          <a:srcRect l="27448" t="11302" r="13102" b="6143"/>
          <a:stretch/>
        </p:blipFill>
        <p:spPr bwMode="auto">
          <a:xfrm>
            <a:off x="2626529" y="1025188"/>
            <a:ext cx="6512471" cy="508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77019" y="339476"/>
            <a:ext cx="9905998" cy="1478570"/>
          </a:xfrm>
        </p:spPr>
        <p:txBody>
          <a:bodyPr/>
          <a:lstStyle/>
          <a:p>
            <a:pPr algn="ctr">
              <a:defRPr/>
            </a:pPr>
            <a:r>
              <a:rPr lang="ru-RU" sz="4800">
                <a:latin typeface="Calibri"/>
                <a:cs typeface="Calibri"/>
              </a:rPr>
              <a:t>Реализация проекта</a:t>
            </a:r>
            <a:endParaRPr lang="ru-RU" sz="4800"/>
          </a:p>
        </p:txBody>
      </p:sp>
      <p:pic>
        <p:nvPicPr>
          <p:cNvPr id="6" name="Рисунок 6" descr="Изображение выглядит как текст&#10;&#10;Автоматически созданное описание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5591062" y="2675776"/>
            <a:ext cx="5943600" cy="2238375"/>
          </a:xfrm>
          <a:prstGeom prst="rect">
            <a:avLst/>
          </a:prstGeom>
        </p:spPr>
      </p:pic>
      <p:pic>
        <p:nvPicPr>
          <p:cNvPr id="5" name="Рисунок 6" descr="Изображение выглядит как текст, снимок экрана, компьютер&#10;&#10;Автоматически созданное описание"/>
          <p:cNvPicPr>
            <a:picLocks noChangeAspect="1"/>
          </p:cNvPicPr>
          <p:nvPr/>
        </p:nvPicPr>
        <p:blipFill>
          <a:blip r:embed="rId3"/>
          <a:srcRect l="26667" t="35417" r="35294" b="694"/>
          <a:stretch/>
        </p:blipFill>
        <p:spPr bwMode="auto">
          <a:xfrm>
            <a:off x="130935" y="1605699"/>
            <a:ext cx="5282790" cy="4967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/>
            <p:cNvSpPr/>
            <p:nvPr/>
          </p:nvSpPr>
          <p:spPr bwMode="auto"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/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>
                <a:latin typeface="Calibri"/>
                <a:cs typeface="Calibri"/>
              </a:rPr>
              <a:t>Технологии проекта</a:t>
            </a:r>
            <a:endParaRPr lang="ru-RU"/>
          </a:p>
        </p:txBody>
      </p:sp>
      <p:pic>
        <p:nvPicPr>
          <p:cNvPr id="5" name="Picture 4" descr="Процессор с двоичными числами и схемой"/>
          <p:cNvPicPr>
            <a:picLocks noChangeAspect="1"/>
          </p:cNvPicPr>
          <p:nvPr/>
        </p:nvPicPr>
        <p:blipFill>
          <a:blip r:embed="rId4"/>
          <a:srcRect l="33952" t="0" r="28025" b="-1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 fill="norm" stroke="1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 fill="norm" stroke="1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 fill="norm" stroke="1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 fill="norm" stroke="1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7"/>
            <p:cNvSpPr/>
            <p:nvPr/>
          </p:nvSpPr>
          <p:spPr bwMode="auto">
            <a:xfrm>
              <a:off x="1743075" y="4763"/>
              <a:ext cx="419100" cy="522287"/>
            </a:xfrm>
            <a:custGeom>
              <a:avLst/>
              <a:gdLst/>
              <a:ahLst/>
              <a:cxnLst/>
              <a:rect l="0" t="0" r="r" b="b"/>
              <a:pathLst>
                <a:path w="264" h="329" fill="norm" stroke="1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 fill="norm" stroke="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 fill="norm" stroke="1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2"/>
            <p:cNvSpPr/>
            <p:nvPr/>
          </p:nvSpPr>
          <p:spPr bwMode="auto">
            <a:xfrm>
              <a:off x="738188" y="5622924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 fill="norm" stroke="1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647700" y="5480049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 fill="norm" stroke="1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 fill="norm" stroke="1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 fill="norm" stroke="1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 fill="norm" stroke="1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 fill="norm" stroke="1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3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 fill="norm" stroke="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 fill="norm" stroke="1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7" cy="160338"/>
            </a:xfrm>
            <a:custGeom>
              <a:avLst/>
              <a:gdLst/>
              <a:ahLst/>
              <a:cxnLst/>
              <a:rect l="0" t="0" r="r" b="b"/>
              <a:pathLst>
                <a:path w="35" h="34" fill="norm" stroke="1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8"/>
            <p:cNvSpPr/>
            <p:nvPr/>
          </p:nvSpPr>
          <p:spPr bwMode="auto">
            <a:xfrm>
              <a:off x="595313" y="4763"/>
              <a:ext cx="638175" cy="4025899"/>
            </a:xfrm>
            <a:custGeom>
              <a:avLst/>
              <a:gdLst/>
              <a:ahLst/>
              <a:cxnLst/>
              <a:rect l="0" t="0" r="r" b="b"/>
              <a:pathLst>
                <a:path w="402" h="2536" fill="norm" stroke="1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 fill="norm" stroke="1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49"/>
            </a:xfrm>
            <a:custGeom>
              <a:avLst/>
              <a:gdLst/>
              <a:ahLst/>
              <a:cxnLst/>
              <a:rect l="0" t="0" r="r" b="b"/>
              <a:pathLst>
                <a:path w="23" h="23" fill="norm" stroke="1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 fill="norm" stroke="1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2"/>
            <p:cNvSpPr>
              <a:spLocks noEditPoints="1"/>
            </p:cNvSpPr>
            <p:nvPr/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 fill="norm" stroke="1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 fill="norm" stroke="1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 fill="norm" stroke="1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5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 fill="norm" stroke="1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 fill="norm" stroke="1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0"/>
            <p:cNvSpPr>
              <a:spLocks noEditPoints="1"/>
            </p:cNvSpPr>
            <p:nvPr/>
          </p:nvSpPr>
          <p:spPr bwMode="auto">
            <a:xfrm>
              <a:off x="1624013" y="486727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 fill="norm" stroke="1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 fill="norm" stroke="1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4"/>
            <p:cNvSpPr>
              <a:spLocks noEditPoints="1"/>
            </p:cNvSpPr>
            <p:nvPr/>
          </p:nvSpPr>
          <p:spPr bwMode="auto"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fill="norm" stroke="1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 fill="norm" stroke="1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 fill="norm" stroke="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 fill="norm" stroke="1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 fill="norm" stroke="1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968958" y="2249487"/>
            <a:ext cx="607845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lang="ru-RU">
                <a:latin typeface="Calibri"/>
                <a:cs typeface="Calibri"/>
              </a:rPr>
              <a:t>Классы, функции</a:t>
            </a:r>
            <a:endParaRPr lang="ru-RU"/>
          </a:p>
          <a:p>
            <a:pPr>
              <a:defRPr/>
            </a:pPr>
            <a:r>
              <a:rPr lang="ru-RU">
                <a:latin typeface="Calibri"/>
                <a:cs typeface="Calibri"/>
              </a:rPr>
              <a:t>Модули </a:t>
            </a:r>
            <a:r>
              <a:rPr lang="ru-RU">
                <a:latin typeface="Calibri"/>
                <a:cs typeface="Calibri"/>
              </a:rPr>
              <a:t>sys</a:t>
            </a:r>
            <a:r>
              <a:rPr lang="ru-RU">
                <a:latin typeface="Calibri"/>
                <a:cs typeface="Calibri"/>
              </a:rPr>
              <a:t>, sqlite3, PyQt5</a:t>
            </a:r>
            <a:endParaRPr/>
          </a:p>
          <a:p>
            <a:pPr>
              <a:defRPr/>
            </a:pPr>
            <a:r>
              <a:rPr lang="ru-RU">
                <a:latin typeface="Calibri"/>
                <a:cs typeface="Calibri"/>
              </a:rPr>
              <a:t>DB </a:t>
            </a:r>
            <a:r>
              <a:rPr lang="ru-RU">
                <a:latin typeface="Calibri"/>
                <a:cs typeface="Calibri"/>
              </a:rPr>
              <a:t>Browser</a:t>
            </a:r>
            <a:r>
              <a:rPr lang="ru-RU">
                <a:latin typeface="Calibri"/>
                <a:cs typeface="Calibri"/>
              </a:rPr>
              <a:t>(</a:t>
            </a:r>
            <a:r>
              <a:rPr lang="ru-RU">
                <a:latin typeface="Calibri"/>
                <a:cs typeface="Calibri"/>
              </a:rPr>
              <a:t>SQLite</a:t>
            </a:r>
            <a:r>
              <a:rPr lang="ru-RU">
                <a:latin typeface="Calibri"/>
                <a:cs typeface="Calibri"/>
              </a:rPr>
              <a:t>), </a:t>
            </a:r>
            <a:r>
              <a:rPr lang="ru-RU">
                <a:latin typeface="Calibri"/>
                <a:cs typeface="Calibri"/>
              </a:rPr>
              <a:t>SQLiteStudio</a:t>
            </a:r>
            <a:r>
              <a:rPr lang="ru-RU">
                <a:latin typeface="Calibri"/>
                <a:cs typeface="Calibri"/>
              </a:rPr>
              <a:t>, </a:t>
            </a:r>
            <a:r>
              <a:rPr lang="ru-RU">
                <a:latin typeface="Calibri"/>
                <a:cs typeface="Calibri"/>
              </a:rPr>
              <a:t>QtDesigner</a:t>
            </a:r>
            <a:endParaRPr lang="ru-RU">
              <a:latin typeface="Calibri"/>
              <a:cs typeface="Calibri"/>
            </a:endParaRPr>
          </a:p>
          <a:p>
            <a:pPr>
              <a:defRPr/>
            </a:pPr>
            <a:r>
              <a:rPr lang="ru-RU">
                <a:latin typeface="Calibri"/>
                <a:cs typeface="Calibri"/>
              </a:rPr>
              <a:t>Обработка нажатия кнопки мыши</a:t>
            </a:r>
            <a:endParaRPr lang="ru-RU"/>
          </a:p>
          <a:p>
            <a:pPr>
              <a:defRPr/>
            </a:pPr>
            <a:r>
              <a:rPr lang="ru-RU">
                <a:latin typeface="Calibri"/>
                <a:cs typeface="Calibri"/>
              </a:rPr>
              <a:t>Подключение </a:t>
            </a:r>
            <a:r>
              <a:rPr lang="ru-RU">
                <a:latin typeface="Calibri"/>
                <a:cs typeface="Calibri"/>
              </a:rPr>
              <a:t>uic</a:t>
            </a:r>
            <a:r>
              <a:rPr lang="ru-RU">
                <a:latin typeface="Calibri"/>
                <a:cs typeface="Calibri"/>
              </a:rPr>
              <a:t> файла</a:t>
            </a: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>
              <a:defRPr/>
            </a:pPr>
            <a:r>
              <a:rPr lang="ru-RU" sz="4800">
                <a:latin typeface="Calibri"/>
                <a:cs typeface="Calibri"/>
              </a:rPr>
              <a:t>Особенности приложения</a:t>
            </a:r>
            <a:endParaRPr lang="ru-RU" sz="48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>
                <a:latin typeface="Calibri"/>
                <a:cs typeface="Calibri"/>
              </a:rPr>
              <a:t>Использует большое количество информации</a:t>
            </a:r>
            <a:endParaRPr/>
          </a:p>
          <a:p>
            <a:pPr>
              <a:defRPr/>
            </a:pPr>
            <a:r>
              <a:rPr lang="ru-RU">
                <a:latin typeface="Calibri"/>
                <a:cs typeface="Calibri"/>
              </a:rPr>
              <a:t>Приблизительное определение координат(уменьшает вероятность ошибок)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41413" y="242884"/>
            <a:ext cx="9905998" cy="147857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800">
                <a:latin typeface="Calibri"/>
                <a:cs typeface="Calibri"/>
              </a:rPr>
              <a:t>Вывод</a:t>
            </a:r>
            <a:endParaRPr lang="ru-RU" sz="48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141412" y="1659205"/>
            <a:ext cx="9905999" cy="4647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>
                <a:latin typeface="Calibri"/>
                <a:cs typeface="Calibri"/>
              </a:rPr>
              <a:t>Приложение планируется доработать: </a:t>
            </a:r>
            <a:endParaRPr/>
          </a:p>
          <a:p>
            <a:pPr>
              <a:defRPr/>
            </a:pPr>
            <a:r>
              <a:rPr lang="ru-RU">
                <a:latin typeface="Calibri"/>
                <a:cs typeface="Calibri"/>
              </a:rPr>
              <a:t>Добавить функцию изменения изображения карты</a:t>
            </a:r>
            <a:endParaRPr/>
          </a:p>
          <a:p>
            <a:pPr>
              <a:defRPr/>
            </a:pPr>
            <a:r>
              <a:rPr lang="ru-RU">
                <a:latin typeface="Calibri"/>
                <a:cs typeface="Calibri"/>
              </a:rPr>
              <a:t>Добавить темную тему</a:t>
            </a:r>
            <a:endParaRPr/>
          </a:p>
          <a:p>
            <a:pPr>
              <a:defRPr/>
            </a:pPr>
            <a:r>
              <a:rPr lang="ru-RU">
                <a:latin typeface="Calibri"/>
                <a:cs typeface="Calibri"/>
              </a:rPr>
              <a:t>Уменьшить вероятность ошибок определения координат</a:t>
            </a:r>
            <a:endParaRPr lang="ru-RU"/>
          </a:p>
          <a:p>
            <a:pPr marL="0" indent="0">
              <a:buNone/>
              <a:defRPr/>
            </a:pPr>
            <a:r>
              <a:rPr lang="ru-RU">
                <a:latin typeface="Calibri"/>
                <a:cs typeface="Calibri"/>
              </a:rPr>
              <a:t>Итог:</a:t>
            </a:r>
            <a:endParaRPr/>
          </a:p>
          <a:p>
            <a:pPr marL="0" indent="0">
              <a:buNone/>
              <a:defRPr/>
            </a:pPr>
            <a:r>
              <a:rPr lang="ru-RU">
                <a:latin typeface="Calibri"/>
                <a:cs typeface="Calibri"/>
              </a:rPr>
              <a:t>Приложение соответствует заявленным целям и находится в рабочем состоянии</a:t>
            </a: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R7-Office/7.2.0.134</Application>
  <DocSecurity>0</DocSecurity>
  <PresentationFormat>Широкоэкранный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>Софья Грошева</cp:lastModifiedBy>
  <cp:revision>156</cp:revision>
  <dcterms:created xsi:type="dcterms:W3CDTF">2022-11-15T20:17:20Z</dcterms:created>
  <dcterms:modified xsi:type="dcterms:W3CDTF">2022-11-16T13:35:58Z</dcterms:modified>
  <cp:category/>
  <cp:contentStatus/>
  <cp:version/>
</cp:coreProperties>
</file>