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42" r:id="rId3"/>
    <p:sldId id="357" r:id="rId4"/>
    <p:sldId id="358" r:id="rId5"/>
    <p:sldId id="361" r:id="rId6"/>
    <p:sldId id="333" r:id="rId7"/>
    <p:sldId id="359" r:id="rId8"/>
    <p:sldId id="355" r:id="rId9"/>
    <p:sldId id="343" r:id="rId10"/>
    <p:sldId id="348" r:id="rId11"/>
    <p:sldId id="349" r:id="rId12"/>
    <p:sldId id="350" r:id="rId13"/>
    <p:sldId id="351" r:id="rId14"/>
    <p:sldId id="352" r:id="rId15"/>
    <p:sldId id="366" r:id="rId16"/>
    <p:sldId id="365" r:id="rId17"/>
    <p:sldId id="362" r:id="rId18"/>
    <p:sldId id="356" r:id="rId19"/>
    <p:sldId id="363" r:id="rId20"/>
    <p:sldId id="364" r:id="rId21"/>
    <p:sldId id="268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100468" y="3900000"/>
            <a:ext cx="667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안드로이드 </a:t>
            </a:r>
            <a:r>
              <a:rPr lang="en-US" altLang="ko-KR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WIFI </a:t>
            </a:r>
            <a:r>
              <a:rPr lang="ko-KR" altLang="en-US" sz="360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디지털 포렌식</a:t>
            </a:r>
            <a:endParaRPr lang="ko-KR" altLang="en-US" sz="3600" dirty="0">
              <a:solidFill>
                <a:schemeClr val="bg1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나눔스퀘어" panose="020B0600000101010101" pitchFamily="50" charset="-127"/>
              </a:rPr>
              <a:t>조영호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20F06B5-5753-8CF3-C1FC-04826B0E6691}"/>
              </a:ext>
            </a:extLst>
          </p:cNvPr>
          <p:cNvGrpSpPr/>
          <p:nvPr/>
        </p:nvGrpSpPr>
        <p:grpSpPr>
          <a:xfrm>
            <a:off x="2723122" y="415547"/>
            <a:ext cx="6745757" cy="769441"/>
            <a:chOff x="2591162" y="415547"/>
            <a:chExt cx="674575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3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2591162" y="415547"/>
              <a:ext cx="67457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접속 기록 </a:t>
              </a:r>
              <a:r>
                <a:rPr lang="en-US" altLang="ko-KR" sz="4400" b="1" dirty="0">
                  <a:ea typeface="나눔스퀘어 ExtraBold" panose="020B0600000101010101" pitchFamily="50" charset="-127"/>
                </a:rPr>
                <a:t>/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 시간 추출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3F8B9-F0D0-CE38-A87D-C47B2F96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4" y="1741747"/>
            <a:ext cx="7772400" cy="3990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75143E-07B8-C766-1BCE-43A67001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20" y="2574561"/>
            <a:ext cx="7772400" cy="2777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D51AAA-F811-2365-4961-E2556963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920" y="2873489"/>
            <a:ext cx="47117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8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D5802CC-0FCA-DD1E-107D-E00DCBB6A8AA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4828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4828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537937" y="415547"/>
              <a:ext cx="50738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접속 시도 분석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8493C-4798-08F6-6365-E7F2BE62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56" y="1399076"/>
            <a:ext cx="7772400" cy="17656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108D97-3F4B-51CE-14E2-32B96D23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7" y="3394847"/>
            <a:ext cx="10975618" cy="321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65B2DA-9372-6F29-FEFE-D425037F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24" y="3836182"/>
            <a:ext cx="10345064" cy="2958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5771BC-ED76-5BF6-7C59-463D0507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721" y="4220960"/>
            <a:ext cx="6423471" cy="21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EF24A33-466A-5598-0FF0-69C384ED80AF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48285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48285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537940" y="415547"/>
              <a:ext cx="50738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근처 </a:t>
              </a:r>
              <a:r>
                <a:rPr lang="en-US" altLang="ko-KR" sz="4400" b="1" dirty="0">
                  <a:ea typeface="나눔스퀘어 ExtraBold" panose="020B0600000101010101" pitchFamily="50" charset="-127"/>
                </a:rPr>
                <a:t>WIFI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 스캔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3A299A-12A1-CB6F-4753-7FE69BF0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98" y="1568829"/>
            <a:ext cx="9404604" cy="33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1194BC-1C2E-B598-6249-0F12AFC85168}"/>
              </a:ext>
            </a:extLst>
          </p:cNvPr>
          <p:cNvGrpSpPr/>
          <p:nvPr/>
        </p:nvGrpSpPr>
        <p:grpSpPr>
          <a:xfrm>
            <a:off x="3302607" y="415547"/>
            <a:ext cx="5586787" cy="769441"/>
            <a:chOff x="3170653" y="415547"/>
            <a:chExt cx="558678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9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70653" y="415547"/>
              <a:ext cx="55867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데이터 사용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4206F-51F1-C96B-1431-14E883B6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5" y="1626229"/>
            <a:ext cx="7772400" cy="2954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735722-7629-89BC-471A-5D4E7512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32" y="3198598"/>
            <a:ext cx="8549640" cy="27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EA802C7-6DF7-CF8B-5B7B-FFD33468FBAA}"/>
              </a:ext>
            </a:extLst>
          </p:cNvPr>
          <p:cNvGrpSpPr/>
          <p:nvPr/>
        </p:nvGrpSpPr>
        <p:grpSpPr>
          <a:xfrm>
            <a:off x="3302607" y="415547"/>
            <a:ext cx="5586787" cy="769441"/>
            <a:chOff x="3170653" y="415547"/>
            <a:chExt cx="5586787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79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70653" y="415547"/>
              <a:ext cx="55867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ea typeface="나눔스퀘어 ExtraBold" panose="020B0600000101010101" pitchFamily="50" charset="-127"/>
                </a:rPr>
                <a:t>WIFI </a:t>
              </a:r>
              <a:r>
                <a:rPr lang="ko-KR" altLang="en-US" sz="4400" b="1" dirty="0">
                  <a:ea typeface="나눔스퀘어 ExtraBold" panose="020B0600000101010101" pitchFamily="50" charset="-127"/>
                </a:rPr>
                <a:t>데이터 사용 현황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C8FFC-1DB1-4B71-A3F1-635C4F32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5" y="2133073"/>
            <a:ext cx="11379570" cy="25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140707" y="415547"/>
            <a:ext cx="5910592" cy="769441"/>
            <a:chOff x="3140706" y="415547"/>
            <a:chExt cx="5910592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40706" y="415547"/>
              <a:ext cx="59105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로그 추출 프로그램 동작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0C5A6BC-BE9C-30F7-E48B-AB0ECC9F558A}"/>
              </a:ext>
            </a:extLst>
          </p:cNvPr>
          <p:cNvGrpSpPr/>
          <p:nvPr/>
        </p:nvGrpSpPr>
        <p:grpSpPr>
          <a:xfrm>
            <a:off x="1963595" y="1457380"/>
            <a:ext cx="8264810" cy="4684107"/>
            <a:chOff x="1744454" y="1457380"/>
            <a:chExt cx="8264810" cy="46841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045AD9E-9B66-D57B-810A-0C5AF23D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8894" y="1457382"/>
              <a:ext cx="1915930" cy="468410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6F6B478-9382-AB42-62C5-8C58DE3E2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3334" y="1457381"/>
              <a:ext cx="1915930" cy="468410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1A00C48-798A-1A59-2F19-735BBE75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4454" y="1457380"/>
              <a:ext cx="1915931" cy="4684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62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1FEB32-F618-4095-DF8C-AF40939FBAB7}"/>
              </a:ext>
            </a:extLst>
          </p:cNvPr>
          <p:cNvGrpSpPr/>
          <p:nvPr/>
        </p:nvGrpSpPr>
        <p:grpSpPr>
          <a:xfrm>
            <a:off x="2612624" y="2745866"/>
            <a:ext cx="6966753" cy="371352"/>
            <a:chOff x="2612624" y="2683219"/>
            <a:chExt cx="6966753" cy="3713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90DEB7-E5D6-FDF2-3C60-A7E8EEF8DE61}"/>
                </a:ext>
              </a:extLst>
            </p:cNvPr>
            <p:cNvSpPr/>
            <p:nvPr/>
          </p:nvSpPr>
          <p:spPr>
            <a:xfrm>
              <a:off x="2612624" y="268321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사용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Network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612D7D-311B-BA63-E241-7D2F2656DBF9}"/>
                </a:ext>
              </a:extLst>
            </p:cNvPr>
            <p:cNvSpPr/>
            <p:nvPr/>
          </p:nvSpPr>
          <p:spPr>
            <a:xfrm>
              <a:off x="6696944" y="268321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LG U+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5684AB0-5C92-F5E4-310A-F9BB1E6E8AE7}"/>
              </a:ext>
            </a:extLst>
          </p:cNvPr>
          <p:cNvGrpSpPr/>
          <p:nvPr/>
        </p:nvGrpSpPr>
        <p:grpSpPr>
          <a:xfrm>
            <a:off x="2612624" y="2116656"/>
            <a:ext cx="6966753" cy="371352"/>
            <a:chOff x="2612624" y="2116656"/>
            <a:chExt cx="6966753" cy="3713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2E7F03-CDA2-0108-CDD2-AC729A1DC862}"/>
                </a:ext>
              </a:extLst>
            </p:cNvPr>
            <p:cNvSpPr/>
            <p:nvPr/>
          </p:nvSpPr>
          <p:spPr>
            <a:xfrm>
              <a:off x="2612624" y="2116656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정보 수집 시간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D2502A-296A-D1BA-0648-262014364EB2}"/>
                </a:ext>
              </a:extLst>
            </p:cNvPr>
            <p:cNvSpPr/>
            <p:nvPr/>
          </p:nvSpPr>
          <p:spPr>
            <a:xfrm>
              <a:off x="6696944" y="2116656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>
                  <a:solidFill>
                    <a:schemeClr val="tx1"/>
                  </a:solidFill>
                </a:rPr>
                <a:t>dumpstate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: 2022-11-09 03:09:00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3E613F-3ED0-798A-19AE-21E31598EA1D}"/>
              </a:ext>
            </a:extLst>
          </p:cNvPr>
          <p:cNvGrpSpPr/>
          <p:nvPr/>
        </p:nvGrpSpPr>
        <p:grpSpPr>
          <a:xfrm>
            <a:off x="2612624" y="3375076"/>
            <a:ext cx="6966753" cy="371352"/>
            <a:chOff x="2612624" y="3234000"/>
            <a:chExt cx="6966753" cy="37135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3B904A-F7BB-9C6E-3C4E-C85223771C5A}"/>
                </a:ext>
              </a:extLst>
            </p:cNvPr>
            <p:cNvSpPr/>
            <p:nvPr/>
          </p:nvSpPr>
          <p:spPr>
            <a:xfrm>
              <a:off x="2612624" y="3234000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>
                  <a:solidFill>
                    <a:schemeClr val="tx1"/>
                  </a:solidFill>
                </a:rPr>
                <a:t>핸드폰 사용 시간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4AE0CE-F640-E12F-DFF6-C116D9B2C9F0}"/>
                </a:ext>
              </a:extLst>
            </p:cNvPr>
            <p:cNvSpPr/>
            <p:nvPr/>
          </p:nvSpPr>
          <p:spPr>
            <a:xfrm>
              <a:off x="6696944" y="3234000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0 weeks, 1 day, 12 hours, 38 minutes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B382CD-8E68-C14A-602A-000984C87691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1235EC-5696-6886-A974-20B17BA5FCCD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A9C04E-AF5B-69E6-BAAA-D0A11592A069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7711D9-8301-5FE5-76FB-37BCF3D75C8E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763959-6573-DA54-EA51-E910743A05C5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2083D6-AF81-6799-2FBA-96AFAB123D12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16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14E16-A606-F891-ED92-14D245EC211A}"/>
              </a:ext>
            </a:extLst>
          </p:cNvPr>
          <p:cNvSpPr txBox="1"/>
          <p:nvPr/>
        </p:nvSpPr>
        <p:spPr>
          <a:xfrm>
            <a:off x="637050" y="2230014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 err="1"/>
              <a:t>skiptime</a:t>
            </a:r>
            <a:endParaRPr lang="en-US" altLang="ko-KR" sz="1050" dirty="0"/>
          </a:p>
          <a:p>
            <a:r>
              <a:rPr lang="en-US" altLang="ko-KR" sz="1050" dirty="0"/>
              <a:t>DTD5G</a:t>
            </a:r>
          </a:p>
          <a:p>
            <a:r>
              <a:rPr lang="en-US" altLang="ko-KR" sz="1050" dirty="0" err="1"/>
              <a:t>hanseo</a:t>
            </a:r>
            <a:endParaRPr lang="en-US" altLang="ko-KR" sz="1050" dirty="0"/>
          </a:p>
          <a:p>
            <a:r>
              <a:rPr lang="en-US" altLang="ko-KR" sz="1050" dirty="0"/>
              <a:t>KT_GiGA_46FC</a:t>
            </a:r>
          </a:p>
          <a:p>
            <a:r>
              <a:rPr lang="en-US" altLang="ko-KR" sz="1050" dirty="0" err="1"/>
              <a:t>iptmie</a:t>
            </a:r>
            <a:endParaRPr lang="en-US" altLang="ko-KR" sz="1050" dirty="0"/>
          </a:p>
          <a:p>
            <a:r>
              <a:rPr lang="en-US" altLang="ko-KR" sz="1050" dirty="0"/>
              <a:t>RM418</a:t>
            </a:r>
          </a:p>
          <a:p>
            <a:r>
              <a:rPr lang="en-US" altLang="ko-KR" sz="1050" dirty="0" err="1"/>
              <a:t>Soma_iot</a:t>
            </a:r>
            <a:endParaRPr lang="en-US" altLang="ko-KR" sz="1050" dirty="0"/>
          </a:p>
          <a:p>
            <a:r>
              <a:rPr lang="en-US" altLang="ko-KR" sz="1050" dirty="0"/>
              <a:t>hanseo5G</a:t>
            </a:r>
          </a:p>
          <a:p>
            <a:r>
              <a:rPr lang="en-US" altLang="ko-KR" sz="1050" dirty="0" err="1"/>
              <a:t>iptime</a:t>
            </a:r>
            <a:endParaRPr lang="en-US" altLang="ko-KR" sz="1050" dirty="0"/>
          </a:p>
          <a:p>
            <a:r>
              <a:rPr lang="en-US" altLang="ko-KR" sz="1050" dirty="0" err="1"/>
              <a:t>sl</a:t>
            </a:r>
            <a:endParaRPr lang="en-US" altLang="ko-KR" sz="1050" dirty="0"/>
          </a:p>
          <a:p>
            <a:r>
              <a:rPr lang="en-US" altLang="ko-KR" sz="1050" dirty="0"/>
              <a:t>U+NetCFC0_5G</a:t>
            </a:r>
          </a:p>
          <a:p>
            <a:r>
              <a:rPr lang="en-US" altLang="ko-KR" sz="1050" dirty="0"/>
              <a:t>DS</a:t>
            </a:r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/>
              <a:t>KT_GiGA_E955</a:t>
            </a:r>
          </a:p>
          <a:p>
            <a:r>
              <a:rPr lang="en-US" altLang="ko-KR" sz="1050" dirty="0"/>
              <a:t>KT_GiGA_FDE9</a:t>
            </a:r>
          </a:p>
          <a:p>
            <a:r>
              <a:rPr lang="en-US" altLang="ko-KR" sz="1050" dirty="0" err="1"/>
              <a:t>FREE_U+zone</a:t>
            </a:r>
            <a:endParaRPr lang="en-US" altLang="ko-KR" sz="1050" dirty="0"/>
          </a:p>
          <a:p>
            <a:r>
              <a:rPr lang="en-US" altLang="ko-KR" sz="1050" dirty="0"/>
              <a:t>KT_GiGA_5G_Wave2_7328</a:t>
            </a:r>
          </a:p>
          <a:p>
            <a:r>
              <a:rPr lang="en-US" altLang="ko-KR" sz="1050" dirty="0"/>
              <a:t>KT_GiGA_5G_Wave2_2B85</a:t>
            </a:r>
          </a:p>
          <a:p>
            <a:r>
              <a:rPr lang="en-US" altLang="ko-KR" sz="1050" dirty="0" err="1"/>
              <a:t>Soma_iot</a:t>
            </a:r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BFF13-7CB0-2464-BA9D-9386D2A667C7}"/>
              </a:ext>
            </a:extLst>
          </p:cNvPr>
          <p:cNvSpPr txBox="1"/>
          <p:nvPr/>
        </p:nvSpPr>
        <p:spPr>
          <a:xfrm>
            <a:off x="5674568" y="2235535"/>
            <a:ext cx="5564932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hanseo5G</a:t>
            </a:r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 err="1"/>
              <a:t>iptime</a:t>
            </a:r>
            <a:endParaRPr lang="en-US" altLang="ko-KR" sz="1050" dirty="0"/>
          </a:p>
          <a:p>
            <a:r>
              <a:rPr lang="en-US" altLang="ko-KR" sz="1050" dirty="0" err="1"/>
              <a:t>sl</a:t>
            </a:r>
            <a:endParaRPr lang="en-US" altLang="ko-KR" sz="1050" dirty="0"/>
          </a:p>
          <a:p>
            <a:r>
              <a:rPr lang="en-US" altLang="ko-KR" sz="1050" dirty="0"/>
              <a:t>KT_GiGA_5G_Wave2_2B85</a:t>
            </a:r>
          </a:p>
          <a:p>
            <a:r>
              <a:rPr lang="en-US" altLang="ko-KR" sz="1050" dirty="0"/>
              <a:t>U+NetCFC0_5G</a:t>
            </a:r>
          </a:p>
          <a:p>
            <a:r>
              <a:rPr lang="en-US" altLang="ko-KR" sz="1050" dirty="0" err="1"/>
              <a:t>hanseo</a:t>
            </a:r>
            <a:endParaRPr lang="en-US" altLang="ko-KR" sz="1050" dirty="0"/>
          </a:p>
          <a:p>
            <a:r>
              <a:rPr lang="en-US" altLang="ko-KR" sz="1050" dirty="0"/>
              <a:t>KT_GiGA_5G_Wave2_7328</a:t>
            </a:r>
          </a:p>
          <a:p>
            <a:r>
              <a:rPr lang="en-US" altLang="ko-KR" sz="1050" dirty="0" err="1"/>
              <a:t>iptmie</a:t>
            </a:r>
            <a:endParaRPr lang="en-US" altLang="ko-KR" sz="1050" dirty="0"/>
          </a:p>
          <a:p>
            <a:r>
              <a:rPr lang="en-US" altLang="ko-KR" sz="1050" dirty="0"/>
              <a:t>RM418</a:t>
            </a:r>
          </a:p>
          <a:p>
            <a:r>
              <a:rPr lang="en-US" altLang="ko-KR" sz="1050" dirty="0" err="1"/>
              <a:t>skiptime</a:t>
            </a:r>
            <a:endParaRPr lang="en-US" altLang="ko-KR" sz="1050" dirty="0"/>
          </a:p>
          <a:p>
            <a:r>
              <a:rPr lang="en-US" altLang="ko-KR" sz="1050" dirty="0" err="1"/>
              <a:t>SoMaCenter</a:t>
            </a:r>
            <a:endParaRPr lang="en-US" altLang="ko-KR" sz="1050" dirty="0"/>
          </a:p>
          <a:p>
            <a:r>
              <a:rPr lang="en-US" altLang="ko-KR" sz="1050" dirty="0"/>
              <a:t>KT_GiGA_46FC</a:t>
            </a:r>
          </a:p>
          <a:p>
            <a:r>
              <a:rPr lang="en-US" altLang="ko-KR" sz="1050" dirty="0"/>
              <a:t>KT_GiGA_FDE9</a:t>
            </a:r>
          </a:p>
          <a:p>
            <a:r>
              <a:rPr lang="en-US" altLang="ko-KR" sz="1050" dirty="0"/>
              <a:t>KT_GiGA_E955</a:t>
            </a:r>
          </a:p>
          <a:p>
            <a:r>
              <a:rPr lang="en-US" altLang="ko-KR" sz="1050" dirty="0"/>
              <a:t>DS</a:t>
            </a:r>
          </a:p>
          <a:p>
            <a:r>
              <a:rPr lang="en-US" altLang="ko-KR" sz="1050" dirty="0" err="1"/>
              <a:t>FREE_U+zone</a:t>
            </a:r>
            <a:endParaRPr lang="en-US" altLang="ko-KR" sz="1050" dirty="0"/>
          </a:p>
          <a:p>
            <a:r>
              <a:rPr lang="en-US" altLang="ko-KR" sz="1050" dirty="0"/>
              <a:t>DTD5G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35DF81-21D6-581F-4827-D6E3F111B557}"/>
              </a:ext>
            </a:extLst>
          </p:cNvPr>
          <p:cNvSpPr/>
          <p:nvPr/>
        </p:nvSpPr>
        <p:spPr>
          <a:xfrm>
            <a:off x="736110" y="1858662"/>
            <a:ext cx="10503390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>
                <a:solidFill>
                  <a:schemeClr val="tx1"/>
                </a:solidFill>
              </a:rPr>
              <a:t>해당 </a:t>
            </a:r>
            <a:r>
              <a:rPr kumimoji="1" lang="en-US" altLang="ko-KR" sz="1200" dirty="0">
                <a:solidFill>
                  <a:schemeClr val="tx1"/>
                </a:solidFill>
              </a:rPr>
              <a:t>WIFI</a:t>
            </a:r>
            <a:r>
              <a:rPr kumimoji="1" lang="ko-KR" altLang="en-US" sz="1200" dirty="0">
                <a:solidFill>
                  <a:schemeClr val="tx1"/>
                </a:solidFill>
              </a:rPr>
              <a:t> 리스트는 신호가 큰 </a:t>
            </a:r>
            <a:r>
              <a:rPr kumimoji="1" lang="ko-KR" altLang="en-US" sz="1200">
                <a:solidFill>
                  <a:schemeClr val="tx1"/>
                </a:solidFill>
              </a:rPr>
              <a:t>순서대로 정렬됩니다</a:t>
            </a:r>
            <a:r>
              <a:rPr kumimoji="1" lang="en-US" altLang="ko-KR" sz="1200" dirty="0">
                <a:solidFill>
                  <a:schemeClr val="tx1"/>
                </a:solidFill>
              </a:rPr>
              <a:t>.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A3BC1B-9589-6B3D-E105-6F490D2DD0E5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1DA5D7-2D75-58BE-AA15-CA0C84BAF608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6D85E4-358A-2831-7AF8-B2219156BA1C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3DB75-4A7C-0B4E-9341-C72A1E5ABC70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17601-C918-1CB7-A987-6DEAF257DD74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279589-34A9-705E-4C91-AAAA87DA66B5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94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995E9B-BAA0-58AC-BD6B-864D146426FA}"/>
              </a:ext>
            </a:extLst>
          </p:cNvPr>
          <p:cNvSpPr/>
          <p:nvPr/>
        </p:nvSpPr>
        <p:spPr>
          <a:xfrm>
            <a:off x="736110" y="244020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SoMa</a:t>
            </a:r>
            <a:r>
              <a:rPr kumimoji="1" lang="en-US" altLang="ko-KR" sz="1200" dirty="0">
                <a:solidFill>
                  <a:schemeClr val="tx1"/>
                </a:solidFill>
              </a:rPr>
              <a:t> Center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6C3918-EBD0-45A7-F5F0-73969DC4C7E7}"/>
              </a:ext>
            </a:extLst>
          </p:cNvPr>
          <p:cNvSpPr/>
          <p:nvPr/>
        </p:nvSpPr>
        <p:spPr>
          <a:xfrm>
            <a:off x="736110" y="2981448"/>
            <a:ext cx="2583686" cy="37135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olleh_GiGA_WiFi_0CB6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FE026B-6050-D6F1-86C2-AAD9DA341008}"/>
              </a:ext>
            </a:extLst>
          </p:cNvPr>
          <p:cNvSpPr/>
          <p:nvPr/>
        </p:nvSpPr>
        <p:spPr>
          <a:xfrm>
            <a:off x="736110" y="352268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조영호의 </a:t>
            </a:r>
            <a:r>
              <a:rPr kumimoji="1" lang="en-US" altLang="ko-KR" sz="1200" dirty="0">
                <a:solidFill>
                  <a:schemeClr val="tx1"/>
                </a:solidFill>
              </a:rPr>
              <a:t>iPhone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991747-9A0D-55B9-04F5-D65EDAABA7C6}"/>
              </a:ext>
            </a:extLst>
          </p:cNvPr>
          <p:cNvSpPr/>
          <p:nvPr/>
        </p:nvSpPr>
        <p:spPr>
          <a:xfrm>
            <a:off x="736110" y="406392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chemeClr val="tx1"/>
                </a:solidFill>
              </a:rPr>
              <a:t>U+zone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EEE1F3-EBF1-43BC-6950-77C8E06DDDDE}"/>
              </a:ext>
            </a:extLst>
          </p:cNvPr>
          <p:cNvSpPr/>
          <p:nvPr/>
        </p:nvSpPr>
        <p:spPr>
          <a:xfrm>
            <a:off x="736110" y="4605168"/>
            <a:ext cx="2583686" cy="37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KHU Wi-Fi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920474-30A1-2F57-F88E-1F231D2525A7}"/>
              </a:ext>
            </a:extLst>
          </p:cNvPr>
          <p:cNvSpPr txBox="1"/>
          <p:nvPr/>
        </p:nvSpPr>
        <p:spPr>
          <a:xfrm>
            <a:off x="7345680" y="2342478"/>
            <a:ext cx="33147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1,743,303</a:t>
            </a:r>
            <a:r>
              <a:rPr kumimoji="1" lang="ko-KR" altLang="en-US" sz="1200" dirty="0"/>
              <a:t>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6847C-2151-C5DB-B60D-A85849B83067}"/>
              </a:ext>
            </a:extLst>
          </p:cNvPr>
          <p:cNvSpPr/>
          <p:nvPr/>
        </p:nvSpPr>
        <p:spPr>
          <a:xfrm>
            <a:off x="4362197" y="2342478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총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접속 시간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60219E-FF01-E3B9-46BE-3E5042663430}"/>
              </a:ext>
            </a:extLst>
          </p:cNvPr>
          <p:cNvSpPr/>
          <p:nvPr/>
        </p:nvSpPr>
        <p:spPr>
          <a:xfrm>
            <a:off x="4362197" y="2892776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평균 데이터 사용량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8508F7-CF2F-1EE8-4965-A285B3D3EDC0}"/>
              </a:ext>
            </a:extLst>
          </p:cNvPr>
          <p:cNvSpPr txBox="1"/>
          <p:nvPr/>
        </p:nvSpPr>
        <p:spPr>
          <a:xfrm>
            <a:off x="4362196" y="3371753"/>
            <a:ext cx="6298183" cy="86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 </a:t>
            </a:r>
            <a:r>
              <a:rPr kumimoji="1" lang="en-US" altLang="ko-KR" sz="1200" dirty="0" err="1"/>
              <a:t>avgKbps</a:t>
            </a:r>
            <a:r>
              <a:rPr kumimoji="1" lang="en-US" altLang="ko-KR" sz="1200" dirty="0"/>
              <a:t>:  0 0 0 18848 27064</a:t>
            </a:r>
          </a:p>
          <a:p>
            <a:r>
              <a:rPr kumimoji="1" lang="en-US" altLang="ko-KR" sz="1200" dirty="0"/>
              <a:t> count:  0 0 0 2 1</a:t>
            </a:r>
          </a:p>
          <a:p>
            <a:r>
              <a:rPr kumimoji="1" lang="en-US" altLang="ko-KR" sz="1200" dirty="0"/>
              <a:t> </a:t>
            </a:r>
            <a:r>
              <a:rPr kumimoji="1" lang="en-US" altLang="ko-KR" sz="1200" dirty="0" err="1"/>
              <a:t>avgKbps</a:t>
            </a:r>
            <a:r>
              <a:rPr kumimoji="1" lang="en-US" altLang="ko-KR" sz="1200" dirty="0"/>
              <a:t>:  0 0 28564 75520 134647</a:t>
            </a:r>
          </a:p>
          <a:p>
            <a:r>
              <a:rPr kumimoji="1" lang="en-US" altLang="ko-KR" sz="1200" dirty="0"/>
              <a:t> count:  0 0 9 15 10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8AE947-8A84-9A4D-61AF-9D525364D981}"/>
              </a:ext>
            </a:extLst>
          </p:cNvPr>
          <p:cNvSpPr/>
          <p:nvPr/>
        </p:nvSpPr>
        <p:spPr>
          <a:xfrm>
            <a:off x="4362197" y="4465390"/>
            <a:ext cx="25836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실</a:t>
            </a:r>
            <a:r>
              <a:rPr kumimoji="1" lang="en-US" altLang="ko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데이터 사용 기록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1924A9-229E-CBCD-1AD8-156B122EDDFC}"/>
              </a:ext>
            </a:extLst>
          </p:cNvPr>
          <p:cNvSpPr txBox="1"/>
          <p:nvPr/>
        </p:nvSpPr>
        <p:spPr>
          <a:xfrm>
            <a:off x="4362196" y="4911746"/>
            <a:ext cx="6298183" cy="1319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kumimoji="1" lang="ko-KR" altLang="en-US" sz="1200" dirty="0"/>
              <a:t>시간 </a:t>
            </a:r>
            <a:r>
              <a:rPr kumimoji="1" lang="en-US" altLang="ko-KR" sz="1200" dirty="0"/>
              <a:t>| </a:t>
            </a:r>
            <a:r>
              <a:rPr kumimoji="1" lang="ko-KR" altLang="en-US" sz="1200" dirty="0"/>
              <a:t>보낸 데이터양 </a:t>
            </a:r>
            <a:r>
              <a:rPr kumimoji="1" lang="en-US" altLang="ko-KR" sz="1200" dirty="0"/>
              <a:t>| </a:t>
            </a:r>
            <a:r>
              <a:rPr kumimoji="1" lang="ko-KR" altLang="en-US" sz="1200" dirty="0"/>
              <a:t>받은 데이터양</a:t>
            </a:r>
            <a:endParaRPr kumimoji="1" lang="en-US" altLang="ko-KR" sz="12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691F7ED-DB5F-1085-C0ED-A081857B0BDC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1BEC70-72B1-E305-D3D0-6238D9814806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6E86F2-BB01-D11C-E17B-B4A74E81A61F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E400C7-9492-61AE-5AE4-DC0DAB2E33E3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F3D5D66-E938-849B-DD64-730A20C22F4E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E14B5A0-73B7-1D3E-44A4-3AF38E1613AD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68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D8679-B7B9-8D91-FB87-95E4FE1F0E7E}"/>
              </a:ext>
            </a:extLst>
          </p:cNvPr>
          <p:cNvSpPr txBox="1"/>
          <p:nvPr/>
        </p:nvSpPr>
        <p:spPr>
          <a:xfrm>
            <a:off x="736110" y="2230874"/>
            <a:ext cx="31348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2022-11-09 02:11:42.136093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A65AE-1C2A-DE1E-CE53-AC273AEC1EAA}"/>
              </a:ext>
            </a:extLst>
          </p:cNvPr>
          <p:cNvSpPr txBox="1"/>
          <p:nvPr/>
        </p:nvSpPr>
        <p:spPr>
          <a:xfrm>
            <a:off x="736110" y="2930002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2022-11-09T02:17:44.177693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8ACCC-FA35-5AC8-6688-24539F948B55}"/>
              </a:ext>
            </a:extLst>
          </p:cNvPr>
          <p:cNvSpPr txBox="1"/>
          <p:nvPr/>
        </p:nvSpPr>
        <p:spPr>
          <a:xfrm>
            <a:off x="736110" y="3629130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2022-11-09T02:21:13.281681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D1290-D786-586D-55DB-291B357D8729}"/>
              </a:ext>
            </a:extLst>
          </p:cNvPr>
          <p:cNvSpPr txBox="1"/>
          <p:nvPr/>
        </p:nvSpPr>
        <p:spPr>
          <a:xfrm>
            <a:off x="736110" y="4328258"/>
            <a:ext cx="313485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200"/>
            </a:lvl1pPr>
          </a:lstStyle>
          <a:p>
            <a:r>
              <a:rPr lang="en-US" altLang="ko-KR"/>
              <a:t>2022-11-07T14:31:17.805319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E6700-2A29-E32F-3552-03F5BCBB733F}"/>
              </a:ext>
            </a:extLst>
          </p:cNvPr>
          <p:cNvSpPr txBox="1"/>
          <p:nvPr/>
        </p:nvSpPr>
        <p:spPr>
          <a:xfrm>
            <a:off x="4307633" y="1830615"/>
            <a:ext cx="277896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SSID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7F69A-0FB8-3C78-87A5-5C4E97B78506}"/>
              </a:ext>
            </a:extLst>
          </p:cNvPr>
          <p:cNvSpPr txBox="1"/>
          <p:nvPr/>
        </p:nvSpPr>
        <p:spPr>
          <a:xfrm>
            <a:off x="6931437" y="1830615"/>
            <a:ext cx="277896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/>
              <a:t>MAC </a:t>
            </a:r>
            <a:r>
              <a:rPr kumimoji="1" lang="ko-KR" altLang="en-US" sz="1200" dirty="0"/>
              <a:t>주소</a:t>
            </a:r>
            <a:endParaRPr kumimoji="1"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5E5EA-B0B6-66C2-D5A6-E3D71186422F}"/>
              </a:ext>
            </a:extLst>
          </p:cNvPr>
          <p:cNvSpPr txBox="1"/>
          <p:nvPr/>
        </p:nvSpPr>
        <p:spPr>
          <a:xfrm>
            <a:off x="4307633" y="2238494"/>
            <a:ext cx="2778967" cy="29734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KT_WiFi_5G_417E</a:t>
            </a:r>
          </a:p>
          <a:p>
            <a:r>
              <a:rPr kumimoji="1" lang="en-US" altLang="ko-KR" sz="1200" dirty="0"/>
              <a:t>[air purifier]_E30AJT1013042H</a:t>
            </a:r>
          </a:p>
          <a:p>
            <a:r>
              <a:rPr kumimoji="1" lang="en-US" altLang="ko-KR" sz="1200" dirty="0"/>
              <a:t>SK_WiFiGIGA93EE</a:t>
            </a:r>
          </a:p>
          <a:p>
            <a:r>
              <a:rPr kumimoji="1" lang="en-US" altLang="ko-KR" sz="1200" dirty="0"/>
              <a:t>SK_WiFiGIGA93EE_2.4G</a:t>
            </a:r>
          </a:p>
          <a:p>
            <a:r>
              <a:rPr kumimoji="1" lang="en-US" altLang="ko-KR" sz="1200" dirty="0"/>
              <a:t>KT_GiGA_2G_Wave2_152A</a:t>
            </a:r>
          </a:p>
          <a:p>
            <a:r>
              <a:rPr kumimoji="1" lang="en-US" altLang="ko-KR" sz="1200" dirty="0"/>
              <a:t>U+NetEDE8</a:t>
            </a:r>
          </a:p>
          <a:p>
            <a:r>
              <a:rPr kumimoji="1" lang="en-US" altLang="ko-KR" sz="1200" dirty="0"/>
              <a:t>KT_GiGA_5G_02</a:t>
            </a:r>
          </a:p>
          <a:p>
            <a:r>
              <a:rPr kumimoji="1" lang="en-US" altLang="ko-KR" sz="1200" dirty="0"/>
              <a:t>ww2_5G</a:t>
            </a:r>
          </a:p>
          <a:p>
            <a:r>
              <a:rPr kumimoji="1" lang="en-US" altLang="ko-KR" sz="1200" dirty="0"/>
              <a:t>iptime5G</a:t>
            </a:r>
          </a:p>
          <a:p>
            <a:r>
              <a:rPr kumimoji="1" lang="en-US" altLang="ko-KR" sz="1200" dirty="0"/>
              <a:t>RDM5G</a:t>
            </a:r>
          </a:p>
          <a:p>
            <a:r>
              <a:rPr kumimoji="1" lang="en-US" altLang="ko-KR" sz="1200" dirty="0"/>
              <a:t>KT_WLAN_178D</a:t>
            </a:r>
          </a:p>
          <a:p>
            <a:r>
              <a:rPr kumimoji="1" lang="en-US" altLang="ko-KR" sz="1200" dirty="0"/>
              <a:t>KT_GiGA_5G_Wave2_0CBC</a:t>
            </a:r>
          </a:p>
          <a:p>
            <a:r>
              <a:rPr kumimoji="1" lang="en-US" altLang="ko-KR" sz="1200" dirty="0"/>
              <a:t>DIRECT-78-HP </a:t>
            </a:r>
            <a:r>
              <a:rPr kumimoji="1" lang="en-US" altLang="ko-KR" sz="1200" dirty="0" err="1"/>
              <a:t>OfficeJet</a:t>
            </a:r>
            <a:r>
              <a:rPr kumimoji="1" lang="en-US" altLang="ko-KR" sz="1200" dirty="0"/>
              <a:t> Pro</a:t>
            </a:r>
          </a:p>
          <a:p>
            <a:r>
              <a:rPr kumimoji="1" lang="en-US" altLang="ko-KR" sz="1200" dirty="0"/>
              <a:t>U+NetE79C_5G</a:t>
            </a:r>
          </a:p>
          <a:p>
            <a:r>
              <a:rPr kumimoji="1" lang="en-US" altLang="ko-KR" sz="1200" dirty="0"/>
              <a:t>DLive5G_40A8</a:t>
            </a:r>
          </a:p>
          <a:p>
            <a:endParaRPr kumimoji="1"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B5C77-54DB-E3DA-9D43-6AFD27096A4F}"/>
              </a:ext>
            </a:extLst>
          </p:cNvPr>
          <p:cNvSpPr txBox="1"/>
          <p:nvPr/>
        </p:nvSpPr>
        <p:spPr>
          <a:xfrm>
            <a:off x="6931437" y="2230874"/>
            <a:ext cx="2778967" cy="29734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kumimoji="1" lang="en-US" altLang="ko-KR" sz="1200" dirty="0"/>
              <a:t>88:3c:1c:7c:41:81</a:t>
            </a:r>
          </a:p>
          <a:p>
            <a:r>
              <a:rPr kumimoji="1" lang="nn-NO" altLang="ko-KR" sz="1200" dirty="0"/>
              <a:t>40:ca:63:68:ba:4c</a:t>
            </a:r>
          </a:p>
          <a:p>
            <a:r>
              <a:rPr kumimoji="1" lang="en-US" altLang="ko-KR" sz="1200" dirty="0"/>
              <a:t>b4:a9:4f:c4:93:f1</a:t>
            </a:r>
          </a:p>
          <a:p>
            <a:r>
              <a:rPr kumimoji="1" lang="en-US" altLang="ko-KR" sz="1200" dirty="0"/>
              <a:t>c6:a9:4f:c4:93:f1</a:t>
            </a:r>
          </a:p>
          <a:p>
            <a:r>
              <a:rPr kumimoji="1" lang="en-US" altLang="ko-KR" sz="1200" dirty="0"/>
              <a:t>00:07:89:d3:15:2d</a:t>
            </a:r>
          </a:p>
          <a:p>
            <a:r>
              <a:rPr kumimoji="1" lang="it-IT" altLang="ko-KR" sz="1200" dirty="0"/>
              <a:t>80:ca:4b:2b:ed:ea</a:t>
            </a:r>
          </a:p>
          <a:p>
            <a:r>
              <a:rPr kumimoji="1" lang="en-US" altLang="ko-KR" sz="1200" dirty="0"/>
              <a:t>60:29:d5:3e:02:98</a:t>
            </a:r>
          </a:p>
          <a:p>
            <a:r>
              <a:rPr kumimoji="1" lang="en-US" altLang="ko-KR" sz="1200" dirty="0"/>
              <a:t>70:5d:cc:e9:ff:b4</a:t>
            </a:r>
          </a:p>
          <a:p>
            <a:r>
              <a:rPr kumimoji="1" lang="en-US" altLang="ko-KR" sz="1200" dirty="0"/>
              <a:t>88:36:6c:6e:ae:5a</a:t>
            </a:r>
          </a:p>
          <a:p>
            <a:r>
              <a:rPr kumimoji="1" lang="en-US" altLang="ko-KR" sz="1200" dirty="0"/>
              <a:t>88:36:6c:41:c7:66</a:t>
            </a:r>
          </a:p>
          <a:p>
            <a:r>
              <a:rPr kumimoji="1" lang="da-DK" altLang="ko-KR" sz="1200" dirty="0"/>
              <a:t>f4:d9:fb:1f:19:7d</a:t>
            </a:r>
          </a:p>
          <a:p>
            <a:r>
              <a:rPr kumimoji="1" lang="en-US" altLang="ko-KR" sz="1200" dirty="0"/>
              <a:t>60:29:d5:00:0c:bf</a:t>
            </a:r>
          </a:p>
          <a:p>
            <a:r>
              <a:rPr kumimoji="1" lang="en-US" altLang="ko-KR" sz="1200" dirty="0"/>
              <a:t>ac:e2:d3:c1:49:7d</a:t>
            </a:r>
          </a:p>
          <a:p>
            <a:r>
              <a:rPr kumimoji="1" lang="en-US" altLang="ko-KR" sz="1200" dirty="0"/>
              <a:t>80:ca:4b:22:e7:9f</a:t>
            </a:r>
          </a:p>
          <a:p>
            <a:r>
              <a:rPr kumimoji="1" lang="fr-FR" altLang="ko-KR" sz="1200" dirty="0"/>
              <a:t>bc:62:ce:87:40:a7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71F2796-EC15-71BF-B5B9-555F77A3AE82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42B3465-D7C3-0240-4FFF-070A35A8E040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BFE59F-F081-B617-9600-C73CAB103E17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0EE061-6823-552E-44FB-3693735F8F69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42456A9-B132-597B-BA5E-AB3A0757B651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0EA51F-8A68-A962-0CD5-CAD5BE6002ED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19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E35056-32E0-4CD1-F776-810460D09589}"/>
              </a:ext>
            </a:extLst>
          </p:cNvPr>
          <p:cNvSpPr/>
          <p:nvPr/>
        </p:nvSpPr>
        <p:spPr>
          <a:xfrm>
            <a:off x="442552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모바일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7343800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컴퓨터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8E62CF-971B-FCAA-3DAB-21E88876D969}"/>
              </a:ext>
            </a:extLst>
          </p:cNvPr>
          <p:cNvSpPr/>
          <p:nvPr/>
        </p:nvSpPr>
        <p:spPr>
          <a:xfrm>
            <a:off x="442552" y="4014742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네트워크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92EDA6-13BE-F141-35A6-254509E6D31C}"/>
              </a:ext>
            </a:extLst>
          </p:cNvPr>
          <p:cNvSpPr/>
          <p:nvPr/>
        </p:nvSpPr>
        <p:spPr>
          <a:xfrm>
            <a:off x="7343800" y="4014742"/>
            <a:ext cx="4405649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시스템 포렌식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53EC61F-683E-EE89-124E-BF267E5D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7" b="15811"/>
          <a:stretch/>
        </p:blipFill>
        <p:spPr>
          <a:xfrm>
            <a:off x="1632129" y="2504540"/>
            <a:ext cx="2026493" cy="9800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4DE01F-B047-B6A7-00F2-38AF7AB8F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5"/>
          <a:stretch/>
        </p:blipFill>
        <p:spPr>
          <a:xfrm>
            <a:off x="8563116" y="2504540"/>
            <a:ext cx="1967016" cy="9804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BF90BA-7F7C-6C49-5811-257A3C831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45"/>
          <a:stretch/>
        </p:blipFill>
        <p:spPr>
          <a:xfrm>
            <a:off x="1632130" y="4613961"/>
            <a:ext cx="2026493" cy="11578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7318542-6E7F-A087-DD4A-465CFDC68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7"/>
          <a:stretch/>
        </p:blipFill>
        <p:spPr>
          <a:xfrm>
            <a:off x="8563116" y="4504996"/>
            <a:ext cx="1967016" cy="114518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A26498-3172-3BE4-7A11-8DC47F6CE7F2}"/>
              </a:ext>
            </a:extLst>
          </p:cNvPr>
          <p:cNvSpPr/>
          <p:nvPr/>
        </p:nvSpPr>
        <p:spPr>
          <a:xfrm>
            <a:off x="395416" y="1948687"/>
            <a:ext cx="4559643" cy="1764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6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D20348-43DE-DA24-35CB-945B166F4BFD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4009530" y="415547"/>
              <a:ext cx="4172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>
                  <a:ea typeface="나눔스퀘어 ExtraBold" panose="020B0600000101010101" pitchFamily="50" charset="-127"/>
                </a:rPr>
                <a:t>시각화 진행 상황</a:t>
              </a:r>
              <a:endParaRPr lang="ko-KR" altLang="en-US" sz="4400" b="1" dirty="0"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20B40D9-C684-8435-5043-48EA7AFD3E63}"/>
              </a:ext>
            </a:extLst>
          </p:cNvPr>
          <p:cNvGrpSpPr/>
          <p:nvPr/>
        </p:nvGrpSpPr>
        <p:grpSpPr>
          <a:xfrm>
            <a:off x="985171" y="2199115"/>
            <a:ext cx="10221658" cy="276999"/>
            <a:chOff x="1095661" y="2199115"/>
            <a:chExt cx="10221658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315C81-DB3D-256E-C835-CF79CE39E130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CFB5BA-EBD9-39D2-1D3F-AA3B08DE305E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SSID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4A96-063F-868E-A524-AE9423E14FE3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연결 여부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C0530F1-66CA-5D05-8B2E-CD3F4C9CDDDA}"/>
              </a:ext>
            </a:extLst>
          </p:cNvPr>
          <p:cNvGrpSpPr/>
          <p:nvPr/>
        </p:nvGrpSpPr>
        <p:grpSpPr>
          <a:xfrm>
            <a:off x="985171" y="2623479"/>
            <a:ext cx="10221658" cy="276999"/>
            <a:chOff x="1095661" y="2199115"/>
            <a:chExt cx="10221658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40706C-E3BD-2E71-4E9E-497F45D9E003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11-09 02:08:10.146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BBC007-7FE2-B56C-226B-0A63668FFFA5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err="1">
                  <a:solidFill>
                    <a:schemeClr val="tx1"/>
                  </a:solidFill>
                </a:rPr>
                <a:t>U+zone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D3E7FE-DEB7-F1D9-5E77-91D0710B6E0A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Disconnect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6016C2-838C-37DE-4BA9-1B75BF78EE9F}"/>
              </a:ext>
            </a:extLst>
          </p:cNvPr>
          <p:cNvGrpSpPr/>
          <p:nvPr/>
        </p:nvGrpSpPr>
        <p:grpSpPr>
          <a:xfrm>
            <a:off x="985171" y="3047843"/>
            <a:ext cx="10221658" cy="276999"/>
            <a:chOff x="1095661" y="2199115"/>
            <a:chExt cx="10221658" cy="27699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4B84BB-E646-FBD8-DC60-2CFE0BF348DD}"/>
                </a:ext>
              </a:extLst>
            </p:cNvPr>
            <p:cNvSpPr txBox="1"/>
            <p:nvPr/>
          </p:nvSpPr>
          <p:spPr>
            <a:xfrm>
              <a:off x="1095661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11-09 02:21:13.401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C1BB70-58ED-1322-3255-20A63C1D19F7}"/>
                </a:ext>
              </a:extLst>
            </p:cNvPr>
            <p:cNvSpPr txBox="1"/>
            <p:nvPr/>
          </p:nvSpPr>
          <p:spPr>
            <a:xfrm>
              <a:off x="4639065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 err="1">
                  <a:solidFill>
                    <a:schemeClr val="tx1"/>
                  </a:solidFill>
                </a:rPr>
                <a:t>SoMa</a:t>
              </a:r>
              <a:r>
                <a:rPr lang="en-US" altLang="ko-KR" dirty="0">
                  <a:solidFill>
                    <a:schemeClr val="tx1"/>
                  </a:solidFill>
                </a:rPr>
                <a:t> Center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3BD436-F141-B2DA-D1FC-E186E403F8B8}"/>
                </a:ext>
              </a:extLst>
            </p:cNvPr>
            <p:cNvSpPr txBox="1"/>
            <p:nvPr/>
          </p:nvSpPr>
          <p:spPr>
            <a:xfrm>
              <a:off x="8182469" y="2199115"/>
              <a:ext cx="313485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kumimoji="1" sz="12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Connect</a:t>
              </a: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273970C-58E2-FB28-A85F-A66CBD9C2EDF}"/>
              </a:ext>
            </a:extLst>
          </p:cNvPr>
          <p:cNvCxnSpPr>
            <a:cxnSpLocks/>
          </p:cNvCxnSpPr>
          <p:nvPr/>
        </p:nvCxnSpPr>
        <p:spPr>
          <a:xfrm>
            <a:off x="949786" y="2537067"/>
            <a:ext cx="10292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524A67-3F35-6AD8-97AE-E0955E97E459}"/>
              </a:ext>
            </a:extLst>
          </p:cNvPr>
          <p:cNvGrpSpPr/>
          <p:nvPr/>
        </p:nvGrpSpPr>
        <p:grpSpPr>
          <a:xfrm>
            <a:off x="60960" y="1380199"/>
            <a:ext cx="12070080" cy="373511"/>
            <a:chOff x="138419" y="1380199"/>
            <a:chExt cx="14933941" cy="37351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077BF39-0084-7A10-129C-5268C14DDA92}"/>
                </a:ext>
              </a:extLst>
            </p:cNvPr>
            <p:cNvSpPr/>
            <p:nvPr/>
          </p:nvSpPr>
          <p:spPr>
            <a:xfrm>
              <a:off x="3017303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마지막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위치의 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스캔 현황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2475F93-0496-E024-FC2E-4FF44946828E}"/>
                </a:ext>
              </a:extLst>
            </p:cNvPr>
            <p:cNvSpPr/>
            <p:nvPr/>
          </p:nvSpPr>
          <p:spPr>
            <a:xfrm>
              <a:off x="5896187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WIFI</a:t>
              </a:r>
              <a:r>
                <a:rPr kumimoji="1" lang="ko-KR" altLang="en-US" sz="1200">
                  <a:solidFill>
                    <a:schemeClr val="tx1"/>
                  </a:solidFill>
                </a:rPr>
                <a:t>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데이터 사용 현황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02B304-ADC2-7D9B-F1CC-24D506B6865C}"/>
                </a:ext>
              </a:extLst>
            </p:cNvPr>
            <p:cNvSpPr/>
            <p:nvPr/>
          </p:nvSpPr>
          <p:spPr>
            <a:xfrm>
              <a:off x="8775071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접속시도 분석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3D1439-C503-68A0-C6DD-B57787A93F86}"/>
                </a:ext>
              </a:extLst>
            </p:cNvPr>
            <p:cNvSpPr/>
            <p:nvPr/>
          </p:nvSpPr>
          <p:spPr>
            <a:xfrm>
              <a:off x="138419" y="1380199"/>
              <a:ext cx="2882433" cy="371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분석 대상 기기 기초 정보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C9A81DE-3882-1B44-6567-4D6804F77268}"/>
                </a:ext>
              </a:extLst>
            </p:cNvPr>
            <p:cNvSpPr/>
            <p:nvPr/>
          </p:nvSpPr>
          <p:spPr>
            <a:xfrm>
              <a:off x="11653956" y="1382358"/>
              <a:ext cx="3418404" cy="37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</a:rPr>
                <a:t>WIFI 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접속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09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포렌식 단계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170703" y="1997237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A75742-59F0-A8A0-5B6B-79092307A241}"/>
              </a:ext>
            </a:extLst>
          </p:cNvPr>
          <p:cNvSpPr/>
          <p:nvPr/>
        </p:nvSpPr>
        <p:spPr>
          <a:xfrm>
            <a:off x="170703" y="3587929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분석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375CCE-8946-4E17-5374-ECCBC29E9B1F}"/>
              </a:ext>
            </a:extLst>
          </p:cNvPr>
          <p:cNvSpPr/>
          <p:nvPr/>
        </p:nvSpPr>
        <p:spPr>
          <a:xfrm>
            <a:off x="170703" y="5178621"/>
            <a:ext cx="4405649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증거 생성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1A16B-2030-BC88-714A-3A673BD96CC9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2373528" y="2420248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59557DF-58E1-2D8E-8591-FE22B81F8EC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373528" y="4010940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CB3C3-6725-DCAA-A802-EABC0394EC37}"/>
              </a:ext>
            </a:extLst>
          </p:cNvPr>
          <p:cNvSpPr/>
          <p:nvPr/>
        </p:nvSpPr>
        <p:spPr>
          <a:xfrm>
            <a:off x="5871170" y="2209201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증거가 저장된 디바이스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하드디스크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메모리</a:t>
            </a:r>
            <a:r>
              <a:rPr kumimoji="1" lang="en-US" altLang="ko-KR" dirty="0">
                <a:solidFill>
                  <a:schemeClr val="tx1"/>
                </a:solidFill>
              </a:rPr>
              <a:t>, USB </a:t>
            </a:r>
            <a:r>
              <a:rPr kumimoji="1" lang="ko-KR" altLang="en-US" dirty="0">
                <a:solidFill>
                  <a:schemeClr val="tx1"/>
                </a:solidFill>
              </a:rPr>
              <a:t>등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자료의 무결성</a:t>
            </a:r>
            <a:r>
              <a:rPr kumimoji="1" lang="ko-KR" altLang="en-US" dirty="0">
                <a:solidFill>
                  <a:schemeClr val="tx1"/>
                </a:solidFill>
              </a:rPr>
              <a:t>을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보장하면서 원하는 데이터를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6AE093-BB5E-1DB6-C1B3-DE9CE92A7DEA}"/>
              </a:ext>
            </a:extLst>
          </p:cNvPr>
          <p:cNvSpPr/>
          <p:nvPr/>
        </p:nvSpPr>
        <p:spPr>
          <a:xfrm>
            <a:off x="5871170" y="3587929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수집한 데이터에서 </a:t>
            </a:r>
            <a:r>
              <a:rPr kumimoji="1" lang="ko-KR" altLang="en-US" dirty="0" err="1">
                <a:solidFill>
                  <a:schemeClr val="tx1"/>
                </a:solidFill>
              </a:rPr>
              <a:t>가치있는</a:t>
            </a:r>
            <a:r>
              <a:rPr kumimoji="1" lang="ko-KR" altLang="en-US" dirty="0">
                <a:solidFill>
                  <a:schemeClr val="tx1"/>
                </a:solidFill>
              </a:rPr>
              <a:t> 정보를 얻어내는 기술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2DC1D-000D-3DEA-F096-91F3C21BDCCA}"/>
              </a:ext>
            </a:extLst>
          </p:cNvPr>
          <p:cNvSpPr/>
          <p:nvPr/>
        </p:nvSpPr>
        <p:spPr>
          <a:xfrm>
            <a:off x="5871170" y="5170613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취합된 증거들을 보고서 형태로 만드는 과정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8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</a:t>
            </a:r>
            <a:r>
              <a:rPr kumimoji="1" lang="ko-KR" altLang="en-US">
                <a:solidFill>
                  <a:schemeClr val="tx1"/>
                </a:solidFill>
              </a:rPr>
              <a:t>포렌식 단계별 연구 결과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BBFF02-E29F-A468-49D4-FF10143B4B64}"/>
              </a:ext>
            </a:extLst>
          </p:cNvPr>
          <p:cNvSpPr/>
          <p:nvPr/>
        </p:nvSpPr>
        <p:spPr>
          <a:xfrm>
            <a:off x="524916" y="1997237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A75742-59F0-A8A0-5B6B-79092307A241}"/>
              </a:ext>
            </a:extLst>
          </p:cNvPr>
          <p:cNvSpPr/>
          <p:nvPr/>
        </p:nvSpPr>
        <p:spPr>
          <a:xfrm>
            <a:off x="524916" y="3587929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증거 분석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375CCE-8946-4E17-5374-ECCBC29E9B1F}"/>
              </a:ext>
            </a:extLst>
          </p:cNvPr>
          <p:cNvSpPr/>
          <p:nvPr/>
        </p:nvSpPr>
        <p:spPr>
          <a:xfrm>
            <a:off x="524916" y="5178621"/>
            <a:ext cx="186842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증거 생성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1A16B-2030-BC88-714A-3A673BD96CC9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1459129" y="2420248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59557DF-58E1-2D8E-8591-FE22B81F8EC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459129" y="4010940"/>
            <a:ext cx="0" cy="116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CB3C3-6725-DCAA-A802-EABC0394EC37}"/>
              </a:ext>
            </a:extLst>
          </p:cNvPr>
          <p:cNvSpPr/>
          <p:nvPr/>
        </p:nvSpPr>
        <p:spPr>
          <a:xfrm>
            <a:off x="2903993" y="2209201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디지털 증거가 저장된 디바이스</a:t>
            </a: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하드디스크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메모리</a:t>
            </a:r>
            <a:r>
              <a:rPr kumimoji="1" lang="en-US" altLang="ko-KR" dirty="0">
                <a:solidFill>
                  <a:schemeClr val="tx1"/>
                </a:solidFill>
              </a:rPr>
              <a:t>, USB </a:t>
            </a:r>
            <a:r>
              <a:rPr kumimoji="1" lang="ko-KR" altLang="en-US" dirty="0">
                <a:solidFill>
                  <a:schemeClr val="tx1"/>
                </a:solidFill>
              </a:rPr>
              <a:t>등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</a:rPr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자료의 무결성</a:t>
            </a:r>
            <a:r>
              <a:rPr kumimoji="1" lang="ko-KR" altLang="en-US" dirty="0">
                <a:solidFill>
                  <a:schemeClr val="tx1"/>
                </a:solidFill>
              </a:rPr>
              <a:t>을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ko-KR" altLang="en-US" dirty="0">
                <a:solidFill>
                  <a:schemeClr val="tx1"/>
                </a:solidFill>
              </a:rPr>
              <a:t>보장하면서 원하는 데이터를 수집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6AE093-BB5E-1DB6-C1B3-DE9CE92A7DEA}"/>
              </a:ext>
            </a:extLst>
          </p:cNvPr>
          <p:cNvSpPr/>
          <p:nvPr/>
        </p:nvSpPr>
        <p:spPr>
          <a:xfrm>
            <a:off x="2903993" y="3587929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수집한 데이터에서 </a:t>
            </a:r>
            <a:r>
              <a:rPr kumimoji="1" lang="ko-KR" altLang="en-US" dirty="0" err="1">
                <a:solidFill>
                  <a:schemeClr val="tx1"/>
                </a:solidFill>
              </a:rPr>
              <a:t>가치있는</a:t>
            </a:r>
            <a:r>
              <a:rPr kumimoji="1" lang="ko-KR" altLang="en-US" dirty="0">
                <a:solidFill>
                  <a:schemeClr val="tx1"/>
                </a:solidFill>
              </a:rPr>
              <a:t> 정보를 얻어내는 기술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02DC1D-000D-3DEA-F096-91F3C21BDCCA}"/>
              </a:ext>
            </a:extLst>
          </p:cNvPr>
          <p:cNvSpPr/>
          <p:nvPr/>
        </p:nvSpPr>
        <p:spPr>
          <a:xfrm>
            <a:off x="2903993" y="5170613"/>
            <a:ext cx="5818575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취합된 증거들을 보고서 형태로 만드는 과정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B85D93-3D15-3F3B-18CB-09B9CDCC0163}"/>
              </a:ext>
            </a:extLst>
          </p:cNvPr>
          <p:cNvSpPr/>
          <p:nvPr/>
        </p:nvSpPr>
        <p:spPr>
          <a:xfrm>
            <a:off x="8804190" y="2340137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 자동 추출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ED4056-0EAD-81B8-A360-75B4C5DBC2B1}"/>
              </a:ext>
            </a:extLst>
          </p:cNvPr>
          <p:cNvSpPr/>
          <p:nvPr/>
        </p:nvSpPr>
        <p:spPr>
          <a:xfrm>
            <a:off x="8804190" y="3587929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WIFI </a:t>
            </a:r>
            <a:r>
              <a:rPr kumimoji="1" lang="ko-KR" altLang="en-US" dirty="0">
                <a:solidFill>
                  <a:schemeClr val="tx1"/>
                </a:solidFill>
              </a:rPr>
              <a:t>관련 로그 취합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CD6C7C-E1B6-52F9-DBD9-4AE55FAFBBEA}"/>
              </a:ext>
            </a:extLst>
          </p:cNvPr>
          <p:cNvSpPr/>
          <p:nvPr/>
        </p:nvSpPr>
        <p:spPr>
          <a:xfrm>
            <a:off x="8804190" y="5136370"/>
            <a:ext cx="3297306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시각화 프로그램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9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5490706" y="415547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FCEE1-FD72-BCCF-F21C-2D849A1967F4}"/>
              </a:ext>
            </a:extLst>
          </p:cNvPr>
          <p:cNvSpPr/>
          <p:nvPr/>
        </p:nvSpPr>
        <p:spPr>
          <a:xfrm>
            <a:off x="3469433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6DC1EC-264C-2A5A-289E-4A1AF896D2A3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WIFI</a:t>
            </a:r>
            <a:r>
              <a:rPr kumimoji="1" lang="ko-KR" altLang="en-US" dirty="0">
                <a:solidFill>
                  <a:schemeClr val="tx1"/>
                </a:solidFill>
              </a:rPr>
              <a:t>를 선택한 이유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D83952-4D7E-4DFC-8102-2F4B896BDCE2}"/>
              </a:ext>
            </a:extLst>
          </p:cNvPr>
          <p:cNvGrpSpPr/>
          <p:nvPr/>
        </p:nvGrpSpPr>
        <p:grpSpPr>
          <a:xfrm>
            <a:off x="985841" y="2608456"/>
            <a:ext cx="10220319" cy="3187795"/>
            <a:chOff x="496757" y="2068467"/>
            <a:chExt cx="10220319" cy="318779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62C0971-DE76-483A-6D0A-12EB8733C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757" y="2068467"/>
              <a:ext cx="7923946" cy="316827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0394D3B-295D-69E9-35A7-0EDCF051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806" y="2068467"/>
              <a:ext cx="7722270" cy="3187795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158CF5-7A9C-2D38-3E2B-2120FDE9C111}"/>
              </a:ext>
            </a:extLst>
          </p:cNvPr>
          <p:cNvSpPr/>
          <p:nvPr/>
        </p:nvSpPr>
        <p:spPr>
          <a:xfrm>
            <a:off x="2734742" y="2037106"/>
            <a:ext cx="6722517" cy="423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엄청난 </a:t>
            </a:r>
            <a:r>
              <a:rPr kumimoji="1" lang="en-US" altLang="ko-KR" sz="1600" dirty="0">
                <a:solidFill>
                  <a:schemeClr val="tx1"/>
                </a:solidFill>
              </a:rPr>
              <a:t>WIFI </a:t>
            </a:r>
            <a:r>
              <a:rPr kumimoji="1" lang="ko-KR" altLang="en-US" sz="1600" dirty="0">
                <a:solidFill>
                  <a:schemeClr val="tx1"/>
                </a:solidFill>
              </a:rPr>
              <a:t>보급률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tx1"/>
                </a:solidFill>
              </a:rPr>
              <a:t>스마트폰에 근처 와이파이 스캔 기록을 통한 동선 추적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dirty="0" err="1">
                <a:solidFill>
                  <a:schemeClr val="tx1"/>
                </a:solidFill>
              </a:rPr>
              <a:t>공기계</a:t>
            </a:r>
            <a:r>
              <a:rPr kumimoji="1" lang="ko-KR" altLang="en-US" sz="1600" dirty="0">
                <a:solidFill>
                  <a:schemeClr val="tx1"/>
                </a:solidFill>
              </a:rPr>
              <a:t> 또한 위치 추적 가능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6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BB6170A-B882-8D67-AED1-D2BDEE5AFB5A}"/>
              </a:ext>
            </a:extLst>
          </p:cNvPr>
          <p:cNvGrpSpPr/>
          <p:nvPr/>
        </p:nvGrpSpPr>
        <p:grpSpPr>
          <a:xfrm>
            <a:off x="3240090" y="415547"/>
            <a:ext cx="5711821" cy="769441"/>
            <a:chOff x="3108125" y="415547"/>
            <a:chExt cx="5711821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337468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108125" y="415547"/>
              <a:ext cx="57118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안드로이드 로그 시스템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5EE302-6E6D-5F64-E518-4A8CD7A567C4}"/>
              </a:ext>
            </a:extLst>
          </p:cNvPr>
          <p:cNvSpPr/>
          <p:nvPr/>
        </p:nvSpPr>
        <p:spPr>
          <a:xfrm>
            <a:off x="1472541" y="1463633"/>
            <a:ext cx="6056415" cy="447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F4EA14A-CB76-B209-5D3F-EE7A3525B959}"/>
              </a:ext>
            </a:extLst>
          </p:cNvPr>
          <p:cNvCxnSpPr>
            <a:cxnSpLocks/>
          </p:cNvCxnSpPr>
          <p:nvPr/>
        </p:nvCxnSpPr>
        <p:spPr>
          <a:xfrm>
            <a:off x="1256676" y="3705101"/>
            <a:ext cx="6521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47E498-227B-96E4-43B1-72897596B59F}"/>
              </a:ext>
            </a:extLst>
          </p:cNvPr>
          <p:cNvSpPr txBox="1"/>
          <p:nvPr/>
        </p:nvSpPr>
        <p:spPr>
          <a:xfrm>
            <a:off x="356260" y="3051958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유저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57CB2-A79D-8208-21A2-7D2CB4F60D1D}"/>
              </a:ext>
            </a:extLst>
          </p:cNvPr>
          <p:cNvSpPr txBox="1"/>
          <p:nvPr/>
        </p:nvSpPr>
        <p:spPr>
          <a:xfrm>
            <a:off x="356260" y="3871356"/>
            <a:ext cx="11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커널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C4879B-A1E2-1AF7-07E3-0E4EAF5BF405}"/>
              </a:ext>
            </a:extLst>
          </p:cNvPr>
          <p:cNvSpPr/>
          <p:nvPr/>
        </p:nvSpPr>
        <p:spPr>
          <a:xfrm>
            <a:off x="1633102" y="3816475"/>
            <a:ext cx="2133860" cy="1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</a:rPr>
              <a:t>/dev/log/main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/dev/log/radio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/dev/log/event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/dev/log/system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07D714-70A8-4648-BC12-02A27E1ECDC3}"/>
              </a:ext>
            </a:extLst>
          </p:cNvPr>
          <p:cNvSpPr/>
          <p:nvPr/>
        </p:nvSpPr>
        <p:spPr>
          <a:xfrm>
            <a:off x="4581029" y="3816474"/>
            <a:ext cx="2133860" cy="1921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Logger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자기 디스크 15">
            <a:extLst>
              <a:ext uri="{FF2B5EF4-FFF2-40B4-BE49-F238E27FC236}">
                <a16:creationId xmlns:a16="http://schemas.microsoft.com/office/drawing/2014/main" id="{62DADC5E-7EEE-2FDD-D211-31E76AD5F06E}"/>
              </a:ext>
            </a:extLst>
          </p:cNvPr>
          <p:cNvSpPr/>
          <p:nvPr/>
        </p:nvSpPr>
        <p:spPr>
          <a:xfrm>
            <a:off x="4674183" y="4260036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자기 디스크 16">
            <a:extLst>
              <a:ext uri="{FF2B5EF4-FFF2-40B4-BE49-F238E27FC236}">
                <a16:creationId xmlns:a16="http://schemas.microsoft.com/office/drawing/2014/main" id="{B3448D8D-EBD4-5414-6A75-19E624075A32}"/>
              </a:ext>
            </a:extLst>
          </p:cNvPr>
          <p:cNvSpPr/>
          <p:nvPr/>
        </p:nvSpPr>
        <p:spPr>
          <a:xfrm>
            <a:off x="5707336" y="4260036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radio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자기 디스크 17">
            <a:extLst>
              <a:ext uri="{FF2B5EF4-FFF2-40B4-BE49-F238E27FC236}">
                <a16:creationId xmlns:a16="http://schemas.microsoft.com/office/drawing/2014/main" id="{8CADC979-81E9-553C-C5B3-F9F5003B2C55}"/>
              </a:ext>
            </a:extLst>
          </p:cNvPr>
          <p:cNvSpPr/>
          <p:nvPr/>
        </p:nvSpPr>
        <p:spPr>
          <a:xfrm>
            <a:off x="4674183" y="4972555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event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자기 디스크 18">
            <a:extLst>
              <a:ext uri="{FF2B5EF4-FFF2-40B4-BE49-F238E27FC236}">
                <a16:creationId xmlns:a16="http://schemas.microsoft.com/office/drawing/2014/main" id="{C21CAFAB-5618-CB31-EC28-5675DBA3FC80}"/>
              </a:ext>
            </a:extLst>
          </p:cNvPr>
          <p:cNvSpPr/>
          <p:nvPr/>
        </p:nvSpPr>
        <p:spPr>
          <a:xfrm>
            <a:off x="5707336" y="4972555"/>
            <a:ext cx="950026" cy="6575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system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왼쪽/오른쪽 화살표[L] 19">
            <a:extLst>
              <a:ext uri="{FF2B5EF4-FFF2-40B4-BE49-F238E27FC236}">
                <a16:creationId xmlns:a16="http://schemas.microsoft.com/office/drawing/2014/main" id="{AACBE7C6-22EC-C2DA-95AD-52C076F413F8}"/>
              </a:ext>
            </a:extLst>
          </p:cNvPr>
          <p:cNvSpPr/>
          <p:nvPr/>
        </p:nvSpPr>
        <p:spPr>
          <a:xfrm>
            <a:off x="3766962" y="4240688"/>
            <a:ext cx="814067" cy="3481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4A54DE-5EE5-68D9-3DCD-AFF0514CF6FE}"/>
              </a:ext>
            </a:extLst>
          </p:cNvPr>
          <p:cNvSpPr/>
          <p:nvPr/>
        </p:nvSpPr>
        <p:spPr>
          <a:xfrm>
            <a:off x="1633102" y="1655166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애플리케이션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F2152C-63A8-E571-4447-0DF98483B436}"/>
              </a:ext>
            </a:extLst>
          </p:cNvPr>
          <p:cNvSpPr/>
          <p:nvPr/>
        </p:nvSpPr>
        <p:spPr>
          <a:xfrm>
            <a:off x="3865663" y="1655166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애플리케이션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A29FE6-73AC-37F9-E6BA-537609B27684}"/>
              </a:ext>
            </a:extLst>
          </p:cNvPr>
          <p:cNvSpPr/>
          <p:nvPr/>
        </p:nvSpPr>
        <p:spPr>
          <a:xfrm>
            <a:off x="1621226" y="2177680"/>
            <a:ext cx="5765226" cy="711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안드로이드 플랫폼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A87321-DD67-BE22-4F89-34A2681E5051}"/>
              </a:ext>
            </a:extLst>
          </p:cNvPr>
          <p:cNvSpPr/>
          <p:nvPr/>
        </p:nvSpPr>
        <p:spPr>
          <a:xfrm>
            <a:off x="1633102" y="3068330"/>
            <a:ext cx="21338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logcat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420923-1345-B06F-BF91-5E0B93D4A00A}"/>
              </a:ext>
            </a:extLst>
          </p:cNvPr>
          <p:cNvSpPr/>
          <p:nvPr/>
        </p:nvSpPr>
        <p:spPr>
          <a:xfrm>
            <a:off x="3865663" y="3068330"/>
            <a:ext cx="2133860" cy="423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dirty="0" err="1">
                <a:solidFill>
                  <a:schemeClr val="tx1"/>
                </a:solidFill>
              </a:rPr>
              <a:t>dumpstate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72B3AA-C10F-C817-5288-F3BC5AB17340}"/>
              </a:ext>
            </a:extLst>
          </p:cNvPr>
          <p:cNvSpPr/>
          <p:nvPr/>
        </p:nvSpPr>
        <p:spPr>
          <a:xfrm>
            <a:off x="6192478" y="3068330"/>
            <a:ext cx="1208333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ADB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2B3AB6-A82D-6944-00C4-706BD2C88EB1}"/>
              </a:ext>
            </a:extLst>
          </p:cNvPr>
          <p:cNvSpPr/>
          <p:nvPr/>
        </p:nvSpPr>
        <p:spPr>
          <a:xfrm>
            <a:off x="1799356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Android.util.Log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912C33-1904-8220-C007-6DCB0D3E0D7F}"/>
              </a:ext>
            </a:extLst>
          </p:cNvPr>
          <p:cNvSpPr/>
          <p:nvPr/>
        </p:nvSpPr>
        <p:spPr>
          <a:xfrm>
            <a:off x="3663782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100" dirty="0" err="1">
                <a:solidFill>
                  <a:schemeClr val="tx1"/>
                </a:solidFill>
              </a:rPr>
              <a:t>Android.util.EventLog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BF90AA-7AB3-8E01-B654-D8C3DB15247C}"/>
              </a:ext>
            </a:extLst>
          </p:cNvPr>
          <p:cNvSpPr/>
          <p:nvPr/>
        </p:nvSpPr>
        <p:spPr>
          <a:xfrm>
            <a:off x="5528208" y="2557691"/>
            <a:ext cx="1537610" cy="234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Android.util.Slog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53DB3F-A0BC-6373-3C44-F0D5DCEB7CEF}"/>
              </a:ext>
            </a:extLst>
          </p:cNvPr>
          <p:cNvSpPr/>
          <p:nvPr/>
        </p:nvSpPr>
        <p:spPr>
          <a:xfrm>
            <a:off x="9013371" y="2557691"/>
            <a:ext cx="1208333" cy="15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ADB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D4DBB-BC0C-3648-FFF2-98ACB56673E8}"/>
              </a:ext>
            </a:extLst>
          </p:cNvPr>
          <p:cNvSpPr txBox="1"/>
          <p:nvPr/>
        </p:nvSpPr>
        <p:spPr>
          <a:xfrm>
            <a:off x="9013371" y="1983179"/>
            <a:ext cx="17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외부 기기</a:t>
            </a:r>
            <a:endParaRPr kumimoji="1"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BFC825-F8F0-7CFE-51BF-2E4227B6D66C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7400811" y="3279836"/>
            <a:ext cx="1612560" cy="59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3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C966E4-EA02-7202-D80C-8C50CF7FBFC4}"/>
              </a:ext>
            </a:extLst>
          </p:cNvPr>
          <p:cNvGrpSpPr/>
          <p:nvPr/>
        </p:nvGrpSpPr>
        <p:grpSpPr>
          <a:xfrm>
            <a:off x="3140704" y="415547"/>
            <a:ext cx="5910592" cy="769441"/>
            <a:chOff x="3008743" y="415547"/>
            <a:chExt cx="5910592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008743" y="415547"/>
              <a:ext cx="59105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로그 자동 추출 프로그램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4FCEE1-FD72-BCCF-F21C-2D849A1967F4}"/>
                </a:ext>
              </a:extLst>
            </p:cNvPr>
            <p:cNvSpPr/>
            <p:nvPr/>
          </p:nvSpPr>
          <p:spPr>
            <a:xfrm>
              <a:off x="333747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BE2C3-4E97-F53A-024C-D6C32B0A44F0}"/>
              </a:ext>
            </a:extLst>
          </p:cNvPr>
          <p:cNvSpPr/>
          <p:nvPr/>
        </p:nvSpPr>
        <p:spPr>
          <a:xfrm>
            <a:off x="3570637" y="1379607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Dumpstate</a:t>
            </a:r>
            <a:r>
              <a:rPr kumimoji="1" lang="ko-KR" altLang="en-US" dirty="0">
                <a:solidFill>
                  <a:schemeClr val="tx1"/>
                </a:solidFill>
              </a:rPr>
              <a:t>란</a:t>
            </a:r>
            <a:r>
              <a:rPr kumimoji="1" lang="en-US" altLang="ko-KR" dirty="0">
                <a:solidFill>
                  <a:schemeClr val="tx1"/>
                </a:solidFill>
              </a:rPr>
              <a:t>?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8918F9-0044-2A16-F2A4-6C3A908AAF96}"/>
              </a:ext>
            </a:extLst>
          </p:cNvPr>
          <p:cNvGrpSpPr/>
          <p:nvPr/>
        </p:nvGrpSpPr>
        <p:grpSpPr>
          <a:xfrm>
            <a:off x="599699" y="2361367"/>
            <a:ext cx="10992603" cy="2706373"/>
            <a:chOff x="539927" y="2361367"/>
            <a:chExt cx="10992603" cy="27063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F512380-5CB6-2FCC-C3F2-2D3AAFCC5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927" y="2361367"/>
              <a:ext cx="4814220" cy="270637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81F44A-7219-89BE-F027-33B855CAB8B2}"/>
                </a:ext>
              </a:extLst>
            </p:cNvPr>
            <p:cNvSpPr/>
            <p:nvPr/>
          </p:nvSpPr>
          <p:spPr>
            <a:xfrm>
              <a:off x="6222184" y="2984379"/>
              <a:ext cx="5310346" cy="1460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안드로이드 개발 시 버그를 찾아내기 위해 보는 로그기록 모음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en-US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시스템 로그를 포함하고 있음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D8738152-D160-7B3B-1F32-4D2DED347F67}"/>
              </a:ext>
            </a:extLst>
          </p:cNvPr>
          <p:cNvSpPr/>
          <p:nvPr/>
        </p:nvSpPr>
        <p:spPr>
          <a:xfrm>
            <a:off x="8458200" y="1889115"/>
            <a:ext cx="740229" cy="3495847"/>
          </a:xfrm>
          <a:prstGeom prst="downArrow">
            <a:avLst>
              <a:gd name="adj1" fmla="val 50000"/>
              <a:gd name="adj2" fmla="val 308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300B9C-FBD9-8A56-50B7-637BBEFD80F3}"/>
              </a:ext>
            </a:extLst>
          </p:cNvPr>
          <p:cNvGrpSpPr/>
          <p:nvPr/>
        </p:nvGrpSpPr>
        <p:grpSpPr>
          <a:xfrm>
            <a:off x="3140704" y="415547"/>
            <a:ext cx="5910592" cy="769441"/>
            <a:chOff x="3008743" y="415547"/>
            <a:chExt cx="5910592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008743" y="415547"/>
              <a:ext cx="59105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로그 자동 추출 프로그램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4FCEE1-FD72-BCCF-F21C-2D849A1967F4}"/>
                </a:ext>
              </a:extLst>
            </p:cNvPr>
            <p:cNvSpPr/>
            <p:nvPr/>
          </p:nvSpPr>
          <p:spPr>
            <a:xfrm>
              <a:off x="333747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BB6C839-C99C-4AF6-A75A-7FCAD012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4" y="1457382"/>
            <a:ext cx="4588211" cy="46841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9D1870-4E7F-181F-41A6-7F729A9A3BA1}"/>
              </a:ext>
            </a:extLst>
          </p:cNvPr>
          <p:cNvSpPr/>
          <p:nvPr/>
        </p:nvSpPr>
        <p:spPr>
          <a:xfrm>
            <a:off x="6259531" y="1466104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갤럭시 스마트폰 컴퓨터 연결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79976-0E82-47F2-E2FE-57177E1A9BB2}"/>
              </a:ext>
            </a:extLst>
          </p:cNvPr>
          <p:cNvSpPr/>
          <p:nvPr/>
        </p:nvSpPr>
        <p:spPr>
          <a:xfrm>
            <a:off x="6259531" y="2260761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소스 실행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0F6181-BE32-C28E-6A0F-0E12069E10A2}"/>
              </a:ext>
            </a:extLst>
          </p:cNvPr>
          <p:cNvSpPr/>
          <p:nvPr/>
        </p:nvSpPr>
        <p:spPr>
          <a:xfrm>
            <a:off x="7304314" y="2805047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</a:rPr>
              <a:t>dumpState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</a:t>
            </a:r>
            <a:r>
              <a:rPr kumimoji="1" lang="ko-KR" altLang="en-US" sz="1200" dirty="0">
                <a:solidFill>
                  <a:schemeClr val="tx1"/>
                </a:solidFill>
              </a:rPr>
              <a:t>생성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335DD-2E35-9481-D58B-318916A55CF7}"/>
              </a:ext>
            </a:extLst>
          </p:cNvPr>
          <p:cNvSpPr/>
          <p:nvPr/>
        </p:nvSpPr>
        <p:spPr>
          <a:xfrm>
            <a:off x="7304314" y="3349332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수집할 수 있는 영역</a:t>
            </a: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sdcard</a:t>
            </a:r>
            <a:r>
              <a:rPr kumimoji="1" lang="en-US" altLang="ko-KR" sz="1200" dirty="0">
                <a:solidFill>
                  <a:schemeClr val="tx1"/>
                </a:solidFill>
              </a:rPr>
              <a:t>)</a:t>
            </a:r>
            <a:r>
              <a:rPr kumimoji="1" lang="ko-KR" altLang="en-US" sz="1200" dirty="0">
                <a:solidFill>
                  <a:schemeClr val="tx1"/>
                </a:solidFill>
              </a:rPr>
              <a:t>로 이동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ADC47-C85D-067D-7AF8-D433C977A11E}"/>
              </a:ext>
            </a:extLst>
          </p:cNvPr>
          <p:cNvSpPr/>
          <p:nvPr/>
        </p:nvSpPr>
        <p:spPr>
          <a:xfrm>
            <a:off x="7304314" y="3871846"/>
            <a:ext cx="2961160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컴퓨터 내 폴더로 이동</a:t>
            </a:r>
            <a:r>
              <a:rPr kumimoji="1" lang="en-US" altLang="ko-KR" sz="1200" dirty="0">
                <a:solidFill>
                  <a:schemeClr val="tx1"/>
                </a:solidFill>
              </a:rPr>
              <a:t>(/log)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91333C-594E-B4B8-C2CD-93E1D6460C66}"/>
              </a:ext>
            </a:extLst>
          </p:cNvPr>
          <p:cNvSpPr/>
          <p:nvPr/>
        </p:nvSpPr>
        <p:spPr>
          <a:xfrm>
            <a:off x="6259531" y="4579419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로그 추출 완료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5B7ACD-A17A-502C-1B1D-04F5AF238548}"/>
              </a:ext>
            </a:extLst>
          </p:cNvPr>
          <p:cNvSpPr/>
          <p:nvPr/>
        </p:nvSpPr>
        <p:spPr>
          <a:xfrm>
            <a:off x="6259531" y="5384962"/>
            <a:ext cx="5050726" cy="42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분석 진행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6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70BC40F-80F1-25B0-134F-DB511EA29B67}"/>
              </a:ext>
            </a:extLst>
          </p:cNvPr>
          <p:cNvGrpSpPr/>
          <p:nvPr/>
        </p:nvGrpSpPr>
        <p:grpSpPr>
          <a:xfrm>
            <a:off x="3469433" y="415547"/>
            <a:ext cx="5253135" cy="769441"/>
            <a:chOff x="3469432" y="415547"/>
            <a:chExt cx="5253135" cy="7694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E46C91D-437F-492B-89C7-856E2BD07DC8}"/>
                </a:ext>
              </a:extLst>
            </p:cNvPr>
            <p:cNvSpPr/>
            <p:nvPr/>
          </p:nvSpPr>
          <p:spPr>
            <a:xfrm>
              <a:off x="3469432" y="1119674"/>
              <a:ext cx="5253135" cy="653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896BEB-16E4-4FBA-8805-37759E15C1AF}"/>
                </a:ext>
              </a:extLst>
            </p:cNvPr>
            <p:cNvSpPr txBox="1"/>
            <p:nvPr/>
          </p:nvSpPr>
          <p:spPr>
            <a:xfrm>
              <a:off x="3753050" y="415547"/>
              <a:ext cx="4685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ea typeface="나눔스퀘어 ExtraBold" panose="020B0600000101010101" pitchFamily="50" charset="-127"/>
                </a:rPr>
                <a:t>네트워크 기록 분석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13B7D-2665-9D85-89F6-F12ED4C5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889115"/>
            <a:ext cx="7772400" cy="28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797</Words>
  <Application>Microsoft Office PowerPoint</Application>
  <PresentationFormat>와이드스크린</PresentationFormat>
  <Paragraphs>210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조영호</cp:lastModifiedBy>
  <cp:revision>100</cp:revision>
  <dcterms:created xsi:type="dcterms:W3CDTF">2018-09-18T10:00:32Z</dcterms:created>
  <dcterms:modified xsi:type="dcterms:W3CDTF">2022-12-05T05:56:13Z</dcterms:modified>
</cp:coreProperties>
</file>