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Мартин Лютер Кинг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85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7782"/>
          </a:xfrm>
        </p:spPr>
        <p:txBody>
          <a:bodyPr/>
          <a:lstStyle/>
          <a:p>
            <a:pPr algn="ctr"/>
            <a:r>
              <a:rPr lang="ru-RU" dirty="0" smtClean="0"/>
              <a:t>День Мартина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0282"/>
          </a:xfrm>
        </p:spPr>
        <p:txBody>
          <a:bodyPr>
            <a:noAutofit/>
          </a:bodyPr>
          <a:lstStyle/>
          <a:p>
            <a:r>
              <a:rPr lang="ru-RU" sz="1400" dirty="0"/>
              <a:t>День Мартина Лютера Кинга в США является общефедеральным в Штатах по многим причинам, но, пожалуй, главной из них можно назвать извечную тягу американцев к идеалам свободы и стремление к равенству всех без исключения граждан разной национальной принадлежности. Предки этого чернокожего борца за права человека были рабами, а сам он, после окончания Бостонского университета, как и отец, стал священником в штате Алабама, в городе Монтгомери. Впервые его прогрессивные взгляды на социальное неравноправие негритянской общины выразились, когда он возглавил акцию по блокаде общественного транспорта в родном городе, которая длилась год и семнадцать дней. Поводом для бойкота стал арест чернокожей женщины, отказавшейся уступить место белому в автобусе, а результатом стало принятие решение Верховным судом США о </a:t>
            </a:r>
            <a:r>
              <a:rPr lang="ru-RU" sz="1400" dirty="0" err="1"/>
              <a:t>неконституционности</a:t>
            </a:r>
            <a:r>
              <a:rPr lang="ru-RU" sz="1400" dirty="0"/>
              <a:t> закона о сегрегации, после чего и белые, и черные имели равные права в общественном транспорте. После этой первой победы Кинг в течение 11 лет путешествовал по всей Америке, всячески поддерживая и вдохновляя акции протеста и борьбу за расовую несправедливость. Он написал пять книг и множество статей о своей деятельности и проблемах чернокожего населения США, а также за свою революционную деятельность удостоился Нобелевской премии в 1964 году. Но, лишь спустя пятнадцать лет после его ухода из жизни, в 1983 году, Конгресс Штатов объявил третий понедельник января общенациональным праздником, Днем Мартина Лютера Кинга - </a:t>
            </a:r>
            <a:r>
              <a:rPr lang="ru-RU" sz="1400" b="1" dirty="0" err="1"/>
              <a:t>Martin</a:t>
            </a:r>
            <a:r>
              <a:rPr lang="ru-RU" sz="1400" b="1" dirty="0"/>
              <a:t> </a:t>
            </a:r>
            <a:r>
              <a:rPr lang="ru-RU" sz="1400" b="1" dirty="0" err="1"/>
              <a:t>Luther</a:t>
            </a:r>
            <a:r>
              <a:rPr lang="ru-RU" sz="1400" b="1" dirty="0"/>
              <a:t> </a:t>
            </a:r>
            <a:r>
              <a:rPr lang="ru-RU" sz="1400" b="1" dirty="0" err="1"/>
              <a:t>King</a:t>
            </a:r>
            <a:r>
              <a:rPr lang="ru-RU" sz="1400" b="1" dirty="0"/>
              <a:t>, </a:t>
            </a:r>
            <a:r>
              <a:rPr lang="ru-RU" sz="1400" b="1" dirty="0" err="1"/>
              <a:t>Jr</a:t>
            </a:r>
            <a:r>
              <a:rPr lang="ru-RU" sz="1400" b="1" dirty="0"/>
              <a:t>. </a:t>
            </a:r>
            <a:r>
              <a:rPr lang="ru-RU" sz="1400" b="1" dirty="0" err="1"/>
              <a:t>Day</a:t>
            </a:r>
            <a:r>
              <a:rPr lang="ru-RU" sz="1400" dirty="0"/>
              <a:t>, признав, таким образом, ценность вклада этого выдающегося борца за мир.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23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26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237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Мартин Лютер Кинг</vt:lpstr>
      <vt:lpstr>День Мартина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Мартин Лютер Кинг</dc:title>
  <dc:creator>MILENA</dc:creator>
  <cp:lastModifiedBy>MILENA</cp:lastModifiedBy>
  <cp:revision>1</cp:revision>
  <dcterms:created xsi:type="dcterms:W3CDTF">2017-04-22T14:03:56Z</dcterms:created>
  <dcterms:modified xsi:type="dcterms:W3CDTF">2017-04-22T14:07:34Z</dcterms:modified>
</cp:coreProperties>
</file>