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2" autoAdjust="0"/>
    <p:restoredTop sz="94660"/>
  </p:normalViewPr>
  <p:slideViewPr>
    <p:cSldViewPr snapToGrid="0">
      <p:cViewPr varScale="1">
        <p:scale>
          <a:sx n="73" d="100"/>
          <a:sy n="73" d="100"/>
        </p:scale>
        <p:origin x="95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68D6F-5007-4211-961B-3027D39B6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95BFD3-60FF-4793-A2B3-FC966BDF1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FFDA2-0835-4408-BF33-9798B8E7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D9653-E4E8-4AFA-ABC7-1C373A2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D5846-E813-4C07-BF2E-D4C6C24A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4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8A11E-7A94-49C8-AB4B-C912BBF5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51E59B-88BB-4989-AD6A-192DB2FBB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F5AF0-ADA6-4B05-952E-1CC4AD82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DD16A-9204-49C9-B35C-37EE9513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94C49-B6D5-49B2-9882-8E54AD1A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3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D6DA1D-D5AB-4185-95A2-16410C4F1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B5282F-073D-4F38-A294-BE9CFB930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9802C-1EDE-498B-9C49-E8460803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4D5E2-7436-4C46-ABAA-C3B12F7C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73D87-5EEC-44BA-AE60-9682C3A0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5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EBA82-4651-4DBF-B861-1E366195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A3232-C535-4218-9F3E-5E4552A3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C9048-08D4-48F3-B0F5-AB8B9C8E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C69C3-C90E-4E98-A758-8C9409C0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6AFA3-9DAC-4C07-8B56-262F514C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1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2096F-3146-45A3-ACDF-8088C3D4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9B161E-B362-4A4D-A7B2-E14DC1CF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745A0-E185-413A-9B5F-AA46D78D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BA5E3-50A6-419D-9A18-A1632FE4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50A6E-F495-441D-92E7-3D9336C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91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ED593-68A8-4541-9F9A-11B44EEE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04EDC-79E2-4784-907B-43D6BF877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28ED79-0918-40AE-8010-DBCA61C1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4B678-B41F-4775-9B05-EE00D49E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B9044C-6D31-407B-8F29-F9C53051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22B7D-1C97-422C-904B-2E2B2B90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4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9E56A-6481-4F00-A8CF-A4E4C025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96442-B5FF-4BF6-9006-D3C4F4E51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77EF4-697F-48C6-9498-B751D0CAE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025FCC-9CF6-4877-8DCA-1CE3DFB54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46E949-1B71-403C-ABBB-463A49A7F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E0F0EB-03F0-46B5-81B7-8946568E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DCCD32-337A-4B5E-BB0A-6BF2DC87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8CE3D9-D4DE-4792-A8CA-58771BDC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5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951AB-5692-479D-8913-F801F8D1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E7E3BC-349A-4932-B799-8D8EAA3B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58E6E9-22AD-4BF7-BED7-02531935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A8CB02-93BC-465F-BD93-1557CDCC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2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7FD00D-46B8-4EA3-81C7-79D65E03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CB3230-43EA-4880-A6C0-0E2E814A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4D3EE9-8940-44C4-8C49-0AD0078B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83BD4-3094-4B48-BD1D-4DB4B33F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02752-1671-4299-9C4F-D197D3A2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89E662-A636-4270-935A-81CE802DB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53812-1F23-4622-86C7-BF5CECA0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1B35B4-6A40-46AA-9EA8-416D46A2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A34463-8EAB-42B4-B3C1-01662B82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03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36F32-3A6C-4D40-B85B-14E60963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843F88-28D3-47B9-8840-5324D2C94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77012F-6FD3-4601-8DDE-17BCCE971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26A383-524B-4573-83A7-0E2FD388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30FDFC-94DE-4113-B823-84C5A55E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AF1AA-968B-4061-90B8-0FF21F43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3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228D6F-9AFC-421B-AB0E-8F1A3A99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E6188-85CE-461B-B767-6D362F1CA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981E6-4781-42B0-94CC-A711329E0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F2AC0-A3DD-4772-A5E6-2AFED81AC8F7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2FF40-873F-4769-948C-3CB041AF8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4D870-C0DD-4EE6-9578-94AFF7660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0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E540D-85C3-4667-80A0-AB4BDF44F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Topic Modeling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263879-FA77-4C5F-B38D-49094FAC1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Peitian Zhang</a:t>
            </a:r>
          </a:p>
          <a:p>
            <a:r>
              <a:rPr lang="en-US" altLang="zh-CN" dirty="0"/>
              <a:t>Renmin University of China</a:t>
            </a:r>
          </a:p>
          <a:p>
            <a:r>
              <a:rPr lang="en-US" altLang="zh-CN" dirty="0"/>
              <a:t>Currently @ MSRA Social Computing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20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40632-8FAC-41FB-8D32-1C72D004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04368-00C6-4683-93FC-58125E55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/>
              <a:t>Traditional Methods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13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51842-AF5D-4F48-942B-A99D8FEE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879CF5-1A0E-450D-ABF3-24CD8773A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695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What is topic modeling?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Automatically discover topics from text corpus. It facilitates many web applications including document analysis, text summarization and ad-hoc information retrieval.</a:t>
                </a:r>
              </a:p>
              <a:p>
                <a:pPr lvl="1"/>
                <a:r>
                  <a:rPr lang="en-US" altLang="zh-CN" dirty="0"/>
                  <a:t>Given a document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a word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we can observe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CN" dirty="0"/>
                  <a:t>, which can simply be the co-occurrence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altLang="zh-CN" dirty="0"/>
                  <a:t>of the corpus. </a:t>
                </a:r>
              </a:p>
              <a:p>
                <a:pPr lvl="1"/>
                <a:r>
                  <a:rPr lang="en-US" altLang="zh-CN" dirty="0"/>
                  <a:t>The topic model tries to use a latent variable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(topic) and a set of parameters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 to explain the generation of the entire corpus,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is pre-defined.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879CF5-1A0E-450D-ABF3-24CD8773A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695" y="1825625"/>
                <a:ext cx="10515600" cy="4351338"/>
              </a:xfrm>
              <a:blipFill>
                <a:blip r:embed="rId2"/>
                <a:stretch>
                  <a:fillRect l="-1043" t="-252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41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0A17D-7890-40A0-9AEA-8F3295DF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9FA902-E592-45EF-AE41-E8A54F1A9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Use SVD to decompose the sparse co-occurrence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, where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represents the row count/</a:t>
                </a:r>
                <a:r>
                  <a:rPr lang="en-US" altLang="zh-CN" dirty="0" err="1"/>
                  <a:t>tf-idf</a:t>
                </a:r>
                <a:r>
                  <a:rPr lang="en-US" altLang="zh-CN" dirty="0"/>
                  <a:t> of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zh-CN" dirty="0"/>
                  <a:t> represents the document-topic distribution,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diagonal matrix of descending eigenvalues and represents the topic importance,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represents the topic-word distribution</a:t>
                </a:r>
              </a:p>
              <a:p>
                <a:r>
                  <a:rPr lang="en-US" altLang="zh-CN" dirty="0"/>
                  <a:t>Limitations</a:t>
                </a:r>
              </a:p>
              <a:p>
                <a:pPr lvl="1"/>
                <a:r>
                  <a:rPr lang="en-US" altLang="zh-CN" dirty="0"/>
                  <a:t>Bag-of-words</a:t>
                </a:r>
              </a:p>
              <a:p>
                <a:pPr lvl="1"/>
                <a:r>
                  <a:rPr lang="en-US" altLang="zh-CN" dirty="0"/>
                  <a:t>It is a linear model</a:t>
                </a:r>
              </a:p>
              <a:p>
                <a:pPr lvl="1"/>
                <a:r>
                  <a:rPr lang="en-US" altLang="zh-CN" dirty="0"/>
                  <a:t>From the statistical point of view, it assumes a Gaussian distribution of the terms in the documents, which is </a:t>
                </a:r>
                <a:r>
                  <a:rPr lang="en-US" altLang="zh-CN" dirty="0" err="1"/>
                  <a:t>problemestic</a:t>
                </a:r>
                <a:r>
                  <a:rPr lang="en-US" altLang="zh-CN" dirty="0"/>
                  <a:t>.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9FA902-E592-45EF-AE41-E8A54F1A9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82638CD-5587-41D4-A1BF-CEE4A9570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614" y="7663"/>
            <a:ext cx="5464772" cy="181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9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D7FD9-47D9-40C8-AFFD-1C27E137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752E62-C921-46A2-8AEF-41DDDA1586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Model the generation process of a document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by: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zh-CN" dirty="0"/>
                  <a:t>Pick document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914400" lvl="1" indent="-457200">
                  <a:buAutoNum type="arabicPeriod"/>
                </a:pPr>
                <a:r>
                  <a:rPr lang="en-US" altLang="zh-CN" dirty="0"/>
                  <a:t>Pick topic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which is model’s parameter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zh-CN" dirty="0"/>
                  <a:t>Pick word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which is model’s parameter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Use latent variable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to explain the data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by</a:t>
                </a:r>
              </a:p>
              <a:p>
                <a:endParaRPr lang="en-US" altLang="zh-CN" sz="4400" dirty="0"/>
              </a:p>
              <a:p>
                <a:r>
                  <a:rPr lang="en-US" altLang="zh-CN" dirty="0"/>
                  <a:t>Use EM algorithm to maximize the log likelihood: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752E62-C921-46A2-8AEF-41DDDA158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CEE2725A-A66D-491B-B6F5-4BB7B5CEA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839" y="5246332"/>
            <a:ext cx="3870321" cy="14039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591C654-E9CD-4F67-A430-EB2A849D2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253" y="4001294"/>
            <a:ext cx="3783494" cy="648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3F428D-8B0C-49EC-BF12-AC2F98F58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402" y="37666"/>
            <a:ext cx="4347194" cy="178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8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489-203F-497C-BFA8-0AEE5FFB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C94344-1B5A-4420-90ED-1BBAE392F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46672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The parameters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PLSA are modeled as multinomial distribution over the training set, which limits its inference ability for unseen documents; and PLSA is optimized by maximizing likelihood, which tends to have low sparsity. </a:t>
                </a:r>
              </a:p>
              <a:p>
                <a:r>
                  <a:rPr lang="en-US" altLang="zh-CN" dirty="0"/>
                  <a:t>LDA tries to solve the above problem by introducing a </a:t>
                </a:r>
                <a:r>
                  <a:rPr lang="en-US" altLang="zh-CN" i="1" dirty="0"/>
                  <a:t>Dirichlet</a:t>
                </a:r>
                <a:r>
                  <a:rPr lang="en-US" altLang="zh-CN" dirty="0"/>
                  <a:t> parameter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that governs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respectively: a larger parameter pushes the topic distribution to the corner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/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simplex.</a:t>
                </a:r>
              </a:p>
              <a:p>
                <a:r>
                  <a:rPr lang="en-US" altLang="zh-CN" dirty="0"/>
                  <a:t>Use variational inference to estimate the posterior: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C94344-1B5A-4420-90ED-1BBAE392F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4667251"/>
              </a:xfrm>
              <a:blipFill>
                <a:blip r:embed="rId2"/>
                <a:stretch>
                  <a:fillRect l="-1043" t="-3003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673590C-177D-40B5-9C51-DB0621C3C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923" y="0"/>
            <a:ext cx="3264153" cy="16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1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9278-C884-45C0-8F2C-0D3FB9CCE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8925"/>
            <a:ext cx="10515600" cy="72803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ICML 2016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ABDA3A-DC90-4B10-9727-2F5A816EC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96" y="2257156"/>
            <a:ext cx="9596008" cy="247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ACB188-3831-4495-AFF4-47BCC6357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Denote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altLang="zh-CN" dirty="0"/>
                  <a:t> is the one hot representation of word,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altLang="zh-CN" dirty="0"/>
                  <a:t> is the bag-of-words representation of a document,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zh-CN" dirty="0"/>
                  <a:t> is the latent variable.</a:t>
                </a:r>
              </a:p>
              <a:p>
                <a:r>
                  <a:rPr lang="en-US" altLang="zh-CN" dirty="0"/>
                  <a:t>Variational Auto-Encoder Architecture:</a:t>
                </a:r>
              </a:p>
              <a:p>
                <a:pPr lvl="1"/>
                <a:r>
                  <a:rPr lang="en-US" altLang="zh-CN" dirty="0"/>
                  <a:t>Encoding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outputs the distribution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Sample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 from this parameterized distribution by reparameterization trick: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Decoding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reconstructs input by independently generating each word:</a:t>
                </a:r>
              </a:p>
              <a:p>
                <a:pPr lvl="1"/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/>
                  <a:t> is intractable, instead we optimize its EBLO: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8"/>
                <a:endParaRPr lang="en-US" altLang="zh-CN" sz="2000" dirty="0"/>
              </a:p>
              <a:p>
                <a:pPr lvl="8"/>
                <a:r>
                  <a:rPr lang="en-US" altLang="zh-CN" sz="2000" dirty="0"/>
                  <a:t>Assume prior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is also a gaussian</a:t>
                </a:r>
              </a:p>
              <a:p>
                <a:pPr marL="457200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ACB188-3831-4495-AFF4-47BCC6357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900" t="-1333" r="-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4CC6526-0337-4F08-BEEB-0FC22192F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598" y="4724986"/>
            <a:ext cx="2253402" cy="21009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21A6CA-02DE-4959-BA31-FD20EED68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452" y="1740872"/>
            <a:ext cx="2967095" cy="8086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863C6F-B897-448B-8C81-9468D47E8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065" y="3609406"/>
            <a:ext cx="4237870" cy="12003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F43874-1BD9-47D1-A25F-DAB8BCF213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502" y="5232758"/>
            <a:ext cx="6450995" cy="101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8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252C7-D104-4266-A982-62C49D38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C4496-1919-4B35-B54D-41D5A1B5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1B37B2-D9BA-438C-9FCE-B11CBB737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26" y="1768885"/>
            <a:ext cx="7816147" cy="332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3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525</Words>
  <Application>Microsoft Office PowerPoint</Application>
  <PresentationFormat>宽屏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Topic Modeling</vt:lpstr>
      <vt:lpstr>Outline</vt:lpstr>
      <vt:lpstr>Overview</vt:lpstr>
      <vt:lpstr>LSA</vt:lpstr>
      <vt:lpstr>PLSA</vt:lpstr>
      <vt:lpstr>LDA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</dc:title>
  <dc:creator>Peitian Zhang (FA Talent)</dc:creator>
  <cp:lastModifiedBy>Peitian Zhang (FA Talent)</cp:lastModifiedBy>
  <cp:revision>21</cp:revision>
  <dcterms:created xsi:type="dcterms:W3CDTF">2022-03-06T01:35:12Z</dcterms:created>
  <dcterms:modified xsi:type="dcterms:W3CDTF">2022-03-08T15:47:40Z</dcterms:modified>
</cp:coreProperties>
</file>