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8D6F-5007-4211-961B-3027D39B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5BFD3-60FF-4793-A2B3-FC966BDF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FDA2-0835-4408-BF33-9798B8E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D9653-E4E8-4AFA-ABC7-1C373A2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D5846-E813-4C07-BF2E-D4C6C24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A11E-7A94-49C8-AB4B-C912BBF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1E59B-88BB-4989-AD6A-192DB2FB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5AF0-ADA6-4B05-952E-1CC4AD8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DD16A-9204-49C9-B35C-37EE951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94C49-B6D5-49B2-9882-8E54AD1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6DA1D-D5AB-4185-95A2-16410C4F1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5282F-073D-4F38-A294-BE9CFB93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9802C-1EDE-498B-9C49-E8460803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4D5E2-7436-4C46-ABAA-C3B12F7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73D87-5EEC-44BA-AE60-9682C3A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BA82-4651-4DBF-B861-1E36619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A3232-C535-4218-9F3E-5E4552A3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9048-08D4-48F3-B0F5-AB8B9C8E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C69C3-C90E-4E98-A758-8C9409C0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6AFA3-9DAC-4C07-8B56-262F514C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096F-3146-45A3-ACDF-8088C3D4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B161E-B362-4A4D-A7B2-E14DC1CF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745A0-E185-413A-9B5F-AA46D78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BA5E3-50A6-419D-9A18-A1632FE4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0A6E-F495-441D-92E7-3D9336C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ED593-68A8-4541-9F9A-11B44EE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04EDC-79E2-4784-907B-43D6BF877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8ED79-0918-40AE-8010-DBCA61C1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4B678-B41F-4775-9B05-EE00D49E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9044C-6D31-407B-8F29-F9C5305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22B7D-1C97-422C-904B-2E2B2B90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4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56A-6481-4F00-A8CF-A4E4C025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96442-B5FF-4BF6-9006-D3C4F4E5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77EF4-697F-48C6-9498-B751D0CA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5FCC-9CF6-4877-8DCA-1CE3DFB5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6E949-1B71-403C-ABBB-463A49A7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0F0EB-03F0-46B5-81B7-8946568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CCD32-337A-4B5E-BB0A-6BF2DC8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CE3D9-D4DE-4792-A8CA-58771BDC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51AB-5692-479D-8913-F801F8D1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7E3BC-349A-4932-B799-8D8EAA3B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8E6E9-22AD-4BF7-BED7-0253193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CB02-93BC-465F-BD93-1557CDC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2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FD00D-46B8-4EA3-81C7-79D65E0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B3230-43EA-4880-A6C0-0E2E81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D3EE9-8940-44C4-8C49-0AD0078B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3BD4-3094-4B48-BD1D-4DB4B33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2752-1671-4299-9C4F-D197D3A2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E662-A636-4270-935A-81CE802D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53812-1F23-4622-86C7-BF5CECA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B35B4-6A40-46AA-9EA8-416D46A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34463-8EAB-42B4-B3C1-01662B82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6F32-3A6C-4D40-B85B-14E60963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43F88-28D3-47B9-8840-5324D2C9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77012F-6FD3-4601-8DDE-17BCCE97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6A383-524B-4573-83A7-0E2FD388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0FDFC-94DE-4113-B823-84C5A55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AF1AA-968B-4061-90B8-0FF21F4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28D6F-9AFC-421B-AB0E-8F1A3A99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E6188-85CE-461B-B767-6D362F1C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981E6-4781-42B0-94CC-A711329E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2AC0-A3DD-4772-A5E6-2AFED81AC8F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2FF40-873F-4769-948C-3CB041AF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D870-C0DD-4EE6-9578-94AFF766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0EDD-9A3A-4FB2-A30D-99C340F4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540D-85C3-4667-80A0-AB4BDF44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 Modeling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63879-FA77-4C5F-B38D-49094FAC1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Peitian Zhang</a:t>
            </a:r>
          </a:p>
          <a:p>
            <a:r>
              <a:rPr lang="en-US" altLang="zh-CN" dirty="0"/>
              <a:t>Renmin University of China</a:t>
            </a:r>
          </a:p>
          <a:p>
            <a:r>
              <a:rPr lang="en-US" altLang="zh-CN" dirty="0"/>
              <a:t>Currently @ MSRA Social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40632-8FAC-41FB-8D32-1C72D00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4368-00C6-4683-93FC-58125E55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Traditional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1842-AF5D-4F48-942B-A99D8FE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What is topic modeling?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Automatically discover topics from text corpus. It facilitates many web applications including document analysis, text summarization and ad-hoc information retrieval.</a:t>
                </a:r>
              </a:p>
              <a:p>
                <a:pPr lvl="1"/>
                <a:r>
                  <a:rPr lang="en-US" altLang="zh-CN" dirty="0"/>
                  <a:t>Given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we can observe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/>
                  <a:t>, which can simply be the co-occurrence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dirty="0"/>
                  <a:t>of the corpus. </a:t>
                </a:r>
              </a:p>
              <a:p>
                <a:pPr lvl="1"/>
                <a:r>
                  <a:rPr lang="en-US" altLang="zh-CN" dirty="0"/>
                  <a:t>The topic model tries to use a latent variable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(topic) and a set of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to explain the generation of the entire corpus,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is pre-defined.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79CF5-1A0E-450D-ABF3-24CD8773A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695" y="1825625"/>
                <a:ext cx="10515600" cy="4351338"/>
              </a:xfrm>
              <a:blipFill>
                <a:blip r:embed="rId2"/>
                <a:stretch>
                  <a:fillRect l="-1043" t="-252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A17D-7890-40A0-9AEA-8F3295DF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Use SVD to decompose the sparse co-occurrence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where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row count/</a:t>
                </a:r>
                <a:r>
                  <a:rPr lang="en-US" altLang="zh-CN" dirty="0" err="1"/>
                  <a:t>tf-idf</a:t>
                </a:r>
                <a:r>
                  <a:rPr lang="en-US" altLang="zh-CN" dirty="0"/>
                  <a:t>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 represents the document-topic distribution,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diagonal matrix of descending eigenvalues and represents the topic importance,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represents the topic-word distribution</a:t>
                </a:r>
              </a:p>
              <a:p>
                <a:r>
                  <a:rPr lang="en-US" altLang="zh-CN" dirty="0"/>
                  <a:t>Limitations</a:t>
                </a:r>
              </a:p>
              <a:p>
                <a:pPr lvl="1"/>
                <a:r>
                  <a:rPr lang="en-US" altLang="zh-CN" dirty="0"/>
                  <a:t>Bag-of-words</a:t>
                </a:r>
              </a:p>
              <a:p>
                <a:pPr lvl="1"/>
                <a:r>
                  <a:rPr lang="en-US" altLang="zh-CN" dirty="0"/>
                  <a:t>It is a linear model</a:t>
                </a:r>
              </a:p>
              <a:p>
                <a:pPr lvl="1"/>
                <a:r>
                  <a:rPr lang="en-US" altLang="zh-CN" dirty="0"/>
                  <a:t>From the statistical point of view, it assumes a Gaussian distribution of the terms in the documents, which is </a:t>
                </a:r>
                <a:r>
                  <a:rPr lang="en-US" altLang="zh-CN" dirty="0" err="1"/>
                  <a:t>problemestic</a:t>
                </a:r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FA902-E592-45EF-AE41-E8A54F1A9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2638CD-5587-41D4-A1BF-CEE4A95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14" y="7663"/>
            <a:ext cx="5464772" cy="18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FD9-47D9-40C8-AFFD-1C27E137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PLSA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Model the generation process of a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by: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document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topic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914400" lvl="1" indent="-457200">
                  <a:buAutoNum type="arabicPeriod"/>
                </a:pPr>
                <a:r>
                  <a:rPr lang="en-US" altLang="zh-CN" dirty="0"/>
                  <a:t>Pick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which is model’s parameter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Use latent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explain the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by</a:t>
                </a:r>
              </a:p>
              <a:p>
                <a:endParaRPr lang="en-US" altLang="zh-CN" sz="4400" dirty="0"/>
              </a:p>
              <a:p>
                <a:r>
                  <a:rPr lang="en-US" altLang="zh-CN" dirty="0"/>
                  <a:t>Use EM algorithm to maximize the log likelihood: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752E62-C921-46A2-8AEF-41DDDA158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EE2725A-A66D-491B-B6F5-4BB7B5CE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9" y="5246332"/>
            <a:ext cx="3870321" cy="14039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91C654-E9CD-4F67-A430-EB2A849D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253" y="4001294"/>
            <a:ext cx="3783494" cy="648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F428D-8B0C-49EC-BF12-AC2F98F58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402" y="37666"/>
            <a:ext cx="4347194" cy="17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D489-203F-497C-BFA8-0AEE5FF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PLSA are modeled as multinomial distribution over the training set, which limits its inference ability for unseen documents; and PLSA is optimized by maximizing likelihood, which tends to have low sparsity. </a:t>
                </a:r>
              </a:p>
              <a:p>
                <a:r>
                  <a:rPr lang="en-US" altLang="zh-CN" dirty="0"/>
                  <a:t>LDA tries to solve the above problem by introducing a </a:t>
                </a:r>
                <a:r>
                  <a:rPr lang="en-US" altLang="zh-CN" i="1" dirty="0"/>
                  <a:t>Dirichlet</a:t>
                </a:r>
                <a:r>
                  <a:rPr lang="en-US" altLang="zh-CN" dirty="0"/>
                  <a:t>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that governs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respectively: a larger parameter pushes the topic distribution to the corner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simplex.</a:t>
                </a:r>
              </a:p>
              <a:p>
                <a:r>
                  <a:rPr lang="en-US" altLang="zh-CN" dirty="0"/>
                  <a:t>Use variational inference to estimate the posterior: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94344-1B5A-4420-90ED-1BBAE392F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667251"/>
              </a:xfrm>
              <a:blipFill>
                <a:blip r:embed="rId2"/>
                <a:stretch>
                  <a:fillRect l="-1043" t="-300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673590C-177D-40B5-9C51-DB0621C3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23" y="0"/>
            <a:ext cx="3264153" cy="16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B385-CDAF-4B6D-B2E1-C04C40B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9278-C884-45C0-8F2C-0D3FB9CC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Topic Modeling</vt:lpstr>
      <vt:lpstr>Outline</vt:lpstr>
      <vt:lpstr>Overview</vt:lpstr>
      <vt:lpstr>LSA</vt:lpstr>
      <vt:lpstr>PLSA</vt:lpstr>
      <vt:lpstr>LDA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</dc:title>
  <dc:creator>Peitian Zhang (FA Talent)</dc:creator>
  <cp:lastModifiedBy>Peitian Zhang</cp:lastModifiedBy>
  <cp:revision>14</cp:revision>
  <dcterms:created xsi:type="dcterms:W3CDTF">2022-03-06T01:35:12Z</dcterms:created>
  <dcterms:modified xsi:type="dcterms:W3CDTF">2022-03-07T05:35:18Z</dcterms:modified>
</cp:coreProperties>
</file>