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2B55-DD66-403B-AEB3-525F7FDC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0D539-17CF-4DD8-A010-1942C08E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BE73-0E25-48F0-AB92-2EB2B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F38D-8296-448A-9DE0-6C5787B3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88C2A-E25D-42CE-A197-B3F78321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06A5-78BE-4E48-AAB6-6CD1DC5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FA4BF-42D3-4842-938D-8CA239BF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F2DF-7121-4727-B6CD-56EA8B4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E281-A18D-4FAD-B580-64CD22AA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EEFD-4AB5-4BD9-A96E-9AD3B80E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F04F0-0328-40DC-9441-5C6BC204C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6C7B-4F6D-4A85-84A8-B8F009B8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49873-8959-4B94-8B20-7BADCC0C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14DE-9003-436E-B1D6-1FAC7526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6F1B-D654-44FA-9FBF-24B1C41E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6643-3A59-4ED1-8B49-502C142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23FA-FC75-4E18-8909-94008EE3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C956-B3C0-4509-8058-94A8CCF1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D7D5-6E77-4413-A3D3-3BAAE0EC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3874-58D4-4369-98FC-460342F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1C-A3C0-413F-B83D-4B337F2A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72F0-A670-4B2B-9AA8-872DB03A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44FD-37D0-437E-A629-0DC771C0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5DC4-3166-46DB-A352-48277D8B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FD93-B2E3-49A9-A803-2F1042F6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E6D1-A735-4230-B5EC-1106440C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BB30-FEC2-4D2A-8397-CCC9ED35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042E-C516-4C9B-99EB-18D7DBD8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FC59-772D-402D-A65F-310FA92B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1A85-8634-47C7-9724-BAC62952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FB50-22A3-43C0-948F-2C967B6E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5DF9-F048-4583-A419-0EAFE973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78312-429C-4647-9520-A2D060C2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47899-FE66-42BD-95F3-24835619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21514-4791-448A-9CB8-6A52CA376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332DF-097B-4168-BC87-E41ECA416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F7D4F-1390-40C2-8147-C2ECFF28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8BEB9-28E4-46D9-A846-4713730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6E7AE-902D-4A16-9BDA-578EA77D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E5C1-EAD7-4A46-AC54-A7DB3B3C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670C1-8EC7-43F1-A254-A3BEF5A9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78B7D-D42D-4C36-BEF4-65C8B325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629A-2F50-480F-90B4-DE950E9D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65142-DCE7-4FF8-9EA9-111C74FD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70941-93F9-422C-A326-DEFC7BEF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B7FB6-1FB1-4016-8814-A58E7283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E635-E0E4-4DE5-BC47-7C694C0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839B-4FB8-41F1-BE9E-E7935F7A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6E1F-C81F-44D3-A9E0-517637CD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7A80-0B07-41C2-8D9E-C6C54489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E491-7F70-4763-84F5-7B0073DE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FC57C-27FF-4155-86E2-5F48A043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833A-B2C2-458F-A002-CFABCC64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1818-856F-43CE-8A6B-0D050493E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9974-6904-4425-814C-A6931406C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27A9-8E28-4FD0-A4A9-AB29BCDE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F707-5D28-4058-A063-4A22EAA3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B3C5-7851-4A51-9591-5904505A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87639-C2BB-4595-B3E6-EDDF0E50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5D78-A6AA-4FDC-9ABA-97300BC3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A578-062F-453A-966D-C12B9AA67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20E3-1FDD-4BDC-BEEE-75E09A4FDB2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ACA7-900B-4A92-93D2-BC20D5E0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2C99-86FD-43D0-9956-311737A67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E5F4-BF06-4A20-8E51-011F9F200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1A37AA17-A5C9-46E4-8E96-1AC1FC5F1059}"/>
              </a:ext>
            </a:extLst>
          </p:cNvPr>
          <p:cNvSpPr/>
          <p:nvPr/>
        </p:nvSpPr>
        <p:spPr>
          <a:xfrm>
            <a:off x="3258589" y="1487978"/>
            <a:ext cx="3990109" cy="3358342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CF38D-282F-4E59-A14D-9E8D34224794}"/>
              </a:ext>
            </a:extLst>
          </p:cNvPr>
          <p:cNvSpPr txBox="1"/>
          <p:nvPr/>
        </p:nvSpPr>
        <p:spPr>
          <a:xfrm>
            <a:off x="4912823" y="2776451"/>
            <a:ext cx="172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0"/>
                <a:solidFill>
                  <a:srgbClr val="FF0000"/>
                </a:solidFill>
              </a:rPr>
              <a:t>REC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F4A60-95DB-411D-A229-F0E45940FF2D}"/>
              </a:ext>
            </a:extLst>
          </p:cNvPr>
          <p:cNvSpPr/>
          <p:nvPr/>
        </p:nvSpPr>
        <p:spPr>
          <a:xfrm>
            <a:off x="4447310" y="3176216"/>
            <a:ext cx="282633" cy="26185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D9EDCE-70BD-4312-895A-3236C76CF361}"/>
              </a:ext>
            </a:extLst>
          </p:cNvPr>
          <p:cNvSpPr/>
          <p:nvPr/>
        </p:nvSpPr>
        <p:spPr>
          <a:xfrm>
            <a:off x="4272742" y="1878676"/>
            <a:ext cx="1238596" cy="118040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887059-374B-4FA1-9706-7E5DA669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0403" y="2243987"/>
            <a:ext cx="3391194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5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 space</dc:creator>
  <cp:lastModifiedBy>Name space</cp:lastModifiedBy>
  <cp:revision>3</cp:revision>
  <dcterms:created xsi:type="dcterms:W3CDTF">2019-05-03T13:57:53Z</dcterms:created>
  <dcterms:modified xsi:type="dcterms:W3CDTF">2019-05-03T17:34:00Z</dcterms:modified>
</cp:coreProperties>
</file>