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9E1-FD84-418B-8EA0-D95E023ED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1B5C7-72EC-47AE-936E-BDD8A897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2940-C638-4AFC-B28C-61B3DBE3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A785-8673-4385-9FF5-7B703299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01A4-33D5-44B6-BCB5-E443E9B6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AEE-CB95-4F05-B663-6D00B1B7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C118D-0441-4919-83C5-C09F05860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E18AD-C3B7-4368-A679-15D372BA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F5DA-A55C-4268-9831-F8B55936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ED27-3DA2-464B-8FDE-452BBDE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1339D-8841-463A-A78E-6B126944F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DC4B-9651-4B5B-B092-C33525FF4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11B2-AB60-46CB-B165-D0A2A1F7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318E-2F6A-4228-B2E4-4CAF9681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2676-1E4B-42BA-9E45-1E8F918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4654-27BD-4E3E-BFA4-666D6CF5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28C8-69B4-40DC-B36B-49A0313D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231D-598A-4C1D-93E0-5BBA00A5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C999-7F57-4481-9F05-6C718A4F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AAA3-54B7-4DCF-BAAE-C7097BD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4423-D4F9-4554-8449-3F2574D1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A479-9302-4BB2-BEF4-88F99582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650-DEA0-49A9-9F15-4434666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07A3-1B89-437D-8DED-77A68682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C1E14-8523-4A0D-B0F3-25DB6B5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7AF-EE94-4177-AB4C-F6ADFE75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D8B7-83E8-48E6-838E-F18F4D6B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5A1D-2F2A-46F6-AA8E-A07EB543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DF492-52A2-43EF-8E8E-E1990860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80C9-2E8B-4DD9-87CF-F83F81E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25940-324C-45FC-8BFE-E2BDA492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B6C4-3841-4DDD-B94D-704E9908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616D-06C9-4962-9F8C-852A8819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D13BF-8583-4667-88D2-DDD6B595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C6F9D-11DD-44CB-A4BA-A6CDA39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8C08A-703D-4B2C-9733-8DCAE4C9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26938-ED9A-403A-BCB8-51AD0B9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6C3A4-FB15-4215-90EB-CCBBE6AB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B2D10-11C1-4438-868C-4771CB5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CE5-AE05-40D3-9DBF-54D50FD3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D79A0-D577-4A97-9501-A356163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CC693-3618-4A70-9FAE-3CC59D5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66C0F-41B4-4A54-BE23-5B9FA9D0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346A0-BE7A-41BF-AC4C-670BE7D7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ED830-58B4-45C1-9040-563908BE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E604E-13E4-44BC-A25F-6A8A750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4796-1731-4D88-A117-C2A8D48A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C53D-1449-47CF-A54A-C803462C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E457-57D3-48EC-A6C3-044B8A75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230E-9D95-4F38-BB19-483553D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4687-A633-4750-8C11-B4DCABE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AA21-E3BE-4DDF-A0FA-3CE9B6C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157B-AA42-49C4-85FC-21EF2EDA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C4646-5CBA-435C-AA52-DEFEC994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82D3-86B6-4CCF-B4F5-7C5A3AA9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6D605-C0D3-40BF-A7BA-5D5136C3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C9A7-6450-4270-AFCB-B4CF51E7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BA001-D207-4ECB-A503-5DBC8085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A346D-E913-473C-95B3-0DEED349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C29E-E178-4A70-896E-642EB29B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39A2-16F8-405B-B617-FD897DDBA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FA92-3BD7-46B9-9115-5D4007F43E88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2C09-6672-4AD3-93D5-1F8D37C6A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717A-670A-4B07-9286-E4BAAD733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74A9-43FD-4546-AED9-40352C10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3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ck Arc 9">
            <a:extLst>
              <a:ext uri="{FF2B5EF4-FFF2-40B4-BE49-F238E27FC236}">
                <a16:creationId xmlns:a16="http://schemas.microsoft.com/office/drawing/2014/main" id="{9C36EB6C-A3FC-49A1-B872-80D897D4F67A}"/>
              </a:ext>
            </a:extLst>
          </p:cNvPr>
          <p:cNvSpPr/>
          <p:nvPr/>
        </p:nvSpPr>
        <p:spPr>
          <a:xfrm>
            <a:off x="8794719" y="2969703"/>
            <a:ext cx="3011649" cy="2374084"/>
          </a:xfrm>
          <a:prstGeom prst="blockArc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285B9EB0-D135-45D9-B94B-123D2CDC115F}"/>
              </a:ext>
            </a:extLst>
          </p:cNvPr>
          <p:cNvSpPr/>
          <p:nvPr/>
        </p:nvSpPr>
        <p:spPr>
          <a:xfrm>
            <a:off x="8876948" y="327171"/>
            <a:ext cx="3011649" cy="2374084"/>
          </a:xfrm>
          <a:prstGeom prst="blockArc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9336B3-9CC5-4416-AD0C-F887305DE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" r="48918" b="-602"/>
          <a:stretch/>
        </p:blipFill>
        <p:spPr>
          <a:xfrm>
            <a:off x="4039386" y="1126103"/>
            <a:ext cx="1596048" cy="1394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34E66B-858F-4FC4-AC01-2F9F39036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5635434" y="1152775"/>
            <a:ext cx="1432684" cy="13412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D4BDEC-1EF8-4340-87E6-90C2CF6B4B7D}"/>
              </a:ext>
            </a:extLst>
          </p:cNvPr>
          <p:cNvSpPr/>
          <p:nvPr/>
        </p:nvSpPr>
        <p:spPr>
          <a:xfrm>
            <a:off x="4420865" y="1459684"/>
            <a:ext cx="2419964" cy="196931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B41D6-6958-4F58-AD6D-286AC2316313}"/>
              </a:ext>
            </a:extLst>
          </p:cNvPr>
          <p:cNvSpPr txBox="1"/>
          <p:nvPr/>
        </p:nvSpPr>
        <p:spPr>
          <a:xfrm>
            <a:off x="4425453" y="2229048"/>
            <a:ext cx="263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nap ITC" panose="04040A07060A02020202" pitchFamily="82" charset="0"/>
              </a:rPr>
              <a:t>ScreenTwist</a:t>
            </a:r>
            <a:endParaRPr lang="en-US" b="1" dirty="0"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Snap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 space</dc:creator>
  <cp:lastModifiedBy>Name space</cp:lastModifiedBy>
  <cp:revision>2</cp:revision>
  <dcterms:created xsi:type="dcterms:W3CDTF">2019-08-10T13:20:01Z</dcterms:created>
  <dcterms:modified xsi:type="dcterms:W3CDTF">2019-08-10T13:34:41Z</dcterms:modified>
</cp:coreProperties>
</file>