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  <p:sldId id="274" r:id="rId8"/>
    <p:sldId id="263" r:id="rId9"/>
    <p:sldId id="273" r:id="rId10"/>
  </p:sldIdLst>
  <p:sldSz cx="12192000" cy="6858000"/>
  <p:notesSz cx="6858000" cy="9144000"/>
  <p:embeddedFontLst>
    <p:embeddedFont>
      <p:font typeface="Muyao-Softbrush" panose="02010600010101010101" pitchFamily="2" charset="-122"/>
      <p:regular r:id="rId15"/>
    </p:embeddedFont>
    <p:embeddedFont>
      <p:font typeface="等线 Light" panose="02010600030101010101" charset="-122"/>
      <p:regular r:id="rId16"/>
    </p:embeddedFont>
    <p:embeddedFont>
      <p:font typeface="等线" panose="02010600030101010101" charset="-122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震豪" initials="王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45D"/>
    <a:srgbClr val="D0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6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.xml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94DB6-2D08-4E7B-84B5-910CC76A7B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F43E-78BF-4D0C-B940-A66D6D512211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604524" y="1574361"/>
            <a:ext cx="10982953" cy="3709279"/>
          </a:xfrm>
          <a:custGeom>
            <a:avLst/>
            <a:gdLst/>
            <a:ahLst/>
            <a:cxnLst/>
            <a:rect l="l" t="t" r="r" b="b"/>
            <a:pathLst>
              <a:path w="5943646" h="2007351">
                <a:moveTo>
                  <a:pt x="2311318" y="467158"/>
                </a:moveTo>
                <a:cubicBezTo>
                  <a:pt x="2300191" y="466787"/>
                  <a:pt x="2290177" y="470311"/>
                  <a:pt x="2281275" y="477729"/>
                </a:cubicBezTo>
                <a:cubicBezTo>
                  <a:pt x="2269406" y="487620"/>
                  <a:pt x="2259515" y="500478"/>
                  <a:pt x="2251602" y="516304"/>
                </a:cubicBezTo>
                <a:cubicBezTo>
                  <a:pt x="2247646" y="543998"/>
                  <a:pt x="2241711" y="571692"/>
                  <a:pt x="2233799" y="599387"/>
                </a:cubicBezTo>
                <a:cubicBezTo>
                  <a:pt x="2178410" y="725990"/>
                  <a:pt x="2119065" y="852593"/>
                  <a:pt x="2055763" y="979196"/>
                </a:cubicBezTo>
                <a:cubicBezTo>
                  <a:pt x="2043894" y="1006891"/>
                  <a:pt x="2037960" y="1033596"/>
                  <a:pt x="2037960" y="1059312"/>
                </a:cubicBezTo>
                <a:cubicBezTo>
                  <a:pt x="2037960" y="1085028"/>
                  <a:pt x="2051807" y="1101843"/>
                  <a:pt x="2079501" y="1109756"/>
                </a:cubicBezTo>
                <a:cubicBezTo>
                  <a:pt x="2166541" y="1089974"/>
                  <a:pt x="2253580" y="1070192"/>
                  <a:pt x="2340620" y="1050410"/>
                </a:cubicBezTo>
                <a:lnTo>
                  <a:pt x="2429638" y="1050410"/>
                </a:lnTo>
                <a:cubicBezTo>
                  <a:pt x="2441507" y="1038541"/>
                  <a:pt x="2451398" y="1026672"/>
                  <a:pt x="2459311" y="1014803"/>
                </a:cubicBezTo>
                <a:lnTo>
                  <a:pt x="2459311" y="913916"/>
                </a:lnTo>
                <a:cubicBezTo>
                  <a:pt x="2419747" y="771488"/>
                  <a:pt x="2386118" y="633016"/>
                  <a:pt x="2358424" y="498500"/>
                </a:cubicBezTo>
                <a:cubicBezTo>
                  <a:pt x="2346555" y="482675"/>
                  <a:pt x="2334686" y="472784"/>
                  <a:pt x="2322817" y="468827"/>
                </a:cubicBezTo>
                <a:cubicBezTo>
                  <a:pt x="2318860" y="467838"/>
                  <a:pt x="2315028" y="467282"/>
                  <a:pt x="2311318" y="467158"/>
                </a:cubicBezTo>
                <a:close/>
                <a:moveTo>
                  <a:pt x="896113" y="23738"/>
                </a:moveTo>
                <a:cubicBezTo>
                  <a:pt x="951502" y="27695"/>
                  <a:pt x="1006891" y="37586"/>
                  <a:pt x="1062279" y="53411"/>
                </a:cubicBezTo>
                <a:cubicBezTo>
                  <a:pt x="1101843" y="81105"/>
                  <a:pt x="1143385" y="108800"/>
                  <a:pt x="1186904" y="136494"/>
                </a:cubicBezTo>
                <a:cubicBezTo>
                  <a:pt x="1206686" y="160232"/>
                  <a:pt x="1228446" y="183970"/>
                  <a:pt x="1252184" y="207708"/>
                </a:cubicBezTo>
                <a:cubicBezTo>
                  <a:pt x="1256141" y="251228"/>
                  <a:pt x="1258119" y="296726"/>
                  <a:pt x="1258119" y="344202"/>
                </a:cubicBezTo>
                <a:cubicBezTo>
                  <a:pt x="1238337" y="383766"/>
                  <a:pt x="1214599" y="419373"/>
                  <a:pt x="1186904" y="451024"/>
                </a:cubicBezTo>
                <a:lnTo>
                  <a:pt x="1109756" y="451024"/>
                </a:lnTo>
                <a:cubicBezTo>
                  <a:pt x="1086018" y="439155"/>
                  <a:pt x="1067225" y="422340"/>
                  <a:pt x="1053378" y="400580"/>
                </a:cubicBezTo>
                <a:cubicBezTo>
                  <a:pt x="1039531" y="378821"/>
                  <a:pt x="1026673" y="356071"/>
                  <a:pt x="1014803" y="332333"/>
                </a:cubicBezTo>
                <a:cubicBezTo>
                  <a:pt x="987109" y="312552"/>
                  <a:pt x="955458" y="302661"/>
                  <a:pt x="919851" y="302661"/>
                </a:cubicBezTo>
                <a:cubicBezTo>
                  <a:pt x="884244" y="302661"/>
                  <a:pt x="850615" y="306617"/>
                  <a:pt x="818964" y="314530"/>
                </a:cubicBezTo>
                <a:cubicBezTo>
                  <a:pt x="767532" y="338268"/>
                  <a:pt x="720056" y="363984"/>
                  <a:pt x="676536" y="391679"/>
                </a:cubicBezTo>
                <a:cubicBezTo>
                  <a:pt x="656754" y="419373"/>
                  <a:pt x="634994" y="441133"/>
                  <a:pt x="611256" y="456958"/>
                </a:cubicBezTo>
                <a:cubicBezTo>
                  <a:pt x="579605" y="496522"/>
                  <a:pt x="556857" y="535096"/>
                  <a:pt x="543009" y="572681"/>
                </a:cubicBezTo>
                <a:cubicBezTo>
                  <a:pt x="529162" y="610267"/>
                  <a:pt x="522238" y="646863"/>
                  <a:pt x="522238" y="682470"/>
                </a:cubicBezTo>
                <a:cubicBezTo>
                  <a:pt x="506413" y="694339"/>
                  <a:pt x="492566" y="708186"/>
                  <a:pt x="480697" y="724012"/>
                </a:cubicBezTo>
                <a:cubicBezTo>
                  <a:pt x="437177" y="822921"/>
                  <a:pt x="391679" y="919851"/>
                  <a:pt x="344203" y="1014803"/>
                </a:cubicBezTo>
                <a:cubicBezTo>
                  <a:pt x="328377" y="1086018"/>
                  <a:pt x="312552" y="1157232"/>
                  <a:pt x="296726" y="1228446"/>
                </a:cubicBezTo>
                <a:cubicBezTo>
                  <a:pt x="280901" y="1299660"/>
                  <a:pt x="274966" y="1376809"/>
                  <a:pt x="278923" y="1459892"/>
                </a:cubicBezTo>
                <a:cubicBezTo>
                  <a:pt x="286835" y="1495499"/>
                  <a:pt x="300682" y="1531107"/>
                  <a:pt x="320465" y="1566714"/>
                </a:cubicBezTo>
                <a:cubicBezTo>
                  <a:pt x="356071" y="1594408"/>
                  <a:pt x="387722" y="1628037"/>
                  <a:pt x="415417" y="1667601"/>
                </a:cubicBezTo>
                <a:cubicBezTo>
                  <a:pt x="474762" y="1683426"/>
                  <a:pt x="534107" y="1699251"/>
                  <a:pt x="593453" y="1715077"/>
                </a:cubicBezTo>
                <a:cubicBezTo>
                  <a:pt x="652798" y="1703208"/>
                  <a:pt x="714121" y="1689361"/>
                  <a:pt x="777423" y="1673535"/>
                </a:cubicBezTo>
                <a:cubicBezTo>
                  <a:pt x="852593" y="1618146"/>
                  <a:pt x="931720" y="1562757"/>
                  <a:pt x="1014803" y="1507368"/>
                </a:cubicBezTo>
                <a:cubicBezTo>
                  <a:pt x="1046454" y="1471761"/>
                  <a:pt x="1082061" y="1438133"/>
                  <a:pt x="1121625" y="1406482"/>
                </a:cubicBezTo>
                <a:cubicBezTo>
                  <a:pt x="1145363" y="1390656"/>
                  <a:pt x="1171079" y="1378787"/>
                  <a:pt x="1198774" y="1370874"/>
                </a:cubicBezTo>
                <a:cubicBezTo>
                  <a:pt x="1210643" y="1374831"/>
                  <a:pt x="1220534" y="1386700"/>
                  <a:pt x="1228446" y="1406482"/>
                </a:cubicBezTo>
                <a:lnTo>
                  <a:pt x="1228446" y="1465827"/>
                </a:lnTo>
                <a:cubicBezTo>
                  <a:pt x="1240315" y="1477696"/>
                  <a:pt x="1258119" y="1481652"/>
                  <a:pt x="1281857" y="1477696"/>
                </a:cubicBezTo>
                <a:cubicBezTo>
                  <a:pt x="1289769" y="1493521"/>
                  <a:pt x="1299661" y="1509347"/>
                  <a:pt x="1311530" y="1525172"/>
                </a:cubicBezTo>
                <a:cubicBezTo>
                  <a:pt x="1299661" y="1537041"/>
                  <a:pt x="1291748" y="1554845"/>
                  <a:pt x="1287791" y="1578583"/>
                </a:cubicBezTo>
                <a:cubicBezTo>
                  <a:pt x="1256141" y="1586496"/>
                  <a:pt x="1228446" y="1602321"/>
                  <a:pt x="1204708" y="1626059"/>
                </a:cubicBezTo>
                <a:cubicBezTo>
                  <a:pt x="1196796" y="1637928"/>
                  <a:pt x="1192839" y="1653753"/>
                  <a:pt x="1192839" y="1673535"/>
                </a:cubicBezTo>
                <a:cubicBezTo>
                  <a:pt x="1173057" y="1685404"/>
                  <a:pt x="1155254" y="1695295"/>
                  <a:pt x="1139428" y="1703208"/>
                </a:cubicBezTo>
                <a:cubicBezTo>
                  <a:pt x="1099865" y="1750684"/>
                  <a:pt x="1062279" y="1796182"/>
                  <a:pt x="1026673" y="1839702"/>
                </a:cubicBezTo>
                <a:cubicBezTo>
                  <a:pt x="1014803" y="1843658"/>
                  <a:pt x="1002934" y="1847615"/>
                  <a:pt x="991065" y="1851571"/>
                </a:cubicBezTo>
                <a:cubicBezTo>
                  <a:pt x="971284" y="1875309"/>
                  <a:pt x="951502" y="1899047"/>
                  <a:pt x="931720" y="1922785"/>
                </a:cubicBezTo>
                <a:cubicBezTo>
                  <a:pt x="864462" y="1938610"/>
                  <a:pt x="803139" y="1960370"/>
                  <a:pt x="747750" y="1988065"/>
                </a:cubicBezTo>
                <a:cubicBezTo>
                  <a:pt x="668623" y="1976196"/>
                  <a:pt x="589496" y="1968283"/>
                  <a:pt x="510369" y="1964327"/>
                </a:cubicBezTo>
                <a:cubicBezTo>
                  <a:pt x="419373" y="1928719"/>
                  <a:pt x="334312" y="1889156"/>
                  <a:pt x="255185" y="1845636"/>
                </a:cubicBezTo>
                <a:cubicBezTo>
                  <a:pt x="231447" y="1810029"/>
                  <a:pt x="201774" y="1782335"/>
                  <a:pt x="166167" y="1762553"/>
                </a:cubicBezTo>
                <a:cubicBezTo>
                  <a:pt x="126603" y="1687382"/>
                  <a:pt x="87040" y="1616168"/>
                  <a:pt x="47477" y="1548910"/>
                </a:cubicBezTo>
                <a:cubicBezTo>
                  <a:pt x="35608" y="1501434"/>
                  <a:pt x="21760" y="1459892"/>
                  <a:pt x="5935" y="1424285"/>
                </a:cubicBezTo>
                <a:cubicBezTo>
                  <a:pt x="1978" y="1349115"/>
                  <a:pt x="0" y="1277900"/>
                  <a:pt x="0" y="1210642"/>
                </a:cubicBezTo>
                <a:cubicBezTo>
                  <a:pt x="11869" y="1175035"/>
                  <a:pt x="21760" y="1139428"/>
                  <a:pt x="29673" y="1103821"/>
                </a:cubicBezTo>
                <a:cubicBezTo>
                  <a:pt x="45498" y="1084039"/>
                  <a:pt x="59346" y="1064258"/>
                  <a:pt x="71215" y="1044476"/>
                </a:cubicBezTo>
                <a:cubicBezTo>
                  <a:pt x="79127" y="981174"/>
                  <a:pt x="87040" y="917873"/>
                  <a:pt x="94953" y="854571"/>
                </a:cubicBezTo>
                <a:cubicBezTo>
                  <a:pt x="106822" y="826877"/>
                  <a:pt x="128582" y="809073"/>
                  <a:pt x="160232" y="801161"/>
                </a:cubicBezTo>
                <a:cubicBezTo>
                  <a:pt x="203752" y="714121"/>
                  <a:pt x="247272" y="629059"/>
                  <a:pt x="290792" y="545976"/>
                </a:cubicBezTo>
                <a:cubicBezTo>
                  <a:pt x="290792" y="522238"/>
                  <a:pt x="292770" y="500478"/>
                  <a:pt x="296726" y="480696"/>
                </a:cubicBezTo>
                <a:cubicBezTo>
                  <a:pt x="336290" y="425308"/>
                  <a:pt x="377831" y="367941"/>
                  <a:pt x="421351" y="308595"/>
                </a:cubicBezTo>
                <a:cubicBezTo>
                  <a:pt x="480697" y="253206"/>
                  <a:pt x="542020" y="199796"/>
                  <a:pt x="605322" y="148363"/>
                </a:cubicBezTo>
                <a:cubicBezTo>
                  <a:pt x="696317" y="96931"/>
                  <a:pt x="793248" y="55389"/>
                  <a:pt x="896113" y="23738"/>
                </a:cubicBezTo>
                <a:close/>
                <a:moveTo>
                  <a:pt x="4186331" y="17804"/>
                </a:moveTo>
                <a:cubicBezTo>
                  <a:pt x="4225894" y="17804"/>
                  <a:pt x="4265458" y="25716"/>
                  <a:pt x="4305021" y="41542"/>
                </a:cubicBezTo>
                <a:cubicBezTo>
                  <a:pt x="4332715" y="57367"/>
                  <a:pt x="4360410" y="77149"/>
                  <a:pt x="4388104" y="100887"/>
                </a:cubicBezTo>
                <a:cubicBezTo>
                  <a:pt x="4388104" y="124625"/>
                  <a:pt x="4392061" y="150341"/>
                  <a:pt x="4399974" y="178036"/>
                </a:cubicBezTo>
                <a:cubicBezTo>
                  <a:pt x="4392061" y="209687"/>
                  <a:pt x="4374257" y="239359"/>
                  <a:pt x="4346563" y="267054"/>
                </a:cubicBezTo>
                <a:cubicBezTo>
                  <a:pt x="4223916" y="263097"/>
                  <a:pt x="4099291" y="261119"/>
                  <a:pt x="3972688" y="261119"/>
                </a:cubicBezTo>
                <a:cubicBezTo>
                  <a:pt x="3921256" y="272988"/>
                  <a:pt x="3869823" y="278923"/>
                  <a:pt x="3818390" y="278923"/>
                </a:cubicBezTo>
                <a:cubicBezTo>
                  <a:pt x="3810478" y="294748"/>
                  <a:pt x="3820369" y="308595"/>
                  <a:pt x="3848063" y="320464"/>
                </a:cubicBezTo>
                <a:cubicBezTo>
                  <a:pt x="3855976" y="356071"/>
                  <a:pt x="3863888" y="393657"/>
                  <a:pt x="3871801" y="433220"/>
                </a:cubicBezTo>
                <a:cubicBezTo>
                  <a:pt x="3852019" y="852593"/>
                  <a:pt x="3826303" y="1269988"/>
                  <a:pt x="3794652" y="1685404"/>
                </a:cubicBezTo>
                <a:cubicBezTo>
                  <a:pt x="3778827" y="1701230"/>
                  <a:pt x="3769925" y="1721011"/>
                  <a:pt x="3767947" y="1744749"/>
                </a:cubicBezTo>
                <a:cubicBezTo>
                  <a:pt x="3765969" y="1768487"/>
                  <a:pt x="3764980" y="1794204"/>
                  <a:pt x="3764980" y="1821898"/>
                </a:cubicBezTo>
                <a:cubicBezTo>
                  <a:pt x="3737286" y="1857505"/>
                  <a:pt x="3723438" y="1897069"/>
                  <a:pt x="3723438" y="1940588"/>
                </a:cubicBezTo>
                <a:cubicBezTo>
                  <a:pt x="3695744" y="1948501"/>
                  <a:pt x="3673984" y="1944545"/>
                  <a:pt x="3658158" y="1928719"/>
                </a:cubicBezTo>
                <a:cubicBezTo>
                  <a:pt x="3646289" y="1948501"/>
                  <a:pt x="3638376" y="1970261"/>
                  <a:pt x="3634420" y="1993999"/>
                </a:cubicBezTo>
                <a:lnTo>
                  <a:pt x="3610682" y="1993999"/>
                </a:lnTo>
                <a:cubicBezTo>
                  <a:pt x="3598813" y="1966305"/>
                  <a:pt x="3582988" y="1944545"/>
                  <a:pt x="3563206" y="1928719"/>
                </a:cubicBezTo>
                <a:cubicBezTo>
                  <a:pt x="3559250" y="1810029"/>
                  <a:pt x="3553315" y="1693317"/>
                  <a:pt x="3545402" y="1578583"/>
                </a:cubicBezTo>
                <a:cubicBezTo>
                  <a:pt x="3557271" y="1147341"/>
                  <a:pt x="3573097" y="725990"/>
                  <a:pt x="3592879" y="314530"/>
                </a:cubicBezTo>
                <a:lnTo>
                  <a:pt x="3581010" y="302661"/>
                </a:lnTo>
                <a:cubicBezTo>
                  <a:pt x="3493970" y="318486"/>
                  <a:pt x="3404952" y="330355"/>
                  <a:pt x="3313956" y="338268"/>
                </a:cubicBezTo>
                <a:cubicBezTo>
                  <a:pt x="3250655" y="338268"/>
                  <a:pt x="3193287" y="332333"/>
                  <a:pt x="3141855" y="320464"/>
                </a:cubicBezTo>
                <a:cubicBezTo>
                  <a:pt x="3106248" y="280901"/>
                  <a:pt x="3068662" y="247272"/>
                  <a:pt x="3029099" y="219577"/>
                </a:cubicBezTo>
                <a:cubicBezTo>
                  <a:pt x="3025143" y="191883"/>
                  <a:pt x="3026132" y="166167"/>
                  <a:pt x="3032066" y="142429"/>
                </a:cubicBezTo>
                <a:cubicBezTo>
                  <a:pt x="3038001" y="118691"/>
                  <a:pt x="3050859" y="96931"/>
                  <a:pt x="3070641" y="77149"/>
                </a:cubicBezTo>
                <a:cubicBezTo>
                  <a:pt x="3082510" y="77149"/>
                  <a:pt x="3094379" y="81105"/>
                  <a:pt x="3106248" y="89018"/>
                </a:cubicBezTo>
                <a:cubicBezTo>
                  <a:pt x="3458363" y="57367"/>
                  <a:pt x="3818390" y="33629"/>
                  <a:pt x="4186331" y="17804"/>
                </a:cubicBezTo>
                <a:close/>
                <a:moveTo>
                  <a:pt x="2417769" y="5935"/>
                </a:moveTo>
                <a:cubicBezTo>
                  <a:pt x="2449420" y="25716"/>
                  <a:pt x="2479092" y="53411"/>
                  <a:pt x="2506787" y="89018"/>
                </a:cubicBezTo>
                <a:cubicBezTo>
                  <a:pt x="2526568" y="168145"/>
                  <a:pt x="2552285" y="247272"/>
                  <a:pt x="2583936" y="326399"/>
                </a:cubicBezTo>
                <a:cubicBezTo>
                  <a:pt x="2623499" y="496522"/>
                  <a:pt x="2661084" y="672579"/>
                  <a:pt x="2696691" y="854571"/>
                </a:cubicBezTo>
                <a:cubicBezTo>
                  <a:pt x="2700648" y="973262"/>
                  <a:pt x="2716473" y="1089974"/>
                  <a:pt x="2744168" y="1204708"/>
                </a:cubicBezTo>
                <a:cubicBezTo>
                  <a:pt x="2779775" y="1359005"/>
                  <a:pt x="2815382" y="1517259"/>
                  <a:pt x="2850989" y="1679470"/>
                </a:cubicBezTo>
                <a:cubicBezTo>
                  <a:pt x="2850989" y="1722990"/>
                  <a:pt x="2849011" y="1766509"/>
                  <a:pt x="2845054" y="1810029"/>
                </a:cubicBezTo>
                <a:cubicBezTo>
                  <a:pt x="2833185" y="1821898"/>
                  <a:pt x="2821316" y="1833767"/>
                  <a:pt x="2809447" y="1845636"/>
                </a:cubicBezTo>
                <a:lnTo>
                  <a:pt x="2732299" y="1845636"/>
                </a:lnTo>
                <a:cubicBezTo>
                  <a:pt x="2696691" y="1821898"/>
                  <a:pt x="2657128" y="1806073"/>
                  <a:pt x="2613608" y="1798160"/>
                </a:cubicBezTo>
                <a:cubicBezTo>
                  <a:pt x="2589870" y="1762553"/>
                  <a:pt x="2574045" y="1724968"/>
                  <a:pt x="2566132" y="1685404"/>
                </a:cubicBezTo>
                <a:cubicBezTo>
                  <a:pt x="2550306" y="1523194"/>
                  <a:pt x="2526568" y="1368896"/>
                  <a:pt x="2494918" y="1222512"/>
                </a:cubicBezTo>
                <a:cubicBezTo>
                  <a:pt x="2483049" y="1202730"/>
                  <a:pt x="2469202" y="1192839"/>
                  <a:pt x="2453376" y="1192839"/>
                </a:cubicBezTo>
                <a:cubicBezTo>
                  <a:pt x="2390074" y="1248228"/>
                  <a:pt x="2320839" y="1291748"/>
                  <a:pt x="2245668" y="1323398"/>
                </a:cubicBezTo>
                <a:cubicBezTo>
                  <a:pt x="2178410" y="1327355"/>
                  <a:pt x="2117086" y="1337246"/>
                  <a:pt x="2061698" y="1353071"/>
                </a:cubicBezTo>
                <a:cubicBezTo>
                  <a:pt x="2026091" y="1353071"/>
                  <a:pt x="1994440" y="1349115"/>
                  <a:pt x="1966745" y="1341202"/>
                </a:cubicBezTo>
                <a:cubicBezTo>
                  <a:pt x="1958833" y="1349115"/>
                  <a:pt x="1948942" y="1359005"/>
                  <a:pt x="1937073" y="1370874"/>
                </a:cubicBezTo>
                <a:cubicBezTo>
                  <a:pt x="1897509" y="1493521"/>
                  <a:pt x="1859924" y="1614190"/>
                  <a:pt x="1824317" y="1732880"/>
                </a:cubicBezTo>
                <a:cubicBezTo>
                  <a:pt x="1812448" y="1788269"/>
                  <a:pt x="1802557" y="1843658"/>
                  <a:pt x="1794644" y="1899047"/>
                </a:cubicBezTo>
                <a:cubicBezTo>
                  <a:pt x="1782775" y="1918829"/>
                  <a:pt x="1770906" y="1936632"/>
                  <a:pt x="1759037" y="1952458"/>
                </a:cubicBezTo>
                <a:cubicBezTo>
                  <a:pt x="1723430" y="1968283"/>
                  <a:pt x="1685844" y="1978174"/>
                  <a:pt x="1646281" y="1982130"/>
                </a:cubicBezTo>
                <a:cubicBezTo>
                  <a:pt x="1594848" y="1966305"/>
                  <a:pt x="1551329" y="1944545"/>
                  <a:pt x="1515722" y="1916850"/>
                </a:cubicBezTo>
                <a:cubicBezTo>
                  <a:pt x="1515722" y="1857505"/>
                  <a:pt x="1511765" y="1802116"/>
                  <a:pt x="1503853" y="1750684"/>
                </a:cubicBezTo>
                <a:cubicBezTo>
                  <a:pt x="1527591" y="1691339"/>
                  <a:pt x="1545394" y="1631993"/>
                  <a:pt x="1557263" y="1572648"/>
                </a:cubicBezTo>
                <a:cubicBezTo>
                  <a:pt x="1577045" y="1529128"/>
                  <a:pt x="1598805" y="1489565"/>
                  <a:pt x="1622543" y="1453958"/>
                </a:cubicBezTo>
                <a:cubicBezTo>
                  <a:pt x="1630456" y="1406482"/>
                  <a:pt x="1640347" y="1360984"/>
                  <a:pt x="1652216" y="1317464"/>
                </a:cubicBezTo>
                <a:cubicBezTo>
                  <a:pt x="1628477" y="1301638"/>
                  <a:pt x="1606717" y="1291748"/>
                  <a:pt x="1586936" y="1287791"/>
                </a:cubicBezTo>
                <a:cubicBezTo>
                  <a:pt x="1567154" y="1264053"/>
                  <a:pt x="1557263" y="1240315"/>
                  <a:pt x="1557263" y="1216577"/>
                </a:cubicBezTo>
                <a:cubicBezTo>
                  <a:pt x="1596827" y="1184926"/>
                  <a:pt x="1646281" y="1165144"/>
                  <a:pt x="1705626" y="1157232"/>
                </a:cubicBezTo>
                <a:cubicBezTo>
                  <a:pt x="1729364" y="1117668"/>
                  <a:pt x="1751124" y="1078105"/>
                  <a:pt x="1770906" y="1038541"/>
                </a:cubicBezTo>
                <a:cubicBezTo>
                  <a:pt x="1818382" y="892157"/>
                  <a:pt x="1871793" y="751706"/>
                  <a:pt x="1931138" y="617190"/>
                </a:cubicBezTo>
                <a:cubicBezTo>
                  <a:pt x="2034003" y="435198"/>
                  <a:pt x="2128955" y="249250"/>
                  <a:pt x="2215995" y="59345"/>
                </a:cubicBezTo>
                <a:cubicBezTo>
                  <a:pt x="2259515" y="43520"/>
                  <a:pt x="2301057" y="27695"/>
                  <a:pt x="2340620" y="11869"/>
                </a:cubicBezTo>
                <a:cubicBezTo>
                  <a:pt x="2364358" y="7913"/>
                  <a:pt x="2390074" y="5935"/>
                  <a:pt x="2417769" y="5935"/>
                </a:cubicBezTo>
                <a:close/>
                <a:moveTo>
                  <a:pt x="5442180" y="0"/>
                </a:moveTo>
                <a:cubicBezTo>
                  <a:pt x="5485700" y="11869"/>
                  <a:pt x="5531198" y="23738"/>
                  <a:pt x="5578674" y="35607"/>
                </a:cubicBezTo>
                <a:cubicBezTo>
                  <a:pt x="5610325" y="51433"/>
                  <a:pt x="5645932" y="69236"/>
                  <a:pt x="5685495" y="89018"/>
                </a:cubicBezTo>
                <a:cubicBezTo>
                  <a:pt x="5701320" y="120669"/>
                  <a:pt x="5723081" y="152320"/>
                  <a:pt x="5750775" y="183970"/>
                </a:cubicBezTo>
                <a:cubicBezTo>
                  <a:pt x="5754731" y="239359"/>
                  <a:pt x="5756709" y="296726"/>
                  <a:pt x="5756709" y="356071"/>
                </a:cubicBezTo>
                <a:cubicBezTo>
                  <a:pt x="5725058" y="415417"/>
                  <a:pt x="5697364" y="476740"/>
                  <a:pt x="5673626" y="540042"/>
                </a:cubicBezTo>
                <a:cubicBezTo>
                  <a:pt x="5649888" y="555867"/>
                  <a:pt x="5630106" y="575649"/>
                  <a:pt x="5614281" y="599387"/>
                </a:cubicBezTo>
                <a:cubicBezTo>
                  <a:pt x="5598456" y="599387"/>
                  <a:pt x="5582630" y="595430"/>
                  <a:pt x="5566805" y="587518"/>
                </a:cubicBezTo>
                <a:cubicBezTo>
                  <a:pt x="5554936" y="603343"/>
                  <a:pt x="5541088" y="613234"/>
                  <a:pt x="5525263" y="617190"/>
                </a:cubicBezTo>
                <a:cubicBezTo>
                  <a:pt x="5517350" y="589496"/>
                  <a:pt x="5503503" y="573671"/>
                  <a:pt x="5483721" y="569714"/>
                </a:cubicBezTo>
                <a:cubicBezTo>
                  <a:pt x="5483721" y="486631"/>
                  <a:pt x="5489656" y="403548"/>
                  <a:pt x="5501525" y="320464"/>
                </a:cubicBezTo>
                <a:cubicBezTo>
                  <a:pt x="5493612" y="308595"/>
                  <a:pt x="5485700" y="298704"/>
                  <a:pt x="5477787" y="290792"/>
                </a:cubicBezTo>
                <a:cubicBezTo>
                  <a:pt x="5442180" y="274966"/>
                  <a:pt x="5406573" y="264086"/>
                  <a:pt x="5370965" y="258152"/>
                </a:cubicBezTo>
                <a:cubicBezTo>
                  <a:pt x="5335358" y="252217"/>
                  <a:pt x="5299751" y="251228"/>
                  <a:pt x="5264144" y="255185"/>
                </a:cubicBezTo>
                <a:cubicBezTo>
                  <a:pt x="5216668" y="274966"/>
                  <a:pt x="5171170" y="296726"/>
                  <a:pt x="5127650" y="320464"/>
                </a:cubicBezTo>
                <a:cubicBezTo>
                  <a:pt x="5072261" y="367941"/>
                  <a:pt x="5024785" y="419373"/>
                  <a:pt x="4985222" y="474762"/>
                </a:cubicBezTo>
                <a:cubicBezTo>
                  <a:pt x="4969396" y="510369"/>
                  <a:pt x="4959505" y="547954"/>
                  <a:pt x="4955549" y="587518"/>
                </a:cubicBezTo>
                <a:cubicBezTo>
                  <a:pt x="4975331" y="623125"/>
                  <a:pt x="5001047" y="656754"/>
                  <a:pt x="5032698" y="688405"/>
                </a:cubicBezTo>
                <a:cubicBezTo>
                  <a:pt x="5194908" y="755662"/>
                  <a:pt x="5363053" y="820942"/>
                  <a:pt x="5537132" y="884244"/>
                </a:cubicBezTo>
                <a:cubicBezTo>
                  <a:pt x="5584608" y="911938"/>
                  <a:pt x="5636041" y="941611"/>
                  <a:pt x="5691429" y="973262"/>
                </a:cubicBezTo>
                <a:cubicBezTo>
                  <a:pt x="5727037" y="1004912"/>
                  <a:pt x="5764622" y="1042498"/>
                  <a:pt x="5804185" y="1086018"/>
                </a:cubicBezTo>
                <a:cubicBezTo>
                  <a:pt x="5839793" y="1145363"/>
                  <a:pt x="5873421" y="1206686"/>
                  <a:pt x="5905072" y="1269988"/>
                </a:cubicBezTo>
                <a:cubicBezTo>
                  <a:pt x="5912985" y="1313507"/>
                  <a:pt x="5924854" y="1357027"/>
                  <a:pt x="5940679" y="1400547"/>
                </a:cubicBezTo>
                <a:cubicBezTo>
                  <a:pt x="5944635" y="1463849"/>
                  <a:pt x="5944635" y="1529128"/>
                  <a:pt x="5940679" y="1596386"/>
                </a:cubicBezTo>
                <a:cubicBezTo>
                  <a:pt x="5924854" y="1647819"/>
                  <a:pt x="5903094" y="1695295"/>
                  <a:pt x="5875399" y="1738815"/>
                </a:cubicBezTo>
                <a:cubicBezTo>
                  <a:pt x="5851661" y="1758597"/>
                  <a:pt x="5829901" y="1780356"/>
                  <a:pt x="5810120" y="1804094"/>
                </a:cubicBezTo>
                <a:cubicBezTo>
                  <a:pt x="5738905" y="1831789"/>
                  <a:pt x="5673626" y="1867396"/>
                  <a:pt x="5614281" y="1910916"/>
                </a:cubicBezTo>
                <a:cubicBezTo>
                  <a:pt x="5515372" y="1942567"/>
                  <a:pt x="5416463" y="1974218"/>
                  <a:pt x="5317555" y="2005868"/>
                </a:cubicBezTo>
                <a:cubicBezTo>
                  <a:pt x="5218646" y="2009825"/>
                  <a:pt x="5123694" y="2005868"/>
                  <a:pt x="5032698" y="1993999"/>
                </a:cubicBezTo>
                <a:cubicBezTo>
                  <a:pt x="4961483" y="1962349"/>
                  <a:pt x="4890269" y="1934654"/>
                  <a:pt x="4819055" y="1910916"/>
                </a:cubicBezTo>
                <a:cubicBezTo>
                  <a:pt x="4771579" y="1871353"/>
                  <a:pt x="4724103" y="1835745"/>
                  <a:pt x="4676626" y="1804094"/>
                </a:cubicBezTo>
                <a:lnTo>
                  <a:pt x="4688495" y="1792225"/>
                </a:lnTo>
                <a:cubicBezTo>
                  <a:pt x="4652888" y="1732880"/>
                  <a:pt x="4617281" y="1677491"/>
                  <a:pt x="4581674" y="1626059"/>
                </a:cubicBezTo>
                <a:cubicBezTo>
                  <a:pt x="4581674" y="1618146"/>
                  <a:pt x="4587609" y="1612212"/>
                  <a:pt x="4599478" y="1608255"/>
                </a:cubicBezTo>
                <a:cubicBezTo>
                  <a:pt x="4591565" y="1588474"/>
                  <a:pt x="4589587" y="1568692"/>
                  <a:pt x="4593543" y="1548910"/>
                </a:cubicBezTo>
                <a:cubicBezTo>
                  <a:pt x="4609368" y="1481652"/>
                  <a:pt x="4627172" y="1420329"/>
                  <a:pt x="4646954" y="1364940"/>
                </a:cubicBezTo>
                <a:cubicBezTo>
                  <a:pt x="4670692" y="1321420"/>
                  <a:pt x="4696408" y="1279879"/>
                  <a:pt x="4724103" y="1240315"/>
                </a:cubicBezTo>
                <a:cubicBezTo>
                  <a:pt x="4747841" y="1271966"/>
                  <a:pt x="4771579" y="1305595"/>
                  <a:pt x="4795317" y="1341202"/>
                </a:cubicBezTo>
                <a:lnTo>
                  <a:pt x="4830924" y="1341202"/>
                </a:lnTo>
                <a:cubicBezTo>
                  <a:pt x="4826968" y="1420329"/>
                  <a:pt x="4828946" y="1503412"/>
                  <a:pt x="4836859" y="1590452"/>
                </a:cubicBezTo>
                <a:cubicBezTo>
                  <a:pt x="4852684" y="1618146"/>
                  <a:pt x="4866531" y="1645841"/>
                  <a:pt x="4878400" y="1673535"/>
                </a:cubicBezTo>
                <a:cubicBezTo>
                  <a:pt x="4898182" y="1681448"/>
                  <a:pt x="4919942" y="1697273"/>
                  <a:pt x="4943680" y="1721011"/>
                </a:cubicBezTo>
                <a:cubicBezTo>
                  <a:pt x="5006981" y="1732880"/>
                  <a:pt x="5070283" y="1752662"/>
                  <a:pt x="5133585" y="1780356"/>
                </a:cubicBezTo>
                <a:cubicBezTo>
                  <a:pt x="5165236" y="1776400"/>
                  <a:pt x="5196886" y="1778378"/>
                  <a:pt x="5228537" y="1786291"/>
                </a:cubicBezTo>
                <a:cubicBezTo>
                  <a:pt x="5256231" y="1770466"/>
                  <a:pt x="5287882" y="1760575"/>
                  <a:pt x="5323489" y="1756618"/>
                </a:cubicBezTo>
                <a:cubicBezTo>
                  <a:pt x="5335358" y="1744749"/>
                  <a:pt x="5341293" y="1732880"/>
                  <a:pt x="5341293" y="1721011"/>
                </a:cubicBezTo>
                <a:cubicBezTo>
                  <a:pt x="5392725" y="1701230"/>
                  <a:pt x="5444158" y="1683426"/>
                  <a:pt x="5495590" y="1667601"/>
                </a:cubicBezTo>
                <a:cubicBezTo>
                  <a:pt x="5547023" y="1631993"/>
                  <a:pt x="5600433" y="1596386"/>
                  <a:pt x="5655822" y="1560779"/>
                </a:cubicBezTo>
                <a:cubicBezTo>
                  <a:pt x="5667691" y="1509347"/>
                  <a:pt x="5673626" y="1455936"/>
                  <a:pt x="5673626" y="1400547"/>
                </a:cubicBezTo>
                <a:cubicBezTo>
                  <a:pt x="5657801" y="1341202"/>
                  <a:pt x="5639997" y="1285813"/>
                  <a:pt x="5620215" y="1234381"/>
                </a:cubicBezTo>
                <a:cubicBezTo>
                  <a:pt x="5576695" y="1182948"/>
                  <a:pt x="5535154" y="1133494"/>
                  <a:pt x="5495590" y="1086018"/>
                </a:cubicBezTo>
                <a:cubicBezTo>
                  <a:pt x="5345249" y="1014803"/>
                  <a:pt x="5190951" y="957436"/>
                  <a:pt x="5032698" y="913916"/>
                </a:cubicBezTo>
                <a:cubicBezTo>
                  <a:pt x="4981265" y="878309"/>
                  <a:pt x="4927855" y="846659"/>
                  <a:pt x="4872466" y="818964"/>
                </a:cubicBezTo>
                <a:lnTo>
                  <a:pt x="4789382" y="735881"/>
                </a:lnTo>
                <a:cubicBezTo>
                  <a:pt x="4761688" y="676536"/>
                  <a:pt x="4741906" y="617190"/>
                  <a:pt x="4730037" y="557845"/>
                </a:cubicBezTo>
                <a:cubicBezTo>
                  <a:pt x="4741906" y="542020"/>
                  <a:pt x="4749819" y="524216"/>
                  <a:pt x="4753775" y="504435"/>
                </a:cubicBezTo>
                <a:cubicBezTo>
                  <a:pt x="4741906" y="500478"/>
                  <a:pt x="4730037" y="500478"/>
                  <a:pt x="4718168" y="504435"/>
                </a:cubicBezTo>
                <a:cubicBezTo>
                  <a:pt x="4733993" y="484653"/>
                  <a:pt x="4753775" y="458937"/>
                  <a:pt x="4777513" y="427286"/>
                </a:cubicBezTo>
                <a:cubicBezTo>
                  <a:pt x="4773557" y="415417"/>
                  <a:pt x="4767623" y="409482"/>
                  <a:pt x="4759710" y="409482"/>
                </a:cubicBezTo>
                <a:cubicBezTo>
                  <a:pt x="4807186" y="350137"/>
                  <a:pt x="4850706" y="292770"/>
                  <a:pt x="4890269" y="237381"/>
                </a:cubicBezTo>
                <a:cubicBezTo>
                  <a:pt x="4941702" y="201774"/>
                  <a:pt x="4993134" y="162210"/>
                  <a:pt x="5044567" y="118691"/>
                </a:cubicBezTo>
                <a:cubicBezTo>
                  <a:pt x="5036654" y="110778"/>
                  <a:pt x="5028742" y="106822"/>
                  <a:pt x="5020829" y="106822"/>
                </a:cubicBezTo>
                <a:cubicBezTo>
                  <a:pt x="5048523" y="79127"/>
                  <a:pt x="5092043" y="55389"/>
                  <a:pt x="5151388" y="35607"/>
                </a:cubicBezTo>
                <a:cubicBezTo>
                  <a:pt x="5246340" y="19782"/>
                  <a:pt x="5343271" y="7913"/>
                  <a:pt x="5442180" y="0"/>
                </a:cubicBezTo>
                <a:close/>
              </a:path>
            </a:pathLst>
          </a:custGeom>
          <a:solidFill>
            <a:srgbClr val="34445D">
              <a:alpha val="4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239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C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087912" y="869331"/>
            <a:ext cx="4016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可</a:t>
            </a:r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/</a:t>
            </a:r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爱</a:t>
            </a:r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/</a:t>
            </a:r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猫</a:t>
            </a:r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/</a:t>
            </a:r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咪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24075" y="2093833"/>
            <a:ext cx="7943851" cy="50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urna</a:t>
            </a: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.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7" b="13333"/>
          <a:stretch>
            <a:fillRect/>
          </a:stretch>
        </p:blipFill>
        <p:spPr>
          <a:xfrm>
            <a:off x="2667000" y="2998291"/>
            <a:ext cx="6858000" cy="38597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61025" y="454994"/>
            <a:ext cx="16699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目</a:t>
            </a:r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/</a:t>
            </a:r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录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3" y="2524124"/>
            <a:ext cx="557214" cy="5572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16930" y="2524124"/>
            <a:ext cx="258603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框架</a:t>
            </a:r>
            <a:endParaRPr lang="zh-CN" altLang="en-US" sz="26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16930" y="2985789"/>
            <a:ext cx="3428999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83" y="4438649"/>
            <a:ext cx="557214" cy="55721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116930" y="4438649"/>
            <a:ext cx="258603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实机演示</a:t>
            </a:r>
            <a:endParaRPr lang="zh-CN" altLang="en-US" sz="26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16930" y="4900314"/>
            <a:ext cx="3428999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45423" y="2996272"/>
            <a:ext cx="64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01</a:t>
            </a:r>
            <a:endParaRPr lang="zh-CN" altLang="en-US" sz="2400" i="1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445423" y="4910797"/>
            <a:ext cx="64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03</a:t>
            </a:r>
            <a:endParaRPr lang="zh-CN" altLang="en-US" sz="2400" i="1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33" y="2524124"/>
            <a:ext cx="557214" cy="55721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317580" y="2524124"/>
            <a:ext cx="258603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6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代码演示与讲解</a:t>
            </a:r>
            <a:endParaRPr lang="zh-CN" altLang="en-US" sz="26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17580" y="2985789"/>
            <a:ext cx="3428999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46073" y="2996272"/>
            <a:ext cx="642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02</a:t>
            </a:r>
            <a:endParaRPr lang="zh-CN" altLang="en-US" sz="2400" i="1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7161" y="827870"/>
            <a:ext cx="4257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PART  ONE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6136" y="1597311"/>
            <a:ext cx="54197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实现</a:t>
            </a:r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框架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146" y="2598061"/>
            <a:ext cx="8139709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urna</a:t>
            </a: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.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1" b="17371"/>
          <a:stretch>
            <a:fillRect/>
          </a:stretch>
        </p:blipFill>
        <p:spPr>
          <a:xfrm>
            <a:off x="1689407" y="4286250"/>
            <a:ext cx="3835091" cy="2571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1" b="17371"/>
          <a:stretch>
            <a:fillRect/>
          </a:stretch>
        </p:blipFill>
        <p:spPr>
          <a:xfrm>
            <a:off x="6667502" y="4286250"/>
            <a:ext cx="3835091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9650" y="580390"/>
            <a:ext cx="10309225" cy="5306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31" y="-229308"/>
            <a:ext cx="4492369" cy="29589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4121" y="5546693"/>
            <a:ext cx="8603755" cy="11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urna.Pellentesque</a:t>
            </a:r>
            <a:r>
              <a:rPr lang="en-US" altLang="zh-CN" sz="1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 habitant morbi tristique senectus et netus et malesuada fames ac turpis egestas. Proin pharetra nonummy pede. Mauris et </a:t>
            </a:r>
            <a:r>
              <a:rPr lang="en-US" altLang="zh-CN" sz="1400" dirty="0" err="1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orci</a:t>
            </a:r>
            <a:r>
              <a:rPr lang="en-US" altLang="zh-CN" sz="1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.</a:t>
            </a:r>
            <a:endParaRPr lang="en-US" altLang="zh-CN" sz="1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 flipH="1">
            <a:off x="8495806" y="5133357"/>
            <a:ext cx="96967" cy="9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919861" y="194358"/>
            <a:ext cx="567955" cy="5679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685894" y="664899"/>
            <a:ext cx="193934" cy="1939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995472" y="2484621"/>
            <a:ext cx="283978" cy="28397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3079" y="2173333"/>
            <a:ext cx="126541" cy="1265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587139" y="2358254"/>
            <a:ext cx="126541" cy="1265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 flipH="1">
            <a:off x="2527313" y="664629"/>
            <a:ext cx="96967" cy="969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1155"/>
            <a:ext cx="7891780" cy="927735"/>
          </a:xfrm>
        </p:spPr>
        <p:txBody>
          <a:bodyPr>
            <a:normAutofit fontScale="90000"/>
          </a:bodyPr>
          <a:p>
            <a:r>
              <a:rPr lang="zh-CN" altLang="en-US"/>
              <a:t>后期优化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3745" y="1463040"/>
            <a:ext cx="10746740" cy="4503420"/>
          </a:xfrm>
        </p:spPr>
        <p:txBody>
          <a:bodyPr>
            <a:norm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局域网变广域网：以</a:t>
            </a:r>
            <a:r>
              <a:rPr lang="en-US" altLang="zh-CN"/>
              <a:t>espcam</a:t>
            </a:r>
            <a:r>
              <a:rPr lang="zh-CN" altLang="en-US"/>
              <a:t>作为后期主控硬件负责与主控服务器以</a:t>
            </a:r>
            <a:r>
              <a:rPr lang="en-US" altLang="zh-CN"/>
              <a:t>tcp</a:t>
            </a:r>
            <a:r>
              <a:rPr lang="zh-CN" altLang="en-US"/>
              <a:t>形式进行</a:t>
            </a:r>
            <a:r>
              <a:rPr lang="zh-CN" altLang="en-US"/>
              <a:t>远程交流。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2.</a:t>
            </a:r>
            <a:r>
              <a:rPr lang="zh-CN" altLang="en-US"/>
              <a:t>硬件精简：通过二进制状态码的方式进行硬件控制，优势在于使所传输的信息量更少，更方便监控硬件的</a:t>
            </a:r>
            <a:r>
              <a:rPr lang="zh-CN" altLang="en-US"/>
              <a:t>工作情况。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3.</a:t>
            </a:r>
            <a:r>
              <a:rPr lang="zh-CN" altLang="en-US"/>
              <a:t>图像方面：在本地对图像进行一个简单的筛选，比如有断层的图片、图片格式乱码等可以筛选从而使识别准确率和识别</a:t>
            </a:r>
            <a:r>
              <a:rPr lang="zh-CN" altLang="en-US"/>
              <a:t>压力。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4.</a:t>
            </a:r>
            <a:r>
              <a:rPr lang="zh-CN" altLang="en-US"/>
              <a:t>加密工作：通过判别调用服务的</a:t>
            </a:r>
            <a:r>
              <a:rPr lang="en-US" altLang="zh-CN"/>
              <a:t>IP</a:t>
            </a:r>
            <a:r>
              <a:rPr lang="zh-CN" altLang="en-US"/>
              <a:t>地址，屏蔽垃圾</a:t>
            </a:r>
            <a:r>
              <a:rPr lang="zh-CN" altLang="en-US"/>
              <a:t>请求。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7161" y="827870"/>
            <a:ext cx="4257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PART  TWO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6136" y="1597311"/>
            <a:ext cx="54197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  <a:sym typeface="+mn-ea"/>
              </a:rPr>
              <a:t>代码演示与讲解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146" y="2598061"/>
            <a:ext cx="8139709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urna</a:t>
            </a: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.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1" b="17371"/>
          <a:stretch>
            <a:fillRect/>
          </a:stretch>
        </p:blipFill>
        <p:spPr>
          <a:xfrm>
            <a:off x="1689407" y="4286250"/>
            <a:ext cx="3835091" cy="2571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1" b="17371"/>
          <a:stretch>
            <a:fillRect/>
          </a:stretch>
        </p:blipFill>
        <p:spPr>
          <a:xfrm>
            <a:off x="6667502" y="4286250"/>
            <a:ext cx="3835091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7161" y="827870"/>
            <a:ext cx="4257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PART  ONE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86136" y="1597311"/>
            <a:ext cx="541972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  <a:sym typeface="+mn-ea"/>
              </a:rPr>
              <a:t>实机演示</a:t>
            </a:r>
            <a:endParaRPr lang="zh-CN" altLang="en-US" sz="440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6146" y="2598061"/>
            <a:ext cx="8139709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050" dirty="0" err="1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urna</a:t>
            </a:r>
            <a:r>
              <a:rPr lang="en-US" altLang="zh-CN" sz="1050" dirty="0">
                <a:solidFill>
                  <a:srgbClr val="34445D"/>
                </a:solidFill>
                <a:latin typeface="Muyao-Softbrush" panose="02010600010101010101" pitchFamily="2" charset="-122"/>
                <a:ea typeface="Muyao-Softbrush" panose="02010600010101010101" pitchFamily="2" charset="-122"/>
              </a:rPr>
              <a:t>.</a:t>
            </a:r>
            <a:endParaRPr lang="en-US" altLang="zh-CN" sz="1050" dirty="0">
              <a:solidFill>
                <a:srgbClr val="34445D"/>
              </a:solidFill>
              <a:latin typeface="Muyao-Softbrush" panose="02010600010101010101" pitchFamily="2" charset="-122"/>
              <a:ea typeface="Muyao-Softbrush" panose="0201060001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1" b="17371"/>
          <a:stretch>
            <a:fillRect/>
          </a:stretch>
        </p:blipFill>
        <p:spPr>
          <a:xfrm>
            <a:off x="1689407" y="4286250"/>
            <a:ext cx="3835091" cy="2571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1" b="17371"/>
          <a:stretch>
            <a:fillRect/>
          </a:stretch>
        </p:blipFill>
        <p:spPr>
          <a:xfrm>
            <a:off x="6667502" y="4286250"/>
            <a:ext cx="3835091" cy="2571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5d07d6ff-ac1a-4050-8db4-6ed68f27a3e8"/>
  <p:tag name="COMMONDATA" val="eyJjb3VudCI6MTEsImhkaWQiOiI0NTA4MmI5OWM5YzBiYTc4YTgyMTRiODUwYzA0ZTc0YSIsInVzZXJDb3VudCI6MTF9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F6575"/>
      </a:accent1>
      <a:accent2>
        <a:srgbClr val="4350D4"/>
      </a:accent2>
      <a:accent3>
        <a:srgbClr val="FFD02F"/>
      </a:accent3>
      <a:accent4>
        <a:srgbClr val="FFAAAA"/>
      </a:accent4>
      <a:accent5>
        <a:srgbClr val="A5A5A5"/>
      </a:accent5>
      <a:accent6>
        <a:srgbClr val="C9C9C9"/>
      </a:accent6>
      <a:hlink>
        <a:srgbClr val="FF6575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defRPr sz="1400" dirty="0" smtClean="0">
            <a:solidFill>
              <a:srgbClr val="34445D"/>
            </a:solidFill>
            <a:latin typeface="Muyao-Softbrush" panose="02010600010101010101" pitchFamily="2" charset="-122"/>
            <a:ea typeface="Muyao-Softbrush" panose="0201060001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FF6575"/>
    </a:accent1>
    <a:accent2>
      <a:srgbClr val="4350D4"/>
    </a:accent2>
    <a:accent3>
      <a:srgbClr val="FFD02F"/>
    </a:accent3>
    <a:accent4>
      <a:srgbClr val="FFAAAA"/>
    </a:accent4>
    <a:accent5>
      <a:srgbClr val="A5A5A5"/>
    </a:accent5>
    <a:accent6>
      <a:srgbClr val="C9C9C9"/>
    </a:accent6>
    <a:hlink>
      <a:srgbClr val="FF657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1695</Words>
  <Application>WPS 演示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Muyao-Softbrush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MT218</dc:creator>
  <cp:lastModifiedBy>猜题</cp:lastModifiedBy>
  <cp:revision>31</cp:revision>
  <dcterms:created xsi:type="dcterms:W3CDTF">2019-12-05T01:34:00Z</dcterms:created>
  <dcterms:modified xsi:type="dcterms:W3CDTF">2023-02-23T09:39:30Z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TemplateUUID">
    <vt:lpwstr>v1.0_mb_RpJfllB7vHeoy9bdiDgQQQ==</vt:lpwstr>
  </property>
  <property fmtid="{D5CDD505-2E9C-101B-9397-08002B2CF9AE}" pid="4" name="ICV">
    <vt:lpwstr>D38B87BF8C434EB985AE7E5294D9F09B</vt:lpwstr>
  </property>
</Properties>
</file>