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b390fd7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b390fd7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b390fd7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b390fd7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b390fd7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b390fd7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b390fd7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b390fd7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b390fd7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b390fd7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b390fd7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b390fd7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b390fd7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b390fd7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b390fd7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b390fd7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b390fd7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b390fd7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b390fd7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b390fd7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b390fd7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b390fd7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b390fd7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b390fd7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umenter.getpostman.com/view/29464988/2s9YXiaMv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awsql.app/teams/nsc-1/diagrams/nsclinkhu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namestarlit/nsclinkhub/tree/ma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umenter.getpostman.com/view/29464988/2s9YXiaMv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LinkHub </a:t>
            </a:r>
            <a:r>
              <a:rPr lang="en-GB"/>
              <a:t>REST </a:t>
            </a:r>
            <a:r>
              <a:rPr b="1" lang="en-GB"/>
              <a:t>API</a:t>
            </a:r>
            <a:endParaRPr b="1"/>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Resource Management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800">
                <a:latin typeface="Lato"/>
                <a:ea typeface="Lato"/>
                <a:cs typeface="Lato"/>
                <a:sym typeface="Lato"/>
              </a:rPr>
              <a:t>LinkHub API /users endpoint definition code snippet</a:t>
            </a:r>
            <a:endParaRPr sz="1800"/>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A code snippet of the LinkHub /users endpoint definition that </a:t>
            </a:r>
            <a:r>
              <a:rPr lang="en-GB"/>
              <a:t>retrieves</a:t>
            </a:r>
            <a:r>
              <a:rPr lang="en-GB"/>
              <a:t> a list of all LinkHub users</a:t>
            </a:r>
            <a:endParaRPr/>
          </a:p>
          <a:p>
            <a:pPr indent="0" lvl="0" marL="0" rtl="0" algn="l">
              <a:lnSpc>
                <a:spcPct val="150000"/>
              </a:lnSpc>
              <a:spcBef>
                <a:spcPts val="1200"/>
              </a:spcBef>
              <a:spcAft>
                <a:spcPts val="1200"/>
              </a:spcAft>
              <a:buNone/>
            </a:pPr>
            <a:r>
              <a:rPr lang="en-GB"/>
              <a:t>In its </a:t>
            </a:r>
            <a:r>
              <a:rPr lang="en-GB"/>
              <a:t>definition</a:t>
            </a:r>
            <a:r>
              <a:rPr lang="en-GB"/>
              <a:t> we use linkhub package methods from storage module to </a:t>
            </a:r>
            <a:r>
              <a:rPr lang="en-GB"/>
              <a:t>retrieve</a:t>
            </a:r>
            <a:r>
              <a:rPr lang="en-GB"/>
              <a:t> the list of all users, then use flask’s module: jsonify to format return the list in JSON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3"/>
          <p:cNvPicPr preferRelativeResize="0"/>
          <p:nvPr/>
        </p:nvPicPr>
        <p:blipFill>
          <a:blip r:embed="rId3">
            <a:alphaModFix/>
          </a:blip>
          <a:stretch>
            <a:fillRect/>
          </a:stretch>
        </p:blipFill>
        <p:spPr>
          <a:xfrm>
            <a:off x="518225" y="0"/>
            <a:ext cx="8431200" cy="53400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LinkHub REST API demo</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The demonstration of LinkHub REST API can be done in Postman.</a:t>
            </a:r>
            <a:endParaRPr/>
          </a:p>
          <a:p>
            <a:pPr indent="0" lvl="0" marL="0" rtl="0" algn="l">
              <a:lnSpc>
                <a:spcPct val="150000"/>
              </a:lnSpc>
              <a:spcBef>
                <a:spcPts val="1200"/>
              </a:spcBef>
              <a:spcAft>
                <a:spcPts val="0"/>
              </a:spcAft>
              <a:buNone/>
            </a:pPr>
            <a:r>
              <a:rPr lang="en-GB"/>
              <a:t>LinkHub API </a:t>
            </a:r>
            <a:r>
              <a:rPr lang="en-GB"/>
              <a:t>documentation</a:t>
            </a:r>
            <a:r>
              <a:rPr lang="en-GB"/>
              <a:t> and demonstration of all the methods a user needs are predefined in postman.</a:t>
            </a:r>
            <a:endParaRPr/>
          </a:p>
          <a:p>
            <a:pPr indent="0" lvl="0" marL="0" rtl="0" algn="l">
              <a:lnSpc>
                <a:spcPct val="150000"/>
              </a:lnSpc>
              <a:spcBef>
                <a:spcPts val="1200"/>
              </a:spcBef>
              <a:spcAft>
                <a:spcPts val="0"/>
              </a:spcAft>
              <a:buNone/>
            </a:pPr>
            <a:r>
              <a:rPr lang="en-GB"/>
              <a:t>Reference:</a:t>
            </a:r>
            <a:endParaRPr/>
          </a:p>
          <a:p>
            <a:pPr indent="0" lvl="0" marL="0" rtl="0" algn="l">
              <a:lnSpc>
                <a:spcPct val="150000"/>
              </a:lnSpc>
              <a:spcBef>
                <a:spcPts val="1200"/>
              </a:spcBef>
              <a:spcAft>
                <a:spcPts val="1200"/>
              </a:spcAft>
              <a:buNone/>
            </a:pPr>
            <a:r>
              <a:rPr lang="en-GB" u="sng">
                <a:solidFill>
                  <a:schemeClr val="hlink"/>
                </a:solidFill>
                <a:hlinkClick r:id="rId3"/>
              </a:rPr>
              <a:t>LinkHub REST API documentation</a:t>
            </a:r>
            <a:r>
              <a:rPr lang="en-GB"/>
              <a:t> - click on ‘</a:t>
            </a:r>
            <a:r>
              <a:rPr b="1" lang="en-GB"/>
              <a:t>Run in Postman</a:t>
            </a:r>
            <a:r>
              <a:rPr lang="en-GB"/>
              <a:t>’ to import the nsclinkhub collection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Any Question?</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What’s next for LinkHub?</a:t>
            </a:r>
            <a:endParaRPr/>
          </a:p>
          <a:p>
            <a:pPr indent="-311150" lvl="0" marL="457200" rtl="0" algn="l">
              <a:lnSpc>
                <a:spcPct val="150000"/>
              </a:lnSpc>
              <a:spcBef>
                <a:spcPts val="1200"/>
              </a:spcBef>
              <a:spcAft>
                <a:spcPts val="0"/>
              </a:spcAft>
              <a:buSzPts val="1300"/>
              <a:buChar char="●"/>
            </a:pPr>
            <a:r>
              <a:rPr lang="en-GB"/>
              <a:t>The next step is to develop a </a:t>
            </a:r>
            <a:r>
              <a:rPr lang="en-GB"/>
              <a:t>developer</a:t>
            </a:r>
            <a:r>
              <a:rPr lang="en-GB"/>
              <a:t> web portal where developers who want to interact with the API for development purposes can register and get token for developers.</a:t>
            </a:r>
            <a:endParaRPr/>
          </a:p>
          <a:p>
            <a:pPr indent="-311150" lvl="0" marL="457200" rtl="0" algn="l">
              <a:lnSpc>
                <a:spcPct val="150000"/>
              </a:lnSpc>
              <a:spcBef>
                <a:spcPts val="0"/>
              </a:spcBef>
              <a:spcAft>
                <a:spcPts val="0"/>
              </a:spcAft>
              <a:buSzPts val="1300"/>
              <a:buChar char="●"/>
            </a:pPr>
            <a:r>
              <a:rPr lang="en-GB"/>
              <a:t>Developing the LinkHub web application for users to interact with and save their resources</a:t>
            </a:r>
            <a:endParaRPr/>
          </a:p>
          <a:p>
            <a:pPr indent="-311150" lvl="0" marL="457200" rtl="0" algn="l">
              <a:lnSpc>
                <a:spcPct val="150000"/>
              </a:lnSpc>
              <a:spcBef>
                <a:spcPts val="0"/>
              </a:spcBef>
              <a:spcAft>
                <a:spcPts val="0"/>
              </a:spcAft>
              <a:buSzPts val="1300"/>
              <a:buChar char="●"/>
            </a:pPr>
            <a:r>
              <a:rPr lang="en-GB"/>
              <a:t>Develop a chrome </a:t>
            </a:r>
            <a:r>
              <a:rPr lang="en-GB"/>
              <a:t>extension</a:t>
            </a:r>
            <a:r>
              <a:rPr lang="en-GB"/>
              <a:t> to easy the process of saving resources to repositories and to make it easy to use LinkHub extension as an alternative to bookmarking functionality in the web.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do you save your web resources?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t>Online study involves surfing the internet and visiting a lot of website to learn what they offer. As days pass on the longer </a:t>
            </a:r>
            <a:r>
              <a:rPr lang="en-GB"/>
              <a:t>you explore the more resources you have, and as time goes on you wish to go back to older resources to review the concepts again - the question is, where do you store the links to the older resources you wish to go back to in the future or wish to share with a friend?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LinkHub</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t>That’s what LinkHub is here for. It helps you save and organize your resources in repositories. For instance, if you’re exploring on how to maintain a healthy life, you might search on physical workout and health diet, after you find the resources you want on those subjects you can save them on LinkHub repositories ‘workout’ and ‘health-diet’ - to visit any time you need them or share with a friend.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and Architecture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In progress, LinkHub API is one of the services to offered by LinkHub and it is the main focus of this project.</a:t>
            </a:r>
            <a:endParaRPr/>
          </a:p>
          <a:p>
            <a:pPr indent="0" lvl="0" marL="0" rtl="0" algn="l">
              <a:lnSpc>
                <a:spcPct val="150000"/>
              </a:lnSpc>
              <a:spcBef>
                <a:spcPts val="1200"/>
              </a:spcBef>
              <a:spcAft>
                <a:spcPts val="1200"/>
              </a:spcAft>
              <a:buNone/>
            </a:pPr>
            <a:r>
              <a:rPr lang="en-GB"/>
              <a:t>LinkHub API is developed using Python programming </a:t>
            </a:r>
            <a:r>
              <a:rPr lang="en-GB"/>
              <a:t>language: Flask is the framework used to develop the LinkHub API endpoints, SQLAlchemy for the database integration and MySQL is the database management system 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LinkHub database schema</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b="1" lang="en-GB">
                <a:solidFill>
                  <a:srgbClr val="000000"/>
                </a:solidFill>
              </a:rPr>
              <a:t>LinkHub </a:t>
            </a:r>
            <a:r>
              <a:rPr b="1" lang="en-GB">
                <a:solidFill>
                  <a:srgbClr val="000000"/>
                </a:solidFill>
              </a:rPr>
              <a:t>database tables</a:t>
            </a:r>
            <a:endParaRPr b="1">
              <a:solidFill>
                <a:srgbClr val="000000"/>
              </a:solidFill>
            </a:endParaRPr>
          </a:p>
          <a:p>
            <a:pPr indent="-298767" lvl="0" marL="457200" rtl="0" algn="l">
              <a:lnSpc>
                <a:spcPct val="150000"/>
              </a:lnSpc>
              <a:spcBef>
                <a:spcPts val="1200"/>
              </a:spcBef>
              <a:spcAft>
                <a:spcPts val="0"/>
              </a:spcAft>
              <a:buSzPct val="100000"/>
              <a:buChar char="●"/>
            </a:pPr>
            <a:r>
              <a:rPr lang="en-GB"/>
              <a:t>u</a:t>
            </a:r>
            <a:r>
              <a:rPr lang="en-GB"/>
              <a:t>sers</a:t>
            </a:r>
            <a:endParaRPr/>
          </a:p>
          <a:p>
            <a:pPr indent="-298767" lvl="0" marL="457200" rtl="0" algn="l">
              <a:lnSpc>
                <a:spcPct val="150000"/>
              </a:lnSpc>
              <a:spcBef>
                <a:spcPts val="0"/>
              </a:spcBef>
              <a:spcAft>
                <a:spcPts val="0"/>
              </a:spcAft>
              <a:buSzPct val="100000"/>
              <a:buChar char="●"/>
            </a:pPr>
            <a:r>
              <a:rPr lang="en-GB"/>
              <a:t>r</a:t>
            </a:r>
            <a:r>
              <a:rPr lang="en-GB"/>
              <a:t>epositories</a:t>
            </a:r>
            <a:endParaRPr/>
          </a:p>
          <a:p>
            <a:pPr indent="-298767" lvl="0" marL="457200" rtl="0" algn="l">
              <a:lnSpc>
                <a:spcPct val="150000"/>
              </a:lnSpc>
              <a:spcBef>
                <a:spcPts val="0"/>
              </a:spcBef>
              <a:spcAft>
                <a:spcPts val="0"/>
              </a:spcAft>
              <a:buSzPct val="100000"/>
              <a:buChar char="●"/>
            </a:pPr>
            <a:r>
              <a:rPr lang="en-GB"/>
              <a:t>r</a:t>
            </a:r>
            <a:r>
              <a:rPr lang="en-GB"/>
              <a:t>esources</a:t>
            </a:r>
            <a:endParaRPr/>
          </a:p>
          <a:p>
            <a:pPr indent="-298767" lvl="0" marL="457200" rtl="0" algn="l">
              <a:lnSpc>
                <a:spcPct val="150000"/>
              </a:lnSpc>
              <a:spcBef>
                <a:spcPts val="0"/>
              </a:spcBef>
              <a:spcAft>
                <a:spcPts val="0"/>
              </a:spcAft>
              <a:buSzPct val="100000"/>
              <a:buChar char="●"/>
            </a:pPr>
            <a:r>
              <a:rPr lang="en-GB"/>
              <a:t>tags</a:t>
            </a:r>
            <a:endParaRPr/>
          </a:p>
          <a:p>
            <a:pPr indent="-298767" lvl="0" marL="457200" rtl="0" algn="l">
              <a:lnSpc>
                <a:spcPct val="150000"/>
              </a:lnSpc>
              <a:spcBef>
                <a:spcPts val="0"/>
              </a:spcBef>
              <a:spcAft>
                <a:spcPts val="0"/>
              </a:spcAft>
              <a:buSzPct val="100000"/>
              <a:buChar char="●"/>
            </a:pPr>
            <a:r>
              <a:rPr lang="en-GB"/>
              <a:t>r</a:t>
            </a:r>
            <a:r>
              <a:rPr lang="en-GB"/>
              <a:t>epository_tags</a:t>
            </a:r>
            <a:endParaRPr/>
          </a:p>
          <a:p>
            <a:pPr indent="-298767" lvl="0" marL="457200" rtl="0" algn="l">
              <a:lnSpc>
                <a:spcPct val="150000"/>
              </a:lnSpc>
              <a:spcBef>
                <a:spcPts val="0"/>
              </a:spcBef>
              <a:spcAft>
                <a:spcPts val="0"/>
              </a:spcAft>
              <a:buSzPct val="100000"/>
              <a:buChar char="●"/>
            </a:pPr>
            <a:r>
              <a:rPr lang="en-GB"/>
              <a:t>r</a:t>
            </a:r>
            <a:r>
              <a:rPr lang="en-GB"/>
              <a:t>esource_tags</a:t>
            </a:r>
            <a:endParaRPr/>
          </a:p>
          <a:p>
            <a:pPr indent="0" lvl="0" marL="0" rtl="0" algn="l">
              <a:lnSpc>
                <a:spcPct val="150000"/>
              </a:lnSpc>
              <a:spcBef>
                <a:spcPts val="1200"/>
              </a:spcBef>
              <a:spcAft>
                <a:spcPts val="1200"/>
              </a:spcAft>
              <a:buNone/>
            </a:pPr>
            <a:r>
              <a:rPr lang="en-GB" u="sng">
                <a:solidFill>
                  <a:schemeClr val="hlink"/>
                </a:solidFill>
                <a:hlinkClick r:id="rId3"/>
              </a:rPr>
              <a:t>LinkHub database schema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rotWithShape="1">
          <a:blip r:embed="rId3">
            <a:alphaModFix/>
          </a:blip>
          <a:srcRect b="8869" l="8869" r="9008" t="9008"/>
          <a:stretch/>
        </p:blipFill>
        <p:spPr>
          <a:xfrm>
            <a:off x="729455" y="443629"/>
            <a:ext cx="7800602" cy="429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Core LinkHub REST API algorithms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GB"/>
              <a:t>LnkHub REST API used the lin</a:t>
            </a:r>
            <a:r>
              <a:rPr lang="en-GB"/>
              <a:t>khub package to perform create, read, update and delete (CRUD) operations using SQLAlchemy’s ORM model features.</a:t>
            </a:r>
            <a:endParaRPr/>
          </a:p>
          <a:p>
            <a:pPr indent="0" lvl="0" marL="0" rtl="0" algn="l">
              <a:lnSpc>
                <a:spcPct val="150000"/>
              </a:lnSpc>
              <a:spcBef>
                <a:spcPts val="1200"/>
              </a:spcBef>
              <a:spcAft>
                <a:spcPts val="0"/>
              </a:spcAft>
              <a:buNone/>
            </a:pPr>
            <a:r>
              <a:rPr lang="en-GB"/>
              <a:t>LinkHub API uses JSON Web Tokens (JWT) for authentication and authorization of users and rate limiting to control the abuse of the API using a Flask framework extensions.</a:t>
            </a:r>
            <a:endParaRPr/>
          </a:p>
          <a:p>
            <a:pPr indent="0" lvl="0" marL="0" rtl="0" algn="l">
              <a:lnSpc>
                <a:spcPct val="150000"/>
              </a:lnSpc>
              <a:spcBef>
                <a:spcPts val="1200"/>
              </a:spcBef>
              <a:spcAft>
                <a:spcPts val="0"/>
              </a:spcAft>
              <a:buNone/>
            </a:pPr>
            <a:r>
              <a:rPr lang="en-GB"/>
              <a:t>The linkhub package is a separate defined package from the api package where all the LinkHub REST API modules and mechanisms are defined. </a:t>
            </a:r>
            <a:endParaRPr/>
          </a:p>
          <a:p>
            <a:pPr indent="0" lvl="0" marL="0" rtl="0" algn="l">
              <a:lnSpc>
                <a:spcPct val="150000"/>
              </a:lnSpc>
              <a:spcBef>
                <a:spcPts val="1200"/>
              </a:spcBef>
              <a:spcAft>
                <a:spcPts val="1200"/>
              </a:spcAft>
              <a:buNone/>
            </a:pPr>
            <a:r>
              <a:rPr lang="en-GB" u="sng">
                <a:solidFill>
                  <a:schemeClr val="hlink"/>
                </a:solidFill>
                <a:hlinkClick r:id="rId3"/>
              </a:rPr>
              <a:t>LinkHub source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GB"/>
              <a:t>During </a:t>
            </a:r>
            <a:r>
              <a:rPr lang="en-GB"/>
              <a:t>development</a:t>
            </a:r>
            <a:r>
              <a:rPr lang="en-GB"/>
              <a:t> of LinkHub API there were lots of challenges, to list some of them:-</a:t>
            </a:r>
            <a:endParaRPr/>
          </a:p>
          <a:p>
            <a:pPr indent="-311150" lvl="0" marL="457200" rtl="0" algn="l">
              <a:lnSpc>
                <a:spcPct val="150000"/>
              </a:lnSpc>
              <a:spcBef>
                <a:spcPts val="1200"/>
              </a:spcBef>
              <a:spcAft>
                <a:spcPts val="0"/>
              </a:spcAft>
              <a:buSzPts val="1300"/>
              <a:buChar char="●"/>
            </a:pPr>
            <a:r>
              <a:rPr lang="en-GB"/>
              <a:t>REST APIs have no dedicated standard structure or framework to use for development. The developer has to come up with ways to achieve REST API functionalities on their own by either developing it from scratch or using another technology available like flask extensions</a:t>
            </a:r>
            <a:endParaRPr/>
          </a:p>
          <a:p>
            <a:pPr indent="-311150" lvl="0" marL="457200" rtl="0" algn="l">
              <a:lnSpc>
                <a:spcPct val="150000"/>
              </a:lnSpc>
              <a:spcBef>
                <a:spcPts val="0"/>
              </a:spcBef>
              <a:spcAft>
                <a:spcPts val="0"/>
              </a:spcAft>
              <a:buSzPts val="1300"/>
              <a:buChar char="●"/>
            </a:pPr>
            <a:r>
              <a:rPr lang="en-GB"/>
              <a:t>REST API </a:t>
            </a:r>
            <a:r>
              <a:rPr lang="en-GB"/>
              <a:t>documentation</a:t>
            </a:r>
            <a:r>
              <a:rPr lang="en-GB"/>
              <a:t> is hard as it required not only understanding of openapi </a:t>
            </a:r>
            <a:r>
              <a:rPr lang="en-GB"/>
              <a:t>documentation</a:t>
            </a:r>
            <a:r>
              <a:rPr lang="en-GB"/>
              <a:t> standard but also learning the technologies like Postman or frameworks like openapi (Swagger) to be able to write the documentation.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r>
              <a:rPr lang="en-GB"/>
              <a:t> Resolves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To overcome all these challenges. Defining custom endpoints in flask is the approach used to define the REST API endpoints. For the documentation Postman was used as it is easier and flexible to use than Swagger</a:t>
            </a:r>
            <a:endParaRPr/>
          </a:p>
          <a:p>
            <a:pPr indent="0" lvl="0" marL="0" rtl="0" algn="l">
              <a:lnSpc>
                <a:spcPct val="150000"/>
              </a:lnSpc>
              <a:spcBef>
                <a:spcPts val="1200"/>
              </a:spcBef>
              <a:spcAft>
                <a:spcPts val="0"/>
              </a:spcAft>
              <a:buNone/>
            </a:pPr>
            <a:r>
              <a:rPr lang="en-GB"/>
              <a:t>Reference:</a:t>
            </a:r>
            <a:endParaRPr/>
          </a:p>
          <a:p>
            <a:pPr indent="0" lvl="0" marL="0" rtl="0" algn="l">
              <a:lnSpc>
                <a:spcPct val="150000"/>
              </a:lnSpc>
              <a:spcBef>
                <a:spcPts val="1200"/>
              </a:spcBef>
              <a:spcAft>
                <a:spcPts val="1200"/>
              </a:spcAft>
              <a:buNone/>
            </a:pPr>
            <a:r>
              <a:rPr lang="en-GB" u="sng">
                <a:solidFill>
                  <a:schemeClr val="hlink"/>
                </a:solidFill>
                <a:hlinkClick r:id="rId3"/>
              </a:rPr>
              <a:t>LinkHub API documentation using Postman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