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8"/>
  </p:handoutMasterIdLst>
  <p:sldIdLst>
    <p:sldId id="257" r:id="rId3"/>
    <p:sldId id="315" r:id="rId4"/>
    <p:sldId id="282" r:id="rId5"/>
    <p:sldId id="281" r:id="rId7"/>
    <p:sldId id="258" r:id="rId8"/>
    <p:sldId id="259" r:id="rId9"/>
    <p:sldId id="309" r:id="rId10"/>
    <p:sldId id="261" r:id="rId11"/>
    <p:sldId id="314" r:id="rId12"/>
    <p:sldId id="262" r:id="rId13"/>
    <p:sldId id="310" r:id="rId14"/>
    <p:sldId id="312" r:id="rId15"/>
    <p:sldId id="313" r:id="rId16"/>
    <p:sldId id="289" r:id="rId17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19675"/>
    <a:srgbClr val="4AB5C5"/>
    <a:srgbClr val="8AB932"/>
    <a:srgbClr val="539E39"/>
    <a:srgbClr val="000F2E"/>
    <a:srgbClr val="079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/>
    <p:restoredTop sz="94660"/>
  </p:normalViewPr>
  <p:slideViewPr>
    <p:cSldViewPr snapToGrid="0" showGuides="1">
      <p:cViewPr varScale="1">
        <p:scale>
          <a:sx n="67" d="100"/>
          <a:sy n="67" d="100"/>
        </p:scale>
        <p:origin x="858" y="66"/>
      </p:cViewPr>
      <p:guideLst>
        <p:guide orient="horz" pos="2230"/>
        <p:guide pos="2847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8FA345-06DB-4284-8B20-66606EDD3F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CD70F0-682E-4BBC-939B-0C2BA25FED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Fifth level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CD70F0-682E-4BBC-939B-0C2BA25FED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CD70F0-682E-4BBC-939B-0C2BA25FED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6"/>
          <p:cNvPicPr>
            <a:picLocks noChangeAspect="1"/>
          </p:cNvPicPr>
          <p:nvPr/>
        </p:nvPicPr>
        <p:blipFill>
          <a:blip r:embed="rId1"/>
          <a:srcRect r="4405" b="3990"/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0" y="-9525"/>
            <a:ext cx="12192000" cy="6877050"/>
          </a:xfrm>
          <a:prstGeom prst="rect">
            <a:avLst/>
          </a:prstGeom>
          <a:solidFill>
            <a:srgbClr val="000F2E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68320" y="1543050"/>
            <a:ext cx="6172200" cy="37719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0" name="文本框 9"/>
          <p:cNvSpPr txBox="1"/>
          <p:nvPr/>
        </p:nvSpPr>
        <p:spPr>
          <a:xfrm>
            <a:off x="4849178" y="2360613"/>
            <a:ext cx="2609850" cy="13220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8000" b="1" dirty="0"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Robot</a:t>
            </a:r>
            <a:endParaRPr lang="zh-CN" altLang="en-US" sz="8000" b="1" dirty="0"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101" name="文本框 16"/>
          <p:cNvSpPr txBox="1"/>
          <p:nvPr/>
        </p:nvSpPr>
        <p:spPr>
          <a:xfrm>
            <a:off x="4229100" y="3582988"/>
            <a:ext cx="36195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buFont typeface="Arial" panose="020B0604020202020204" pitchFamily="34" charset="0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Demo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510144" y="5692975"/>
            <a:ext cx="1095509" cy="134539"/>
            <a:chOff x="5095741" y="5200650"/>
            <a:chExt cx="2171700" cy="266705"/>
          </a:xfrm>
          <a:solidFill>
            <a:srgbClr val="4AB5C5"/>
          </a:solidFill>
        </p:grpSpPr>
        <p:sp>
          <p:nvSpPr>
            <p:cNvPr id="14" name="矩形 13"/>
            <p:cNvSpPr/>
            <p:nvPr/>
          </p:nvSpPr>
          <p:spPr>
            <a:xfrm rot="2700000">
              <a:off x="5095741" y="5200650"/>
              <a:ext cx="266700" cy="266700"/>
            </a:xfrm>
            <a:prstGeom prst="rect">
              <a:avLst/>
            </a:prstGeom>
            <a:solidFill>
              <a:srgbClr val="4A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2700000">
              <a:off x="5476741" y="5200651"/>
              <a:ext cx="266700" cy="266700"/>
            </a:xfrm>
            <a:prstGeom prst="rect">
              <a:avLst/>
            </a:prstGeom>
            <a:solidFill>
              <a:srgbClr val="4A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2700000">
              <a:off x="5857741" y="5200652"/>
              <a:ext cx="266700" cy="266700"/>
            </a:xfrm>
            <a:prstGeom prst="rect">
              <a:avLst/>
            </a:prstGeom>
            <a:solidFill>
              <a:srgbClr val="4A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2700000">
              <a:off x="6238741" y="5200653"/>
              <a:ext cx="266700" cy="266700"/>
            </a:xfrm>
            <a:prstGeom prst="rect">
              <a:avLst/>
            </a:prstGeom>
            <a:solidFill>
              <a:srgbClr val="4A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2700000">
              <a:off x="6619741" y="5200654"/>
              <a:ext cx="266700" cy="266700"/>
            </a:xfrm>
            <a:prstGeom prst="rect">
              <a:avLst/>
            </a:prstGeom>
            <a:solidFill>
              <a:srgbClr val="4A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2700000">
              <a:off x="7000741" y="5200655"/>
              <a:ext cx="266700" cy="266700"/>
            </a:xfrm>
            <a:prstGeom prst="rect">
              <a:avLst/>
            </a:prstGeom>
            <a:solidFill>
              <a:srgbClr val="4A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6" name="空心弧 35"/>
          <p:cNvSpPr/>
          <p:nvPr/>
        </p:nvSpPr>
        <p:spPr>
          <a:xfrm rot="5400000">
            <a:off x="8042275" y="1293813"/>
            <a:ext cx="2203450" cy="2203450"/>
          </a:xfrm>
          <a:prstGeom prst="blockArc">
            <a:avLst>
              <a:gd name="adj1" fmla="val 6172516"/>
              <a:gd name="adj2" fmla="val 21458109"/>
              <a:gd name="adj3" fmla="val 0"/>
            </a:avLst>
          </a:prstGeom>
          <a:solidFill>
            <a:schemeClr val="bg1"/>
          </a:solidFill>
          <a:ln>
            <a:solidFill>
              <a:srgbClr val="4A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等腰三角形 36"/>
          <p:cNvSpPr/>
          <p:nvPr/>
        </p:nvSpPr>
        <p:spPr>
          <a:xfrm>
            <a:off x="9678988" y="2589213"/>
            <a:ext cx="539750" cy="465138"/>
          </a:xfrm>
          <a:prstGeom prst="triangle">
            <a:avLst/>
          </a:prstGeom>
          <a:noFill/>
          <a:ln w="3175">
            <a:solidFill>
              <a:srgbClr val="4A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文本框 5"/>
          <p:cNvSpPr txBox="1"/>
          <p:nvPr/>
        </p:nvSpPr>
        <p:spPr>
          <a:xfrm>
            <a:off x="901700" y="355600"/>
            <a:ext cx="396811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3193B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Kết quả sau khi run code </a:t>
            </a:r>
            <a:endParaRPr lang="en-US" altLang="zh-CN" sz="2400" b="1" dirty="0">
              <a:solidFill>
                <a:srgbClr val="3193B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76056" y="356214"/>
            <a:ext cx="443888" cy="443886"/>
            <a:chOff x="1986666" y="3692216"/>
            <a:chExt cx="233012" cy="233012"/>
          </a:xfrm>
          <a:solidFill>
            <a:srgbClr val="5ABC15"/>
          </a:solidFill>
        </p:grpSpPr>
        <p:sp>
          <p:nvSpPr>
            <p:cNvPr id="42" name="Freeform 408"/>
            <p:cNvSpPr/>
            <p:nvPr/>
          </p:nvSpPr>
          <p:spPr bwMode="auto">
            <a:xfrm>
              <a:off x="2100295" y="3692216"/>
              <a:ext cx="119383" cy="225820"/>
            </a:xfrm>
            <a:custGeom>
              <a:avLst/>
              <a:gdLst>
                <a:gd name="T0" fmla="*/ 0 w 83"/>
                <a:gd name="T1" fmla="*/ 86 h 157"/>
                <a:gd name="T2" fmla="*/ 21 w 83"/>
                <a:gd name="T3" fmla="*/ 157 h 157"/>
                <a:gd name="T4" fmla="*/ 83 w 83"/>
                <a:gd name="T5" fmla="*/ 0 h 157"/>
                <a:gd name="T6" fmla="*/ 0 w 83"/>
                <a:gd name="T7" fmla="*/ 8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57">
                  <a:moveTo>
                    <a:pt x="0" y="86"/>
                  </a:moveTo>
                  <a:lnTo>
                    <a:pt x="21" y="157"/>
                  </a:lnTo>
                  <a:lnTo>
                    <a:pt x="83" y="0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409"/>
            <p:cNvSpPr/>
            <p:nvPr/>
          </p:nvSpPr>
          <p:spPr bwMode="auto">
            <a:xfrm>
              <a:off x="2058583" y="3825982"/>
              <a:ext cx="63287" cy="99246"/>
            </a:xfrm>
            <a:custGeom>
              <a:avLst/>
              <a:gdLst>
                <a:gd name="T0" fmla="*/ 0 w 44"/>
                <a:gd name="T1" fmla="*/ 23 h 69"/>
                <a:gd name="T2" fmla="*/ 15 w 44"/>
                <a:gd name="T3" fmla="*/ 69 h 69"/>
                <a:gd name="T4" fmla="*/ 44 w 44"/>
                <a:gd name="T5" fmla="*/ 69 h 69"/>
                <a:gd name="T6" fmla="*/ 23 w 44"/>
                <a:gd name="T7" fmla="*/ 0 h 69"/>
                <a:gd name="T8" fmla="*/ 0 w 44"/>
                <a:gd name="T9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9">
                  <a:moveTo>
                    <a:pt x="0" y="23"/>
                  </a:moveTo>
                  <a:lnTo>
                    <a:pt x="15" y="69"/>
                  </a:lnTo>
                  <a:lnTo>
                    <a:pt x="44" y="69"/>
                  </a:lnTo>
                  <a:lnTo>
                    <a:pt x="23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410"/>
            <p:cNvSpPr/>
            <p:nvPr/>
          </p:nvSpPr>
          <p:spPr bwMode="auto">
            <a:xfrm>
              <a:off x="1993857" y="3692217"/>
              <a:ext cx="224381" cy="119383"/>
            </a:xfrm>
            <a:custGeom>
              <a:avLst/>
              <a:gdLst>
                <a:gd name="T0" fmla="*/ 156 w 156"/>
                <a:gd name="T1" fmla="*/ 0 h 83"/>
                <a:gd name="T2" fmla="*/ 0 w 156"/>
                <a:gd name="T3" fmla="*/ 62 h 83"/>
                <a:gd name="T4" fmla="*/ 71 w 156"/>
                <a:gd name="T5" fmla="*/ 83 h 83"/>
                <a:gd name="T6" fmla="*/ 156 w 156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83">
                  <a:moveTo>
                    <a:pt x="156" y="0"/>
                  </a:moveTo>
                  <a:lnTo>
                    <a:pt x="0" y="62"/>
                  </a:lnTo>
                  <a:lnTo>
                    <a:pt x="71" y="83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411"/>
            <p:cNvSpPr/>
            <p:nvPr/>
          </p:nvSpPr>
          <p:spPr bwMode="auto">
            <a:xfrm>
              <a:off x="1986666" y="3790023"/>
              <a:ext cx="99246" cy="63287"/>
            </a:xfrm>
            <a:custGeom>
              <a:avLst/>
              <a:gdLst>
                <a:gd name="T0" fmla="*/ 69 w 69"/>
                <a:gd name="T1" fmla="*/ 21 h 44"/>
                <a:gd name="T2" fmla="*/ 0 w 69"/>
                <a:gd name="T3" fmla="*/ 0 h 44"/>
                <a:gd name="T4" fmla="*/ 0 w 69"/>
                <a:gd name="T5" fmla="*/ 29 h 44"/>
                <a:gd name="T6" fmla="*/ 46 w 69"/>
                <a:gd name="T7" fmla="*/ 44 h 44"/>
                <a:gd name="T8" fmla="*/ 69 w 69"/>
                <a:gd name="T9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4">
                  <a:moveTo>
                    <a:pt x="69" y="21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46" y="44"/>
                  </a:lnTo>
                  <a:lnTo>
                    <a:pt x="69" y="21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412"/>
            <p:cNvSpPr/>
            <p:nvPr/>
          </p:nvSpPr>
          <p:spPr bwMode="auto">
            <a:xfrm>
              <a:off x="2032693" y="3864817"/>
              <a:ext cx="21576" cy="34520"/>
            </a:xfrm>
            <a:custGeom>
              <a:avLst/>
              <a:gdLst>
                <a:gd name="T0" fmla="*/ 0 w 15"/>
                <a:gd name="T1" fmla="*/ 11 h 24"/>
                <a:gd name="T2" fmla="*/ 2 w 15"/>
                <a:gd name="T3" fmla="*/ 24 h 24"/>
                <a:gd name="T4" fmla="*/ 15 w 15"/>
                <a:gd name="T5" fmla="*/ 11 h 24"/>
                <a:gd name="T6" fmla="*/ 11 w 15"/>
                <a:gd name="T7" fmla="*/ 0 h 24"/>
                <a:gd name="T8" fmla="*/ 0 w 15"/>
                <a:gd name="T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4">
                  <a:moveTo>
                    <a:pt x="0" y="11"/>
                  </a:moveTo>
                  <a:lnTo>
                    <a:pt x="2" y="24"/>
                  </a:lnTo>
                  <a:lnTo>
                    <a:pt x="15" y="11"/>
                  </a:lnTo>
                  <a:lnTo>
                    <a:pt x="1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5550" y="1050925"/>
            <a:ext cx="10222865" cy="57511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图片 6"/>
          <p:cNvPicPr>
            <a:picLocks noChangeAspect="1"/>
          </p:cNvPicPr>
          <p:nvPr/>
        </p:nvPicPr>
        <p:blipFill>
          <a:blip r:embed="rId1"/>
          <a:srcRect r="4405" b="3990"/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0" y="-9525"/>
            <a:ext cx="12192000" cy="6877050"/>
          </a:xfrm>
          <a:prstGeom prst="rect">
            <a:avLst/>
          </a:prstGeom>
          <a:solidFill>
            <a:srgbClr val="000F2E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50" name="组合 25"/>
          <p:cNvGrpSpPr/>
          <p:nvPr/>
        </p:nvGrpSpPr>
        <p:grpSpPr>
          <a:xfrm>
            <a:off x="3643948" y="2249170"/>
            <a:ext cx="4903787" cy="1811338"/>
            <a:chOff x="3453396" y="1974208"/>
            <a:chExt cx="4903168" cy="1812496"/>
          </a:xfrm>
        </p:grpSpPr>
        <p:sp>
          <p:nvSpPr>
            <p:cNvPr id="27" name="任意多边形 26"/>
            <p:cNvSpPr/>
            <p:nvPr/>
          </p:nvSpPr>
          <p:spPr>
            <a:xfrm>
              <a:off x="3453396" y="1974208"/>
              <a:ext cx="4903168" cy="1812496"/>
            </a:xfrm>
            <a:custGeom>
              <a:avLst/>
              <a:gdLst>
                <a:gd name="connsiteX0" fmla="*/ 0 w 4279392"/>
                <a:gd name="connsiteY0" fmla="*/ 0 h 1581912"/>
                <a:gd name="connsiteX1" fmla="*/ 4279392 w 4279392"/>
                <a:gd name="connsiteY1" fmla="*/ 0 h 1581912"/>
                <a:gd name="connsiteX2" fmla="*/ 4279392 w 4279392"/>
                <a:gd name="connsiteY2" fmla="*/ 1144454 h 1581912"/>
                <a:gd name="connsiteX3" fmla="*/ 3856634 w 4279392"/>
                <a:gd name="connsiteY3" fmla="*/ 1581912 h 1581912"/>
                <a:gd name="connsiteX4" fmla="*/ 0 w 4279392"/>
                <a:gd name="connsiteY4" fmla="*/ 1581912 h 158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9392" h="1581912">
                  <a:moveTo>
                    <a:pt x="0" y="0"/>
                  </a:moveTo>
                  <a:lnTo>
                    <a:pt x="4279392" y="0"/>
                  </a:lnTo>
                  <a:lnTo>
                    <a:pt x="4279392" y="1144454"/>
                  </a:lnTo>
                  <a:lnTo>
                    <a:pt x="3856634" y="1581912"/>
                  </a:lnTo>
                  <a:lnTo>
                    <a:pt x="0" y="15819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AB5C5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2" name="文本框 27"/>
            <p:cNvSpPr txBox="1"/>
            <p:nvPr/>
          </p:nvSpPr>
          <p:spPr>
            <a:xfrm>
              <a:off x="3946093" y="2433606"/>
              <a:ext cx="3918090" cy="707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en-US" altLang="zh-CN" sz="4000" b="1" dirty="0">
                  <a:solidFill>
                    <a:srgbClr val="4AB5C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Demo run</a:t>
              </a:r>
              <a:endParaRPr lang="en-US" altLang="zh-CN" sz="4000" b="1" dirty="0">
                <a:solidFill>
                  <a:srgbClr val="4AB5C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32" name="空心弧 31"/>
          <p:cNvSpPr/>
          <p:nvPr/>
        </p:nvSpPr>
        <p:spPr>
          <a:xfrm rot="5400000">
            <a:off x="7489825" y="1373188"/>
            <a:ext cx="2203450" cy="2203450"/>
          </a:xfrm>
          <a:prstGeom prst="blockArc">
            <a:avLst>
              <a:gd name="adj1" fmla="val 6172516"/>
              <a:gd name="adj2" fmla="val 21458109"/>
              <a:gd name="adj3" fmla="val 0"/>
            </a:avLst>
          </a:prstGeom>
          <a:solidFill>
            <a:schemeClr val="bg1"/>
          </a:solidFill>
          <a:ln>
            <a:solidFill>
              <a:srgbClr val="4A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等腰三角形 32"/>
          <p:cNvSpPr/>
          <p:nvPr/>
        </p:nvSpPr>
        <p:spPr>
          <a:xfrm>
            <a:off x="9126538" y="2708275"/>
            <a:ext cx="539750" cy="465138"/>
          </a:xfrm>
          <a:prstGeom prst="triangle">
            <a:avLst/>
          </a:prstGeom>
          <a:noFill/>
          <a:ln w="3175">
            <a:solidFill>
              <a:srgbClr val="4A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图片 6"/>
          <p:cNvPicPr>
            <a:picLocks noChangeAspect="1"/>
          </p:cNvPicPr>
          <p:nvPr/>
        </p:nvPicPr>
        <p:blipFill>
          <a:blip r:embed="rId1"/>
          <a:srcRect r="4405" b="3990"/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0" y="-9525"/>
            <a:ext cx="12192000" cy="6877050"/>
          </a:xfrm>
          <a:prstGeom prst="rect">
            <a:avLst/>
          </a:prstGeom>
          <a:solidFill>
            <a:srgbClr val="000F2E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50" name="组合 25"/>
          <p:cNvGrpSpPr/>
          <p:nvPr/>
        </p:nvGrpSpPr>
        <p:grpSpPr>
          <a:xfrm>
            <a:off x="3643948" y="2249170"/>
            <a:ext cx="4903787" cy="1811338"/>
            <a:chOff x="3453396" y="1974208"/>
            <a:chExt cx="4903168" cy="1812496"/>
          </a:xfrm>
        </p:grpSpPr>
        <p:sp>
          <p:nvSpPr>
            <p:cNvPr id="27" name="任意多边形 26"/>
            <p:cNvSpPr/>
            <p:nvPr/>
          </p:nvSpPr>
          <p:spPr>
            <a:xfrm>
              <a:off x="3453396" y="1974208"/>
              <a:ext cx="4903168" cy="1812496"/>
            </a:xfrm>
            <a:custGeom>
              <a:avLst/>
              <a:gdLst>
                <a:gd name="connsiteX0" fmla="*/ 0 w 4279392"/>
                <a:gd name="connsiteY0" fmla="*/ 0 h 1581912"/>
                <a:gd name="connsiteX1" fmla="*/ 4279392 w 4279392"/>
                <a:gd name="connsiteY1" fmla="*/ 0 h 1581912"/>
                <a:gd name="connsiteX2" fmla="*/ 4279392 w 4279392"/>
                <a:gd name="connsiteY2" fmla="*/ 1144454 h 1581912"/>
                <a:gd name="connsiteX3" fmla="*/ 3856634 w 4279392"/>
                <a:gd name="connsiteY3" fmla="*/ 1581912 h 1581912"/>
                <a:gd name="connsiteX4" fmla="*/ 0 w 4279392"/>
                <a:gd name="connsiteY4" fmla="*/ 1581912 h 158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9392" h="1581912">
                  <a:moveTo>
                    <a:pt x="0" y="0"/>
                  </a:moveTo>
                  <a:lnTo>
                    <a:pt x="4279392" y="0"/>
                  </a:lnTo>
                  <a:lnTo>
                    <a:pt x="4279392" y="1144454"/>
                  </a:lnTo>
                  <a:lnTo>
                    <a:pt x="3856634" y="1581912"/>
                  </a:lnTo>
                  <a:lnTo>
                    <a:pt x="0" y="15819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AB5C5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2" name="文本框 27"/>
            <p:cNvSpPr txBox="1"/>
            <p:nvPr/>
          </p:nvSpPr>
          <p:spPr>
            <a:xfrm>
              <a:off x="3946093" y="2433606"/>
              <a:ext cx="3918090" cy="707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en-US" altLang="zh-CN" sz="4000" b="1" dirty="0">
                  <a:solidFill>
                    <a:srgbClr val="4AB5C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Kết luận</a:t>
              </a:r>
              <a:endParaRPr lang="en-US" altLang="zh-CN" sz="4000" b="1" dirty="0">
                <a:solidFill>
                  <a:srgbClr val="4AB5C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32" name="空心弧 31"/>
          <p:cNvSpPr/>
          <p:nvPr/>
        </p:nvSpPr>
        <p:spPr>
          <a:xfrm rot="5400000">
            <a:off x="7489825" y="1373188"/>
            <a:ext cx="2203450" cy="2203450"/>
          </a:xfrm>
          <a:prstGeom prst="blockArc">
            <a:avLst>
              <a:gd name="adj1" fmla="val 6172516"/>
              <a:gd name="adj2" fmla="val 21458109"/>
              <a:gd name="adj3" fmla="val 0"/>
            </a:avLst>
          </a:prstGeom>
          <a:solidFill>
            <a:schemeClr val="bg1"/>
          </a:solidFill>
          <a:ln>
            <a:solidFill>
              <a:srgbClr val="4A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等腰三角形 32"/>
          <p:cNvSpPr/>
          <p:nvPr/>
        </p:nvSpPr>
        <p:spPr>
          <a:xfrm>
            <a:off x="9126538" y="2708275"/>
            <a:ext cx="539750" cy="465138"/>
          </a:xfrm>
          <a:prstGeom prst="triangle">
            <a:avLst/>
          </a:prstGeom>
          <a:noFill/>
          <a:ln w="3175">
            <a:solidFill>
              <a:srgbClr val="4A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矩形 1"/>
          <p:cNvSpPr/>
          <p:nvPr/>
        </p:nvSpPr>
        <p:spPr>
          <a:xfrm>
            <a:off x="-182245" y="50165"/>
            <a:ext cx="6705600" cy="6898640"/>
          </a:xfrm>
          <a:custGeom>
            <a:avLst/>
            <a:gdLst>
              <a:gd name="connsiteX0" fmla="*/ 0 w 5861304"/>
              <a:gd name="connsiteY0" fmla="*/ 0 h 6858000"/>
              <a:gd name="connsiteX1" fmla="*/ 5861304 w 5861304"/>
              <a:gd name="connsiteY1" fmla="*/ 0 h 6858000"/>
              <a:gd name="connsiteX2" fmla="*/ 5861304 w 5861304"/>
              <a:gd name="connsiteY2" fmla="*/ 6858000 h 6858000"/>
              <a:gd name="connsiteX3" fmla="*/ 0 w 5861304"/>
              <a:gd name="connsiteY3" fmla="*/ 6858000 h 6858000"/>
              <a:gd name="connsiteX4" fmla="*/ 0 w 5861304"/>
              <a:gd name="connsiteY4" fmla="*/ 0 h 6858000"/>
              <a:gd name="connsiteX0-1" fmla="*/ 0 w 5861304"/>
              <a:gd name="connsiteY0-2" fmla="*/ 0 h 6858000"/>
              <a:gd name="connsiteX1-3" fmla="*/ 5861304 w 5861304"/>
              <a:gd name="connsiteY1-4" fmla="*/ 0 h 6858000"/>
              <a:gd name="connsiteX2-5" fmla="*/ 5852160 w 5861304"/>
              <a:gd name="connsiteY2-6" fmla="*/ 3493008 h 6858000"/>
              <a:gd name="connsiteX3-7" fmla="*/ 5861304 w 5861304"/>
              <a:gd name="connsiteY3-8" fmla="*/ 6858000 h 6858000"/>
              <a:gd name="connsiteX4-9" fmla="*/ 0 w 5861304"/>
              <a:gd name="connsiteY4-10" fmla="*/ 6858000 h 6858000"/>
              <a:gd name="connsiteX5" fmla="*/ 0 w 5861304"/>
              <a:gd name="connsiteY5" fmla="*/ 0 h 6858000"/>
              <a:gd name="connsiteX0-11" fmla="*/ 0 w 5861304"/>
              <a:gd name="connsiteY0-12" fmla="*/ 0 h 6858000"/>
              <a:gd name="connsiteX1-13" fmla="*/ 5861304 w 5861304"/>
              <a:gd name="connsiteY1-14" fmla="*/ 0 h 6858000"/>
              <a:gd name="connsiteX2-15" fmla="*/ 2441448 w 5861304"/>
              <a:gd name="connsiteY2-16" fmla="*/ 3767328 h 6858000"/>
              <a:gd name="connsiteX3-17" fmla="*/ 5861304 w 5861304"/>
              <a:gd name="connsiteY3-18" fmla="*/ 6858000 h 6858000"/>
              <a:gd name="connsiteX4-19" fmla="*/ 0 w 5861304"/>
              <a:gd name="connsiteY4-20" fmla="*/ 6858000 h 6858000"/>
              <a:gd name="connsiteX5-21" fmla="*/ 0 w 5861304"/>
              <a:gd name="connsiteY5-22" fmla="*/ 0 h 6858000"/>
              <a:gd name="connsiteX0-23" fmla="*/ 0 w 5861304"/>
              <a:gd name="connsiteY0-24" fmla="*/ 0 h 6858000"/>
              <a:gd name="connsiteX1-25" fmla="*/ 5861304 w 5861304"/>
              <a:gd name="connsiteY1-26" fmla="*/ 0 h 6858000"/>
              <a:gd name="connsiteX2-27" fmla="*/ 2441448 w 5861304"/>
              <a:gd name="connsiteY2-28" fmla="*/ 3767328 h 6858000"/>
              <a:gd name="connsiteX3-29" fmla="*/ 5861304 w 5861304"/>
              <a:gd name="connsiteY3-30" fmla="*/ 6858000 h 6858000"/>
              <a:gd name="connsiteX4-31" fmla="*/ 0 w 5861304"/>
              <a:gd name="connsiteY4-32" fmla="*/ 6858000 h 6858000"/>
              <a:gd name="connsiteX5-33" fmla="*/ 0 w 5861304"/>
              <a:gd name="connsiteY5-34" fmla="*/ 0 h 6858000"/>
              <a:gd name="connsiteX0-35" fmla="*/ 0 w 5861304"/>
              <a:gd name="connsiteY0-36" fmla="*/ 0 h 6858000"/>
              <a:gd name="connsiteX1-37" fmla="*/ 5861304 w 5861304"/>
              <a:gd name="connsiteY1-38" fmla="*/ 0 h 6858000"/>
              <a:gd name="connsiteX2-39" fmla="*/ 2441448 w 5861304"/>
              <a:gd name="connsiteY2-40" fmla="*/ 3767328 h 6858000"/>
              <a:gd name="connsiteX3-41" fmla="*/ 5861304 w 5861304"/>
              <a:gd name="connsiteY3-42" fmla="*/ 6858000 h 6858000"/>
              <a:gd name="connsiteX4-43" fmla="*/ 0 w 5861304"/>
              <a:gd name="connsiteY4-44" fmla="*/ 6858000 h 6858000"/>
              <a:gd name="connsiteX5-45" fmla="*/ 0 w 5861304"/>
              <a:gd name="connsiteY5-46" fmla="*/ 0 h 6858000"/>
              <a:gd name="connsiteX0-47" fmla="*/ 0 w 5861304"/>
              <a:gd name="connsiteY0-48" fmla="*/ 0 h 6858000"/>
              <a:gd name="connsiteX1-49" fmla="*/ 5495544 w 5861304"/>
              <a:gd name="connsiteY1-50" fmla="*/ 0 h 6858000"/>
              <a:gd name="connsiteX2-51" fmla="*/ 2441448 w 5861304"/>
              <a:gd name="connsiteY2-52" fmla="*/ 3767328 h 6858000"/>
              <a:gd name="connsiteX3-53" fmla="*/ 5861304 w 5861304"/>
              <a:gd name="connsiteY3-54" fmla="*/ 6858000 h 6858000"/>
              <a:gd name="connsiteX4-55" fmla="*/ 0 w 5861304"/>
              <a:gd name="connsiteY4-56" fmla="*/ 6858000 h 6858000"/>
              <a:gd name="connsiteX5-57" fmla="*/ 0 w 5861304"/>
              <a:gd name="connsiteY5-58" fmla="*/ 0 h 6858000"/>
              <a:gd name="connsiteX0-59" fmla="*/ 0 w 5861304"/>
              <a:gd name="connsiteY0-60" fmla="*/ 1449 h 6859449"/>
              <a:gd name="connsiteX1-61" fmla="*/ 5495544 w 5861304"/>
              <a:gd name="connsiteY1-62" fmla="*/ 1449 h 6859449"/>
              <a:gd name="connsiteX2-63" fmla="*/ 2441448 w 5861304"/>
              <a:gd name="connsiteY2-64" fmla="*/ 3768777 h 6859449"/>
              <a:gd name="connsiteX3-65" fmla="*/ 5861304 w 5861304"/>
              <a:gd name="connsiteY3-66" fmla="*/ 6859449 h 6859449"/>
              <a:gd name="connsiteX4-67" fmla="*/ 0 w 5861304"/>
              <a:gd name="connsiteY4-68" fmla="*/ 6859449 h 6859449"/>
              <a:gd name="connsiteX5-69" fmla="*/ 0 w 5861304"/>
              <a:gd name="connsiteY5-70" fmla="*/ 1449 h 6859449"/>
              <a:gd name="connsiteX0-71" fmla="*/ 0 w 5861304"/>
              <a:gd name="connsiteY0-72" fmla="*/ 1449 h 6859449"/>
              <a:gd name="connsiteX1-73" fmla="*/ 5495544 w 5861304"/>
              <a:gd name="connsiteY1-74" fmla="*/ 1449 h 6859449"/>
              <a:gd name="connsiteX2-75" fmla="*/ 2441448 w 5861304"/>
              <a:gd name="connsiteY2-76" fmla="*/ 3768777 h 6859449"/>
              <a:gd name="connsiteX3-77" fmla="*/ 5861304 w 5861304"/>
              <a:gd name="connsiteY3-78" fmla="*/ 6859449 h 6859449"/>
              <a:gd name="connsiteX4-79" fmla="*/ 0 w 5861304"/>
              <a:gd name="connsiteY4-80" fmla="*/ 6859449 h 6859449"/>
              <a:gd name="connsiteX5-81" fmla="*/ 0 w 5861304"/>
              <a:gd name="connsiteY5-82" fmla="*/ 1449 h 6859449"/>
              <a:gd name="connsiteX0-83" fmla="*/ 0 w 5878765"/>
              <a:gd name="connsiteY0-84" fmla="*/ 1449 h 6859449"/>
              <a:gd name="connsiteX1-85" fmla="*/ 5495544 w 5878765"/>
              <a:gd name="connsiteY1-86" fmla="*/ 1449 h 6859449"/>
              <a:gd name="connsiteX2-87" fmla="*/ 2441448 w 5878765"/>
              <a:gd name="connsiteY2-88" fmla="*/ 3768777 h 6859449"/>
              <a:gd name="connsiteX3-89" fmla="*/ 5861304 w 5878765"/>
              <a:gd name="connsiteY3-90" fmla="*/ 6859449 h 6859449"/>
              <a:gd name="connsiteX4-91" fmla="*/ 0 w 5878765"/>
              <a:gd name="connsiteY4-92" fmla="*/ 6859449 h 6859449"/>
              <a:gd name="connsiteX5-93" fmla="*/ 0 w 5878765"/>
              <a:gd name="connsiteY5-94" fmla="*/ 1449 h 6859449"/>
              <a:gd name="connsiteX0-95" fmla="*/ 0 w 5633182"/>
              <a:gd name="connsiteY0-96" fmla="*/ 1449 h 6859449"/>
              <a:gd name="connsiteX1-97" fmla="*/ 5495544 w 5633182"/>
              <a:gd name="connsiteY1-98" fmla="*/ 1449 h 6859449"/>
              <a:gd name="connsiteX2-99" fmla="*/ 2441448 w 5633182"/>
              <a:gd name="connsiteY2-100" fmla="*/ 3768777 h 6859449"/>
              <a:gd name="connsiteX3-101" fmla="*/ 3758184 w 5633182"/>
              <a:gd name="connsiteY3-102" fmla="*/ 6850305 h 6859449"/>
              <a:gd name="connsiteX4-103" fmla="*/ 0 w 5633182"/>
              <a:gd name="connsiteY4-104" fmla="*/ 6859449 h 6859449"/>
              <a:gd name="connsiteX5-105" fmla="*/ 0 w 5633182"/>
              <a:gd name="connsiteY5-106" fmla="*/ 1449 h 6859449"/>
              <a:gd name="connsiteX0-107" fmla="*/ 0 w 5633182"/>
              <a:gd name="connsiteY0-108" fmla="*/ 1449 h 6859449"/>
              <a:gd name="connsiteX1-109" fmla="*/ 5495544 w 5633182"/>
              <a:gd name="connsiteY1-110" fmla="*/ 1449 h 6859449"/>
              <a:gd name="connsiteX2-111" fmla="*/ 2441448 w 5633182"/>
              <a:gd name="connsiteY2-112" fmla="*/ 3768777 h 6859449"/>
              <a:gd name="connsiteX3-113" fmla="*/ 3758184 w 5633182"/>
              <a:gd name="connsiteY3-114" fmla="*/ 6850305 h 6859449"/>
              <a:gd name="connsiteX4-115" fmla="*/ 0 w 5633182"/>
              <a:gd name="connsiteY4-116" fmla="*/ 6859449 h 6859449"/>
              <a:gd name="connsiteX5-117" fmla="*/ 0 w 5633182"/>
              <a:gd name="connsiteY5-118" fmla="*/ 1449 h 6859449"/>
              <a:gd name="connsiteX0-119" fmla="*/ 0 w 5633182"/>
              <a:gd name="connsiteY0-120" fmla="*/ 1449 h 6859449"/>
              <a:gd name="connsiteX1-121" fmla="*/ 5495544 w 5633182"/>
              <a:gd name="connsiteY1-122" fmla="*/ 1449 h 6859449"/>
              <a:gd name="connsiteX2-123" fmla="*/ 2441448 w 5633182"/>
              <a:gd name="connsiteY2-124" fmla="*/ 3768777 h 6859449"/>
              <a:gd name="connsiteX3-125" fmla="*/ 3758184 w 5633182"/>
              <a:gd name="connsiteY3-126" fmla="*/ 6850305 h 6859449"/>
              <a:gd name="connsiteX4-127" fmla="*/ 0 w 5633182"/>
              <a:gd name="connsiteY4-128" fmla="*/ 6859449 h 6859449"/>
              <a:gd name="connsiteX5-129" fmla="*/ 0 w 5633182"/>
              <a:gd name="connsiteY5-130" fmla="*/ 1449 h 6859449"/>
              <a:gd name="connsiteX0-131" fmla="*/ 0 w 5633182"/>
              <a:gd name="connsiteY0-132" fmla="*/ 1449 h 6859449"/>
              <a:gd name="connsiteX1-133" fmla="*/ 5495544 w 5633182"/>
              <a:gd name="connsiteY1-134" fmla="*/ 1449 h 6859449"/>
              <a:gd name="connsiteX2-135" fmla="*/ 2441448 w 5633182"/>
              <a:gd name="connsiteY2-136" fmla="*/ 3768777 h 6859449"/>
              <a:gd name="connsiteX3-137" fmla="*/ 3127248 w 5633182"/>
              <a:gd name="connsiteY3-138" fmla="*/ 6859449 h 6859449"/>
              <a:gd name="connsiteX4-139" fmla="*/ 0 w 5633182"/>
              <a:gd name="connsiteY4-140" fmla="*/ 6859449 h 6859449"/>
              <a:gd name="connsiteX5-141" fmla="*/ 0 w 5633182"/>
              <a:gd name="connsiteY5-142" fmla="*/ 1449 h 6859449"/>
              <a:gd name="connsiteX0-143" fmla="*/ 0 w 5407073"/>
              <a:gd name="connsiteY0-144" fmla="*/ 1449 h 6859449"/>
              <a:gd name="connsiteX1-145" fmla="*/ 5175504 w 5407073"/>
              <a:gd name="connsiteY1-146" fmla="*/ 1449 h 6859449"/>
              <a:gd name="connsiteX2-147" fmla="*/ 2441448 w 5407073"/>
              <a:gd name="connsiteY2-148" fmla="*/ 3768777 h 6859449"/>
              <a:gd name="connsiteX3-149" fmla="*/ 3127248 w 5407073"/>
              <a:gd name="connsiteY3-150" fmla="*/ 6859449 h 6859449"/>
              <a:gd name="connsiteX4-151" fmla="*/ 0 w 5407073"/>
              <a:gd name="connsiteY4-152" fmla="*/ 6859449 h 6859449"/>
              <a:gd name="connsiteX5-153" fmla="*/ 0 w 5407073"/>
              <a:gd name="connsiteY5-154" fmla="*/ 1449 h 6859449"/>
              <a:gd name="connsiteX0-155" fmla="*/ 0 w 5206689"/>
              <a:gd name="connsiteY0-156" fmla="*/ 1535 h 6859535"/>
              <a:gd name="connsiteX1-157" fmla="*/ 5175504 w 5206689"/>
              <a:gd name="connsiteY1-158" fmla="*/ 1535 h 6859535"/>
              <a:gd name="connsiteX2-159" fmla="*/ 2441448 w 5206689"/>
              <a:gd name="connsiteY2-160" fmla="*/ 3768863 h 6859535"/>
              <a:gd name="connsiteX3-161" fmla="*/ 3127248 w 5206689"/>
              <a:gd name="connsiteY3-162" fmla="*/ 6859535 h 6859535"/>
              <a:gd name="connsiteX4-163" fmla="*/ 0 w 5206689"/>
              <a:gd name="connsiteY4-164" fmla="*/ 6859535 h 6859535"/>
              <a:gd name="connsiteX5-165" fmla="*/ 0 w 5206689"/>
              <a:gd name="connsiteY5-166" fmla="*/ 1535 h 68595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5206689" h="6859535">
                <a:moveTo>
                  <a:pt x="0" y="1535"/>
                </a:moveTo>
                <a:lnTo>
                  <a:pt x="5175504" y="1535"/>
                </a:lnTo>
                <a:cubicBezTo>
                  <a:pt x="5251704" y="-77713"/>
                  <a:pt x="5419344" y="2933711"/>
                  <a:pt x="2441448" y="3768863"/>
                </a:cubicBezTo>
                <a:cubicBezTo>
                  <a:pt x="3745992" y="4159007"/>
                  <a:pt x="3468624" y="6259079"/>
                  <a:pt x="3127248" y="6859535"/>
                </a:cubicBezTo>
                <a:lnTo>
                  <a:pt x="0" y="6859535"/>
                </a:lnTo>
                <a:lnTo>
                  <a:pt x="0" y="1535"/>
                </a:lnTo>
                <a:close/>
              </a:path>
            </a:pathLst>
          </a:custGeom>
          <a:solidFill>
            <a:srgbClr val="01967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170" name="组合 31"/>
          <p:cNvGrpSpPr/>
          <p:nvPr/>
        </p:nvGrpSpPr>
        <p:grpSpPr>
          <a:xfrm rot="5400000">
            <a:off x="1389063" y="1719263"/>
            <a:ext cx="1196975" cy="4340225"/>
            <a:chOff x="1982620" y="2364146"/>
            <a:chExt cx="1197143" cy="4342662"/>
          </a:xfrm>
        </p:grpSpPr>
        <p:sp>
          <p:nvSpPr>
            <p:cNvPr id="33" name="Freeform 32@|5FFC:12050678|FBC:16777215|LFC:16777215|LBC:16777215"/>
            <p:cNvSpPr/>
            <p:nvPr/>
          </p:nvSpPr>
          <p:spPr>
            <a:xfrm>
              <a:off x="1982620" y="2364146"/>
              <a:ext cx="1175084" cy="1922104"/>
            </a:xfrm>
            <a:custGeom>
              <a:avLst/>
              <a:gdLst>
                <a:gd name="connsiteX0" fmla="*/ 315376 w 1175084"/>
                <a:gd name="connsiteY0" fmla="*/ 0 h 1922104"/>
                <a:gd name="connsiteX1" fmla="*/ 427715 w 1175084"/>
                <a:gd name="connsiteY1" fmla="*/ 74463 h 1922104"/>
                <a:gd name="connsiteX2" fmla="*/ 435856 w 1175084"/>
                <a:gd name="connsiteY2" fmla="*/ 114788 h 1922104"/>
                <a:gd name="connsiteX3" fmla="*/ 448051 w 1175084"/>
                <a:gd name="connsiteY3" fmla="*/ 101388 h 1922104"/>
                <a:gd name="connsiteX4" fmla="*/ 549462 w 1175084"/>
                <a:gd name="connsiteY4" fmla="*/ 0 h 1922104"/>
                <a:gd name="connsiteX5" fmla="*/ 596701 w 1175084"/>
                <a:gd name="connsiteY5" fmla="*/ 0 h 1922104"/>
                <a:gd name="connsiteX6" fmla="*/ 698229 w 1175084"/>
                <a:gd name="connsiteY6" fmla="*/ 101388 h 1922104"/>
                <a:gd name="connsiteX7" fmla="*/ 698229 w 1175084"/>
                <a:gd name="connsiteY7" fmla="*/ 211777 h 1922104"/>
                <a:gd name="connsiteX8" fmla="*/ 799758 w 1175084"/>
                <a:gd name="connsiteY8" fmla="*/ 110627 h 1922104"/>
                <a:gd name="connsiteX9" fmla="*/ 849230 w 1175084"/>
                <a:gd name="connsiteY9" fmla="*/ 110627 h 1922104"/>
                <a:gd name="connsiteX10" fmla="*/ 950758 w 1175084"/>
                <a:gd name="connsiteY10" fmla="*/ 209645 h 1922104"/>
                <a:gd name="connsiteX11" fmla="*/ 950758 w 1175084"/>
                <a:gd name="connsiteY11" fmla="*/ 256549 h 1922104"/>
                <a:gd name="connsiteX12" fmla="*/ 1040535 w 1175084"/>
                <a:gd name="connsiteY12" fmla="*/ 164874 h 1922104"/>
                <a:gd name="connsiteX13" fmla="*/ 1085307 w 1175084"/>
                <a:gd name="connsiteY13" fmla="*/ 164874 h 1922104"/>
                <a:gd name="connsiteX14" fmla="*/ 1175084 w 1175084"/>
                <a:gd name="connsiteY14" fmla="*/ 256549 h 1922104"/>
                <a:gd name="connsiteX15" fmla="*/ 1175084 w 1175084"/>
                <a:gd name="connsiteY15" fmla="*/ 915333 h 1922104"/>
                <a:gd name="connsiteX16" fmla="*/ 1163333 w 1175084"/>
                <a:gd name="connsiteY16" fmla="*/ 1009377 h 1922104"/>
                <a:gd name="connsiteX17" fmla="*/ 1066505 w 1175084"/>
                <a:gd name="connsiteY17" fmla="*/ 1319937 h 1922104"/>
                <a:gd name="connsiteX18" fmla="*/ 1066505 w 1175084"/>
                <a:gd name="connsiteY18" fmla="*/ 1922104 h 1922104"/>
                <a:gd name="connsiteX19" fmla="*/ 330071 w 1175084"/>
                <a:gd name="connsiteY19" fmla="*/ 1908128 h 1922104"/>
                <a:gd name="connsiteX20" fmla="*/ 330071 w 1175084"/>
                <a:gd name="connsiteY20" fmla="*/ 1378685 h 1922104"/>
                <a:gd name="connsiteX21" fmla="*/ 131714 w 1175084"/>
                <a:gd name="connsiteY21" fmla="*/ 1143455 h 1922104"/>
                <a:gd name="connsiteX22" fmla="*/ 89293 w 1175084"/>
                <a:gd name="connsiteY22" fmla="*/ 1054149 h 1922104"/>
                <a:gd name="connsiteX23" fmla="*/ 4216 w 1175084"/>
                <a:gd name="connsiteY23" fmla="*/ 715163 h 1922104"/>
                <a:gd name="connsiteX24" fmla="*/ 18317 w 1175084"/>
                <a:gd name="connsiteY24" fmla="*/ 625857 h 1922104"/>
                <a:gd name="connsiteX25" fmla="*/ 193456 w 1175084"/>
                <a:gd name="connsiteY25" fmla="*/ 382390 h 1922104"/>
                <a:gd name="connsiteX26" fmla="*/ 193456 w 1175084"/>
                <a:gd name="connsiteY26" fmla="*/ 121920 h 1922104"/>
                <a:gd name="connsiteX27" fmla="*/ 315376 w 1175084"/>
                <a:gd name="connsiteY27" fmla="*/ 0 h 192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75084" h="1922104">
                  <a:moveTo>
                    <a:pt x="315376" y="0"/>
                  </a:moveTo>
                  <a:cubicBezTo>
                    <a:pt x="365878" y="0"/>
                    <a:pt x="409207" y="30704"/>
                    <a:pt x="427715" y="74463"/>
                  </a:cubicBezTo>
                  <a:lnTo>
                    <a:pt x="435856" y="114788"/>
                  </a:lnTo>
                  <a:lnTo>
                    <a:pt x="448051" y="101388"/>
                  </a:lnTo>
                  <a:cubicBezTo>
                    <a:pt x="448051" y="44772"/>
                    <a:pt x="492822" y="0"/>
                    <a:pt x="549462" y="0"/>
                  </a:cubicBezTo>
                  <a:lnTo>
                    <a:pt x="596701" y="0"/>
                  </a:lnTo>
                  <a:cubicBezTo>
                    <a:pt x="653341" y="0"/>
                    <a:pt x="698229" y="44772"/>
                    <a:pt x="698229" y="101388"/>
                  </a:cubicBezTo>
                  <a:lnTo>
                    <a:pt x="698229" y="211777"/>
                  </a:lnTo>
                  <a:cubicBezTo>
                    <a:pt x="698229" y="155398"/>
                    <a:pt x="745468" y="110627"/>
                    <a:pt x="799758" y="110627"/>
                  </a:cubicBezTo>
                  <a:lnTo>
                    <a:pt x="849230" y="110627"/>
                  </a:lnTo>
                  <a:cubicBezTo>
                    <a:pt x="903519" y="110627"/>
                    <a:pt x="950758" y="155398"/>
                    <a:pt x="950758" y="209645"/>
                  </a:cubicBezTo>
                  <a:lnTo>
                    <a:pt x="950758" y="256549"/>
                  </a:lnTo>
                  <a:cubicBezTo>
                    <a:pt x="950758" y="207040"/>
                    <a:pt x="990946" y="164874"/>
                    <a:pt x="1040535" y="164874"/>
                  </a:cubicBezTo>
                  <a:lnTo>
                    <a:pt x="1085307" y="164874"/>
                  </a:lnTo>
                  <a:cubicBezTo>
                    <a:pt x="1134896" y="164874"/>
                    <a:pt x="1175084" y="207040"/>
                    <a:pt x="1175084" y="256549"/>
                  </a:cubicBezTo>
                  <a:lnTo>
                    <a:pt x="1175084" y="915333"/>
                  </a:lnTo>
                  <a:cubicBezTo>
                    <a:pt x="1175084" y="950629"/>
                    <a:pt x="1170384" y="983557"/>
                    <a:pt x="1163333" y="1009377"/>
                  </a:cubicBezTo>
                  <a:lnTo>
                    <a:pt x="1066505" y="1319937"/>
                  </a:lnTo>
                  <a:lnTo>
                    <a:pt x="1066505" y="1922104"/>
                  </a:lnTo>
                  <a:lnTo>
                    <a:pt x="330071" y="1908128"/>
                  </a:lnTo>
                  <a:lnTo>
                    <a:pt x="330071" y="1378685"/>
                  </a:lnTo>
                  <a:lnTo>
                    <a:pt x="131714" y="1143455"/>
                  </a:lnTo>
                  <a:cubicBezTo>
                    <a:pt x="112795" y="1119767"/>
                    <a:pt x="98694" y="1094183"/>
                    <a:pt x="89293" y="1054149"/>
                  </a:cubicBezTo>
                  <a:lnTo>
                    <a:pt x="4216" y="715163"/>
                  </a:lnTo>
                  <a:cubicBezTo>
                    <a:pt x="-2834" y="684605"/>
                    <a:pt x="-2834" y="654283"/>
                    <a:pt x="18317" y="625857"/>
                  </a:cubicBezTo>
                  <a:lnTo>
                    <a:pt x="193456" y="382390"/>
                  </a:lnTo>
                  <a:lnTo>
                    <a:pt x="193456" y="121920"/>
                  </a:lnTo>
                  <a:cubicBezTo>
                    <a:pt x="193456" y="54585"/>
                    <a:pt x="248041" y="0"/>
                    <a:pt x="315376" y="0"/>
                  </a:cubicBezTo>
                  <a:close/>
                </a:path>
              </a:pathLst>
            </a:custGeom>
            <a:solidFill>
              <a:srgbClr val="F6E0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72" name="Freeform 16@|5FFC:8242156|FBC:16777215|LFC:0|LBC:16777215"/>
            <p:cNvSpPr>
              <a:spLocks noEditPoints="1"/>
            </p:cNvSpPr>
            <p:nvPr/>
          </p:nvSpPr>
          <p:spPr>
            <a:xfrm>
              <a:off x="2078038" y="2671763"/>
              <a:ext cx="990600" cy="833438"/>
            </a:xfrm>
            <a:custGeom>
              <a:avLst/>
              <a:gdLst/>
              <a:ahLst/>
              <a:cxnLst>
                <a:cxn ang="0">
                  <a:pos x="84909" y="376695"/>
                </a:cxn>
                <a:cxn ang="0">
                  <a:pos x="0" y="494412"/>
                </a:cxn>
                <a:cxn ang="0">
                  <a:pos x="84909" y="833438"/>
                </a:cxn>
                <a:cxn ang="0">
                  <a:pos x="84909" y="376695"/>
                </a:cxn>
                <a:cxn ang="0">
                  <a:pos x="483507" y="0"/>
                </a:cxn>
                <a:cxn ang="0">
                  <a:pos x="436336" y="0"/>
                </a:cxn>
                <a:cxn ang="0">
                  <a:pos x="334917" y="101237"/>
                </a:cxn>
                <a:cxn ang="0">
                  <a:pos x="334917" y="444971"/>
                </a:cxn>
                <a:cxn ang="0">
                  <a:pos x="429260" y="77693"/>
                </a:cxn>
                <a:cxn ang="0">
                  <a:pos x="502376" y="0"/>
                </a:cxn>
                <a:cxn ang="0">
                  <a:pos x="483507" y="0"/>
                </a:cxn>
                <a:cxn ang="0">
                  <a:pos x="686344" y="110654"/>
                </a:cxn>
                <a:cxn ang="0">
                  <a:pos x="735874" y="110654"/>
                </a:cxn>
                <a:cxn ang="0">
                  <a:pos x="752384" y="110654"/>
                </a:cxn>
                <a:cxn ang="0">
                  <a:pos x="681627" y="176576"/>
                </a:cxn>
                <a:cxn ang="0">
                  <a:pos x="584926" y="444971"/>
                </a:cxn>
                <a:cxn ang="0">
                  <a:pos x="584926" y="211891"/>
                </a:cxn>
                <a:cxn ang="0">
                  <a:pos x="686344" y="110654"/>
                </a:cxn>
                <a:cxn ang="0">
                  <a:pos x="971731" y="164804"/>
                </a:cxn>
                <a:cxn ang="0">
                  <a:pos x="926919" y="164804"/>
                </a:cxn>
                <a:cxn ang="0">
                  <a:pos x="837293" y="256624"/>
                </a:cxn>
                <a:cxn ang="0">
                  <a:pos x="837293" y="444971"/>
                </a:cxn>
                <a:cxn ang="0">
                  <a:pos x="926919" y="223663"/>
                </a:cxn>
                <a:cxn ang="0">
                  <a:pos x="990600" y="167158"/>
                </a:cxn>
                <a:cxn ang="0">
                  <a:pos x="971731" y="164804"/>
                </a:cxn>
              </a:cxnLst>
              <a:pathLst>
                <a:path w="420" h="354">
                  <a:moveTo>
                    <a:pt x="36" y="160"/>
                  </a:moveTo>
                  <a:cubicBezTo>
                    <a:pt x="0" y="210"/>
                    <a:pt x="0" y="210"/>
                    <a:pt x="0" y="210"/>
                  </a:cubicBezTo>
                  <a:cubicBezTo>
                    <a:pt x="36" y="354"/>
                    <a:pt x="36" y="354"/>
                    <a:pt x="36" y="354"/>
                  </a:cubicBezTo>
                  <a:cubicBezTo>
                    <a:pt x="36" y="160"/>
                    <a:pt x="36" y="160"/>
                    <a:pt x="36" y="160"/>
                  </a:cubicBezTo>
                  <a:close/>
                  <a:moveTo>
                    <a:pt x="205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161" y="0"/>
                    <a:pt x="142" y="19"/>
                    <a:pt x="142" y="43"/>
                  </a:cubicBezTo>
                  <a:cubicBezTo>
                    <a:pt x="142" y="189"/>
                    <a:pt x="142" y="189"/>
                    <a:pt x="142" y="189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6" y="15"/>
                    <a:pt x="192" y="4"/>
                    <a:pt x="213" y="0"/>
                  </a:cubicBezTo>
                  <a:cubicBezTo>
                    <a:pt x="210" y="0"/>
                    <a:pt x="208" y="0"/>
                    <a:pt x="205" y="0"/>
                  </a:cubicBezTo>
                  <a:close/>
                  <a:moveTo>
                    <a:pt x="291" y="47"/>
                  </a:moveTo>
                  <a:cubicBezTo>
                    <a:pt x="312" y="47"/>
                    <a:pt x="312" y="47"/>
                    <a:pt x="312" y="47"/>
                  </a:cubicBezTo>
                  <a:cubicBezTo>
                    <a:pt x="314" y="47"/>
                    <a:pt x="317" y="47"/>
                    <a:pt x="319" y="47"/>
                  </a:cubicBezTo>
                  <a:cubicBezTo>
                    <a:pt x="301" y="50"/>
                    <a:pt x="294" y="59"/>
                    <a:pt x="289" y="75"/>
                  </a:cubicBezTo>
                  <a:cubicBezTo>
                    <a:pt x="248" y="189"/>
                    <a:pt x="248" y="189"/>
                    <a:pt x="248" y="189"/>
                  </a:cubicBezTo>
                  <a:cubicBezTo>
                    <a:pt x="248" y="90"/>
                    <a:pt x="248" y="90"/>
                    <a:pt x="248" y="90"/>
                  </a:cubicBezTo>
                  <a:cubicBezTo>
                    <a:pt x="248" y="66"/>
                    <a:pt x="268" y="47"/>
                    <a:pt x="291" y="47"/>
                  </a:cubicBezTo>
                  <a:close/>
                  <a:moveTo>
                    <a:pt x="412" y="70"/>
                  </a:moveTo>
                  <a:cubicBezTo>
                    <a:pt x="393" y="70"/>
                    <a:pt x="393" y="70"/>
                    <a:pt x="393" y="70"/>
                  </a:cubicBezTo>
                  <a:cubicBezTo>
                    <a:pt x="372" y="70"/>
                    <a:pt x="355" y="88"/>
                    <a:pt x="355" y="109"/>
                  </a:cubicBezTo>
                  <a:cubicBezTo>
                    <a:pt x="355" y="189"/>
                    <a:pt x="355" y="189"/>
                    <a:pt x="355" y="189"/>
                  </a:cubicBezTo>
                  <a:cubicBezTo>
                    <a:pt x="393" y="95"/>
                    <a:pt x="393" y="95"/>
                    <a:pt x="393" y="95"/>
                  </a:cubicBezTo>
                  <a:cubicBezTo>
                    <a:pt x="398" y="83"/>
                    <a:pt x="406" y="74"/>
                    <a:pt x="420" y="71"/>
                  </a:cubicBezTo>
                  <a:cubicBezTo>
                    <a:pt x="417" y="71"/>
                    <a:pt x="415" y="70"/>
                    <a:pt x="412" y="70"/>
                  </a:cubicBezTo>
                  <a:close/>
                </a:path>
              </a:pathLst>
            </a:custGeom>
            <a:solidFill>
              <a:srgbClr val="ECC37D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3" name="Freeform 18@|5FFC:8242156|FBC:16777215|LFC:0|LBC:16777215"/>
            <p:cNvSpPr>
              <a:spLocks noEditPoints="1"/>
            </p:cNvSpPr>
            <p:nvPr/>
          </p:nvSpPr>
          <p:spPr>
            <a:xfrm>
              <a:off x="2212975" y="2716213"/>
              <a:ext cx="889000" cy="457200"/>
            </a:xfrm>
            <a:custGeom>
              <a:avLst/>
              <a:gdLst/>
              <a:ahLst/>
              <a:cxnLst>
                <a:cxn ang="0">
                  <a:pos x="75459" y="447773"/>
                </a:cxn>
                <a:cxn ang="0">
                  <a:pos x="14149" y="454843"/>
                </a:cxn>
                <a:cxn ang="0">
                  <a:pos x="2358" y="452487"/>
                </a:cxn>
                <a:cxn ang="0">
                  <a:pos x="9432" y="440703"/>
                </a:cxn>
                <a:cxn ang="0">
                  <a:pos x="75459" y="431276"/>
                </a:cxn>
                <a:cxn ang="0">
                  <a:pos x="141485" y="440703"/>
                </a:cxn>
                <a:cxn ang="0">
                  <a:pos x="148560" y="452487"/>
                </a:cxn>
                <a:cxn ang="0">
                  <a:pos x="134411" y="454843"/>
                </a:cxn>
                <a:cxn ang="0">
                  <a:pos x="75459" y="447773"/>
                </a:cxn>
                <a:cxn ang="0">
                  <a:pos x="325416" y="445416"/>
                </a:cxn>
                <a:cxn ang="0">
                  <a:pos x="266464" y="454843"/>
                </a:cxn>
                <a:cxn ang="0">
                  <a:pos x="252316" y="452487"/>
                </a:cxn>
                <a:cxn ang="0">
                  <a:pos x="259390" y="440703"/>
                </a:cxn>
                <a:cxn ang="0">
                  <a:pos x="325416" y="431276"/>
                </a:cxn>
                <a:cxn ang="0">
                  <a:pos x="391443" y="440703"/>
                </a:cxn>
                <a:cxn ang="0">
                  <a:pos x="398517" y="452487"/>
                </a:cxn>
                <a:cxn ang="0">
                  <a:pos x="386727" y="454843"/>
                </a:cxn>
                <a:cxn ang="0">
                  <a:pos x="325416" y="445416"/>
                </a:cxn>
                <a:cxn ang="0">
                  <a:pos x="577732" y="445416"/>
                </a:cxn>
                <a:cxn ang="0">
                  <a:pos x="516422" y="454843"/>
                </a:cxn>
                <a:cxn ang="0">
                  <a:pos x="504631" y="452487"/>
                </a:cxn>
                <a:cxn ang="0">
                  <a:pos x="511706" y="440703"/>
                </a:cxn>
                <a:cxn ang="0">
                  <a:pos x="575374" y="431276"/>
                </a:cxn>
                <a:cxn ang="0">
                  <a:pos x="641401" y="440703"/>
                </a:cxn>
                <a:cxn ang="0">
                  <a:pos x="648475" y="452487"/>
                </a:cxn>
                <a:cxn ang="0">
                  <a:pos x="636684" y="454843"/>
                </a:cxn>
                <a:cxn ang="0">
                  <a:pos x="577732" y="445416"/>
                </a:cxn>
                <a:cxn ang="0">
                  <a:pos x="815899" y="445416"/>
                </a:cxn>
                <a:cxn ang="0">
                  <a:pos x="754589" y="454843"/>
                </a:cxn>
                <a:cxn ang="0">
                  <a:pos x="742798" y="452487"/>
                </a:cxn>
                <a:cxn ang="0">
                  <a:pos x="749873" y="440703"/>
                </a:cxn>
                <a:cxn ang="0">
                  <a:pos x="815899" y="431276"/>
                </a:cxn>
                <a:cxn ang="0">
                  <a:pos x="879568" y="440703"/>
                </a:cxn>
                <a:cxn ang="0">
                  <a:pos x="889000" y="452487"/>
                </a:cxn>
                <a:cxn ang="0">
                  <a:pos x="874851" y="454843"/>
                </a:cxn>
                <a:cxn ang="0">
                  <a:pos x="815899" y="445416"/>
                </a:cxn>
                <a:cxn ang="0">
                  <a:pos x="42446" y="56561"/>
                </a:cxn>
                <a:cxn ang="0">
                  <a:pos x="108472" y="56561"/>
                </a:cxn>
                <a:cxn ang="0">
                  <a:pos x="115546" y="49491"/>
                </a:cxn>
                <a:cxn ang="0">
                  <a:pos x="115546" y="49491"/>
                </a:cxn>
                <a:cxn ang="0">
                  <a:pos x="108472" y="42421"/>
                </a:cxn>
                <a:cxn ang="0">
                  <a:pos x="42446" y="42421"/>
                </a:cxn>
                <a:cxn ang="0">
                  <a:pos x="35371" y="49491"/>
                </a:cxn>
                <a:cxn ang="0">
                  <a:pos x="35371" y="49491"/>
                </a:cxn>
                <a:cxn ang="0">
                  <a:pos x="42446" y="56561"/>
                </a:cxn>
                <a:cxn ang="0">
                  <a:pos x="75459" y="14140"/>
                </a:cxn>
                <a:cxn ang="0">
                  <a:pos x="14149" y="23567"/>
                </a:cxn>
                <a:cxn ang="0">
                  <a:pos x="2358" y="18854"/>
                </a:cxn>
                <a:cxn ang="0">
                  <a:pos x="9432" y="9427"/>
                </a:cxn>
                <a:cxn ang="0">
                  <a:pos x="75459" y="0"/>
                </a:cxn>
                <a:cxn ang="0">
                  <a:pos x="141485" y="9427"/>
                </a:cxn>
                <a:cxn ang="0">
                  <a:pos x="148560" y="18854"/>
                </a:cxn>
                <a:cxn ang="0">
                  <a:pos x="134411" y="23567"/>
                </a:cxn>
                <a:cxn ang="0">
                  <a:pos x="75459" y="14140"/>
                </a:cxn>
                <a:cxn ang="0">
                  <a:pos x="75459" y="87198"/>
                </a:cxn>
                <a:cxn ang="0">
                  <a:pos x="14149" y="77771"/>
                </a:cxn>
                <a:cxn ang="0">
                  <a:pos x="2358" y="80128"/>
                </a:cxn>
                <a:cxn ang="0">
                  <a:pos x="9432" y="91911"/>
                </a:cxn>
                <a:cxn ang="0">
                  <a:pos x="75459" y="101338"/>
                </a:cxn>
                <a:cxn ang="0">
                  <a:pos x="141485" y="91911"/>
                </a:cxn>
                <a:cxn ang="0">
                  <a:pos x="148560" y="80128"/>
                </a:cxn>
                <a:cxn ang="0">
                  <a:pos x="134411" y="77771"/>
                </a:cxn>
                <a:cxn ang="0">
                  <a:pos x="75459" y="87198"/>
                </a:cxn>
              </a:cxnLst>
              <a:pathLst>
                <a:path w="377" h="194">
                  <a:moveTo>
                    <a:pt x="32" y="190"/>
                  </a:moveTo>
                  <a:cubicBezTo>
                    <a:pt x="22" y="190"/>
                    <a:pt x="14" y="191"/>
                    <a:pt x="6" y="193"/>
                  </a:cubicBezTo>
                  <a:cubicBezTo>
                    <a:pt x="4" y="194"/>
                    <a:pt x="2" y="193"/>
                    <a:pt x="1" y="192"/>
                  </a:cubicBezTo>
                  <a:cubicBezTo>
                    <a:pt x="0" y="191"/>
                    <a:pt x="1" y="189"/>
                    <a:pt x="4" y="187"/>
                  </a:cubicBezTo>
                  <a:cubicBezTo>
                    <a:pt x="12" y="185"/>
                    <a:pt x="22" y="183"/>
                    <a:pt x="32" y="183"/>
                  </a:cubicBezTo>
                  <a:cubicBezTo>
                    <a:pt x="42" y="183"/>
                    <a:pt x="51" y="185"/>
                    <a:pt x="60" y="187"/>
                  </a:cubicBezTo>
                  <a:cubicBezTo>
                    <a:pt x="63" y="189"/>
                    <a:pt x="63" y="191"/>
                    <a:pt x="63" y="192"/>
                  </a:cubicBezTo>
                  <a:cubicBezTo>
                    <a:pt x="62" y="193"/>
                    <a:pt x="60" y="194"/>
                    <a:pt x="57" y="193"/>
                  </a:cubicBezTo>
                  <a:cubicBezTo>
                    <a:pt x="50" y="191"/>
                    <a:pt x="41" y="190"/>
                    <a:pt x="32" y="190"/>
                  </a:cubicBezTo>
                  <a:close/>
                  <a:moveTo>
                    <a:pt x="138" y="189"/>
                  </a:moveTo>
                  <a:cubicBezTo>
                    <a:pt x="129" y="189"/>
                    <a:pt x="120" y="191"/>
                    <a:pt x="113" y="193"/>
                  </a:cubicBezTo>
                  <a:cubicBezTo>
                    <a:pt x="110" y="194"/>
                    <a:pt x="108" y="193"/>
                    <a:pt x="107" y="192"/>
                  </a:cubicBezTo>
                  <a:cubicBezTo>
                    <a:pt x="107" y="190"/>
                    <a:pt x="107" y="189"/>
                    <a:pt x="110" y="187"/>
                  </a:cubicBezTo>
                  <a:cubicBezTo>
                    <a:pt x="119" y="185"/>
                    <a:pt x="128" y="183"/>
                    <a:pt x="138" y="183"/>
                  </a:cubicBezTo>
                  <a:cubicBezTo>
                    <a:pt x="148" y="183"/>
                    <a:pt x="158" y="185"/>
                    <a:pt x="166" y="187"/>
                  </a:cubicBezTo>
                  <a:cubicBezTo>
                    <a:pt x="169" y="188"/>
                    <a:pt x="170" y="190"/>
                    <a:pt x="169" y="192"/>
                  </a:cubicBezTo>
                  <a:cubicBezTo>
                    <a:pt x="168" y="193"/>
                    <a:pt x="166" y="194"/>
                    <a:pt x="164" y="193"/>
                  </a:cubicBezTo>
                  <a:cubicBezTo>
                    <a:pt x="156" y="191"/>
                    <a:pt x="148" y="189"/>
                    <a:pt x="138" y="189"/>
                  </a:cubicBezTo>
                  <a:close/>
                  <a:moveTo>
                    <a:pt x="245" y="189"/>
                  </a:moveTo>
                  <a:cubicBezTo>
                    <a:pt x="235" y="189"/>
                    <a:pt x="226" y="191"/>
                    <a:pt x="219" y="193"/>
                  </a:cubicBezTo>
                  <a:cubicBezTo>
                    <a:pt x="216" y="194"/>
                    <a:pt x="214" y="193"/>
                    <a:pt x="214" y="192"/>
                  </a:cubicBezTo>
                  <a:cubicBezTo>
                    <a:pt x="213" y="190"/>
                    <a:pt x="214" y="188"/>
                    <a:pt x="217" y="187"/>
                  </a:cubicBezTo>
                  <a:cubicBezTo>
                    <a:pt x="225" y="185"/>
                    <a:pt x="234" y="183"/>
                    <a:pt x="244" y="183"/>
                  </a:cubicBezTo>
                  <a:cubicBezTo>
                    <a:pt x="255" y="183"/>
                    <a:pt x="264" y="184"/>
                    <a:pt x="272" y="187"/>
                  </a:cubicBezTo>
                  <a:cubicBezTo>
                    <a:pt x="275" y="188"/>
                    <a:pt x="276" y="190"/>
                    <a:pt x="275" y="192"/>
                  </a:cubicBezTo>
                  <a:cubicBezTo>
                    <a:pt x="275" y="193"/>
                    <a:pt x="273" y="194"/>
                    <a:pt x="270" y="193"/>
                  </a:cubicBezTo>
                  <a:cubicBezTo>
                    <a:pt x="263" y="191"/>
                    <a:pt x="254" y="189"/>
                    <a:pt x="245" y="189"/>
                  </a:cubicBezTo>
                  <a:close/>
                  <a:moveTo>
                    <a:pt x="346" y="189"/>
                  </a:moveTo>
                  <a:cubicBezTo>
                    <a:pt x="336" y="189"/>
                    <a:pt x="327" y="191"/>
                    <a:pt x="320" y="193"/>
                  </a:cubicBezTo>
                  <a:cubicBezTo>
                    <a:pt x="317" y="194"/>
                    <a:pt x="315" y="193"/>
                    <a:pt x="315" y="192"/>
                  </a:cubicBezTo>
                  <a:cubicBezTo>
                    <a:pt x="314" y="190"/>
                    <a:pt x="315" y="188"/>
                    <a:pt x="318" y="187"/>
                  </a:cubicBezTo>
                  <a:cubicBezTo>
                    <a:pt x="326" y="184"/>
                    <a:pt x="335" y="183"/>
                    <a:pt x="346" y="183"/>
                  </a:cubicBezTo>
                  <a:cubicBezTo>
                    <a:pt x="356" y="183"/>
                    <a:pt x="365" y="184"/>
                    <a:pt x="373" y="187"/>
                  </a:cubicBezTo>
                  <a:cubicBezTo>
                    <a:pt x="376" y="188"/>
                    <a:pt x="377" y="190"/>
                    <a:pt x="377" y="192"/>
                  </a:cubicBezTo>
                  <a:cubicBezTo>
                    <a:pt x="376" y="193"/>
                    <a:pt x="374" y="194"/>
                    <a:pt x="371" y="193"/>
                  </a:cubicBezTo>
                  <a:cubicBezTo>
                    <a:pt x="364" y="191"/>
                    <a:pt x="355" y="189"/>
                    <a:pt x="346" y="189"/>
                  </a:cubicBezTo>
                  <a:close/>
                  <a:moveTo>
                    <a:pt x="18" y="24"/>
                  </a:moveTo>
                  <a:cubicBezTo>
                    <a:pt x="46" y="24"/>
                    <a:pt x="46" y="24"/>
                    <a:pt x="46" y="24"/>
                  </a:cubicBezTo>
                  <a:cubicBezTo>
                    <a:pt x="48" y="24"/>
                    <a:pt x="49" y="23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0"/>
                    <a:pt x="48" y="18"/>
                    <a:pt x="46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6" y="18"/>
                    <a:pt x="15" y="20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3"/>
                    <a:pt x="16" y="24"/>
                    <a:pt x="18" y="24"/>
                  </a:cubicBezTo>
                  <a:close/>
                  <a:moveTo>
                    <a:pt x="32" y="6"/>
                  </a:moveTo>
                  <a:cubicBezTo>
                    <a:pt x="22" y="6"/>
                    <a:pt x="14" y="7"/>
                    <a:pt x="6" y="10"/>
                  </a:cubicBezTo>
                  <a:cubicBezTo>
                    <a:pt x="4" y="11"/>
                    <a:pt x="2" y="10"/>
                    <a:pt x="1" y="8"/>
                  </a:cubicBezTo>
                  <a:cubicBezTo>
                    <a:pt x="0" y="7"/>
                    <a:pt x="1" y="5"/>
                    <a:pt x="4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42" y="0"/>
                    <a:pt x="52" y="1"/>
                    <a:pt x="60" y="4"/>
                  </a:cubicBezTo>
                  <a:cubicBezTo>
                    <a:pt x="63" y="5"/>
                    <a:pt x="64" y="7"/>
                    <a:pt x="63" y="8"/>
                  </a:cubicBezTo>
                  <a:cubicBezTo>
                    <a:pt x="62" y="10"/>
                    <a:pt x="60" y="11"/>
                    <a:pt x="57" y="10"/>
                  </a:cubicBezTo>
                  <a:cubicBezTo>
                    <a:pt x="50" y="7"/>
                    <a:pt x="41" y="6"/>
                    <a:pt x="32" y="6"/>
                  </a:cubicBezTo>
                  <a:close/>
                  <a:moveTo>
                    <a:pt x="32" y="37"/>
                  </a:moveTo>
                  <a:cubicBezTo>
                    <a:pt x="23" y="37"/>
                    <a:pt x="14" y="35"/>
                    <a:pt x="6" y="33"/>
                  </a:cubicBezTo>
                  <a:cubicBezTo>
                    <a:pt x="4" y="32"/>
                    <a:pt x="2" y="33"/>
                    <a:pt x="1" y="34"/>
                  </a:cubicBezTo>
                  <a:cubicBezTo>
                    <a:pt x="0" y="36"/>
                    <a:pt x="1" y="38"/>
                    <a:pt x="4" y="39"/>
                  </a:cubicBezTo>
                  <a:cubicBezTo>
                    <a:pt x="12" y="41"/>
                    <a:pt x="22" y="43"/>
                    <a:pt x="32" y="43"/>
                  </a:cubicBezTo>
                  <a:cubicBezTo>
                    <a:pt x="42" y="43"/>
                    <a:pt x="52" y="41"/>
                    <a:pt x="60" y="39"/>
                  </a:cubicBezTo>
                  <a:cubicBezTo>
                    <a:pt x="63" y="38"/>
                    <a:pt x="64" y="36"/>
                    <a:pt x="63" y="34"/>
                  </a:cubicBezTo>
                  <a:cubicBezTo>
                    <a:pt x="62" y="33"/>
                    <a:pt x="60" y="32"/>
                    <a:pt x="57" y="33"/>
                  </a:cubicBezTo>
                  <a:cubicBezTo>
                    <a:pt x="50" y="35"/>
                    <a:pt x="41" y="37"/>
                    <a:pt x="32" y="37"/>
                  </a:cubicBezTo>
                  <a:close/>
                </a:path>
              </a:pathLst>
            </a:custGeom>
            <a:solidFill>
              <a:srgbClr val="ECC37D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4" name="Freeform 19@|5FFC:16777215|FBC:16777215|LFC:0|LBC:16777215"/>
            <p:cNvSpPr/>
            <p:nvPr/>
          </p:nvSpPr>
          <p:spPr>
            <a:xfrm>
              <a:off x="2239963" y="4195763"/>
              <a:ext cx="847725" cy="571500"/>
            </a:xfrm>
            <a:custGeom>
              <a:avLst/>
              <a:gdLst/>
              <a:ahLst/>
              <a:cxnLst>
                <a:cxn ang="0">
                  <a:pos x="847725" y="571500"/>
                </a:cxn>
                <a:cxn ang="0">
                  <a:pos x="847725" y="0"/>
                </a:cxn>
                <a:cxn ang="0">
                  <a:pos x="0" y="0"/>
                </a:cxn>
                <a:cxn ang="0">
                  <a:pos x="0" y="546100"/>
                </a:cxn>
                <a:cxn ang="0">
                  <a:pos x="847725" y="571500"/>
                </a:cxn>
                <a:cxn ang="0">
                  <a:pos x="847725" y="571500"/>
                </a:cxn>
              </a:cxnLst>
              <a:pathLst>
                <a:path w="534" h="360">
                  <a:moveTo>
                    <a:pt x="534" y="360"/>
                  </a:moveTo>
                  <a:lnTo>
                    <a:pt x="534" y="0"/>
                  </a:lnTo>
                  <a:lnTo>
                    <a:pt x="0" y="0"/>
                  </a:lnTo>
                  <a:lnTo>
                    <a:pt x="0" y="344"/>
                  </a:lnTo>
                  <a:lnTo>
                    <a:pt x="534" y="360"/>
                  </a:lnTo>
                  <a:lnTo>
                    <a:pt x="534" y="3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5" name="Freeform 20@|5FFC:3552822|FBC:16777215|LFC:0|LBC:16777215"/>
            <p:cNvSpPr/>
            <p:nvPr/>
          </p:nvSpPr>
          <p:spPr>
            <a:xfrm>
              <a:off x="2147888" y="4527551"/>
              <a:ext cx="1031875" cy="2179257"/>
            </a:xfrm>
            <a:custGeom>
              <a:avLst/>
              <a:gdLst/>
              <a:ahLst/>
              <a:cxnLst>
                <a:cxn ang="0">
                  <a:pos x="1031875" y="2179257"/>
                </a:cxn>
                <a:cxn ang="0">
                  <a:pos x="1031875" y="0"/>
                </a:cxn>
                <a:cxn ang="0">
                  <a:pos x="0" y="0"/>
                </a:cxn>
                <a:cxn ang="0">
                  <a:pos x="0" y="2179257"/>
                </a:cxn>
                <a:cxn ang="0">
                  <a:pos x="1031875" y="2179257"/>
                </a:cxn>
                <a:cxn ang="0">
                  <a:pos x="1031875" y="2179257"/>
                </a:cxn>
              </a:cxnLst>
              <a:pathLst>
                <a:path w="650" h="626">
                  <a:moveTo>
                    <a:pt x="650" y="626"/>
                  </a:moveTo>
                  <a:lnTo>
                    <a:pt x="650" y="0"/>
                  </a:lnTo>
                  <a:lnTo>
                    <a:pt x="0" y="0"/>
                  </a:lnTo>
                  <a:lnTo>
                    <a:pt x="0" y="626"/>
                  </a:lnTo>
                  <a:lnTo>
                    <a:pt x="650" y="626"/>
                  </a:lnTo>
                  <a:lnTo>
                    <a:pt x="650" y="626"/>
                  </a:lnTo>
                  <a:close/>
                </a:path>
              </a:pathLst>
            </a:custGeom>
            <a:solidFill>
              <a:srgbClr val="363636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6" name="Oval 21@|1FFC:2937338|FBC:16777215|LFC:0|LBC:16777215"/>
            <p:cNvSpPr/>
            <p:nvPr/>
          </p:nvSpPr>
          <p:spPr>
            <a:xfrm>
              <a:off x="2898775" y="4305300"/>
              <a:ext cx="130175" cy="128588"/>
            </a:xfrm>
            <a:prstGeom prst="ellipse">
              <a:avLst/>
            </a:prstGeom>
            <a:solidFill>
              <a:srgbClr val="FAD12C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cxnSp>
        <p:nvCxnSpPr>
          <p:cNvPr id="39" name="直接连接符 38"/>
          <p:cNvCxnSpPr/>
          <p:nvPr/>
        </p:nvCxnSpPr>
        <p:spPr>
          <a:xfrm>
            <a:off x="6523355" y="1325880"/>
            <a:ext cx="523748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6561455" y="1510030"/>
            <a:ext cx="5151755" cy="203009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algn="just"/>
            <a:r>
              <a:rPr lang="en-US"/>
              <a:t>Nhóm đã học được cách hoạt động trong một tập thể, một nhóm lớn. Tìm hiểu và củng cố cách thiết kế layout để trình bày</a:t>
            </a:r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5152390" y="3028950"/>
          <a:ext cx="6847840" cy="274701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423920"/>
                <a:gridCol w="3423920"/>
              </a:tblGrid>
              <a:tr h="4610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Tên thành viên</a:t>
                      </a:r>
                      <a:endParaRPr lang="en-US"/>
                    </a:p>
                  </a:txBody>
                  <a:tcPr>
                    <a:solidFill>
                      <a:srgbClr val="01967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Đóng góp</a:t>
                      </a:r>
                      <a:endParaRPr lang="en-US"/>
                    </a:p>
                  </a:txBody>
                  <a:tcPr>
                    <a:solidFill>
                      <a:srgbClr val="019675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Phạm Đức Khánh Duy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Làm pptx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Đọc sách, </a:t>
                      </a:r>
                      <a:r>
                        <a:rPr lang="en-US" sz="1800"/>
                        <a:t>hiểu code</a:t>
                      </a:r>
                      <a:endParaRPr lang="en-US" sz="18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Diệp Thiên Thiên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Chỉnh sửa code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Add chức năng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Lê Thanh Bảo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Làm layout</a:t>
                      </a: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Hàn Trung Kiên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Đọc sách, hiểu code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 sz="1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47750" y="2190750"/>
            <a:ext cx="105060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7200">
                <a:solidFill>
                  <a:srgbClr val="FF0000"/>
                </a:solidFill>
                <a:latin typeface="Castellar" panose="020A0402060406010301" charset="0"/>
                <a:cs typeface="Castellar" panose="020A0402060406010301" charset="0"/>
              </a:rPr>
              <a:t>Cám ơn mn đã lắng nghe</a:t>
            </a:r>
            <a:endParaRPr lang="en-US" sz="7200">
              <a:solidFill>
                <a:srgbClr val="FF0000"/>
              </a:solidFill>
              <a:latin typeface="Castellar" panose="020A0402060406010301" charset="0"/>
              <a:cs typeface="Castellar" panose="020A0402060406010301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6"/>
          <p:cNvPicPr>
            <a:picLocks noChangeAspect="1"/>
          </p:cNvPicPr>
          <p:nvPr/>
        </p:nvPicPr>
        <p:blipFill>
          <a:blip r:embed="rId1"/>
          <a:srcRect r="4405" b="3990"/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0" y="-9525"/>
            <a:ext cx="12192000" cy="6877050"/>
          </a:xfrm>
          <a:prstGeom prst="rect">
            <a:avLst/>
          </a:prstGeom>
          <a:solidFill>
            <a:srgbClr val="000F2E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68320" y="1543050"/>
            <a:ext cx="6172200" cy="37719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0" name="文本框 9"/>
          <p:cNvSpPr txBox="1"/>
          <p:nvPr/>
        </p:nvSpPr>
        <p:spPr>
          <a:xfrm>
            <a:off x="3795713" y="1883093"/>
            <a:ext cx="4717415" cy="13220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sz="8000" b="1" dirty="0"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Thành viên</a:t>
            </a:r>
            <a:endParaRPr lang="en-US" sz="8000" b="1" dirty="0"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102" name="文本框 20"/>
          <p:cNvSpPr txBox="1"/>
          <p:nvPr/>
        </p:nvSpPr>
        <p:spPr>
          <a:xfrm>
            <a:off x="3983990" y="3205480"/>
            <a:ext cx="422402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Phạm Đức Khánh Duy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Diệp Thiên Thiên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Lê Thanh Bảo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Hàn Trung Kiên (</a:t>
            </a:r>
            <a:r>
              <a:rPr lang="en-US" altLang="zh-CN" sz="2000" dirty="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absence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510144" y="5692975"/>
            <a:ext cx="1095509" cy="134539"/>
            <a:chOff x="5095741" y="5200650"/>
            <a:chExt cx="2171700" cy="266705"/>
          </a:xfrm>
          <a:solidFill>
            <a:srgbClr val="4AB5C5"/>
          </a:solidFill>
        </p:grpSpPr>
        <p:sp>
          <p:nvSpPr>
            <p:cNvPr id="14" name="矩形 13"/>
            <p:cNvSpPr/>
            <p:nvPr/>
          </p:nvSpPr>
          <p:spPr>
            <a:xfrm rot="2700000">
              <a:off x="5095741" y="5200650"/>
              <a:ext cx="266700" cy="266700"/>
            </a:xfrm>
            <a:prstGeom prst="rect">
              <a:avLst/>
            </a:prstGeom>
            <a:solidFill>
              <a:srgbClr val="4A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2700000">
              <a:off x="5476741" y="5200651"/>
              <a:ext cx="266700" cy="266700"/>
            </a:xfrm>
            <a:prstGeom prst="rect">
              <a:avLst/>
            </a:prstGeom>
            <a:solidFill>
              <a:srgbClr val="4A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2700000">
              <a:off x="5857741" y="5200652"/>
              <a:ext cx="266700" cy="266700"/>
            </a:xfrm>
            <a:prstGeom prst="rect">
              <a:avLst/>
            </a:prstGeom>
            <a:solidFill>
              <a:srgbClr val="4A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2700000">
              <a:off x="6238741" y="5200653"/>
              <a:ext cx="266700" cy="266700"/>
            </a:xfrm>
            <a:prstGeom prst="rect">
              <a:avLst/>
            </a:prstGeom>
            <a:solidFill>
              <a:srgbClr val="4A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2700000">
              <a:off x="6619741" y="5200654"/>
              <a:ext cx="266700" cy="266700"/>
            </a:xfrm>
            <a:prstGeom prst="rect">
              <a:avLst/>
            </a:prstGeom>
            <a:solidFill>
              <a:srgbClr val="4A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2700000">
              <a:off x="7000741" y="5200655"/>
              <a:ext cx="266700" cy="266700"/>
            </a:xfrm>
            <a:prstGeom prst="rect">
              <a:avLst/>
            </a:prstGeom>
            <a:solidFill>
              <a:srgbClr val="4A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6" name="空心弧 35"/>
          <p:cNvSpPr/>
          <p:nvPr/>
        </p:nvSpPr>
        <p:spPr>
          <a:xfrm rot="5400000">
            <a:off x="8042275" y="1293813"/>
            <a:ext cx="2203450" cy="2203450"/>
          </a:xfrm>
          <a:prstGeom prst="blockArc">
            <a:avLst>
              <a:gd name="adj1" fmla="val 6172516"/>
              <a:gd name="adj2" fmla="val 21458109"/>
              <a:gd name="adj3" fmla="val 0"/>
            </a:avLst>
          </a:prstGeom>
          <a:solidFill>
            <a:schemeClr val="bg1"/>
          </a:solidFill>
          <a:ln>
            <a:solidFill>
              <a:srgbClr val="4A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等腰三角形 36"/>
          <p:cNvSpPr/>
          <p:nvPr/>
        </p:nvSpPr>
        <p:spPr>
          <a:xfrm>
            <a:off x="9678988" y="2589213"/>
            <a:ext cx="539750" cy="465138"/>
          </a:xfrm>
          <a:prstGeom prst="triangle">
            <a:avLst/>
          </a:prstGeom>
          <a:noFill/>
          <a:ln w="3175">
            <a:solidFill>
              <a:srgbClr val="4A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6"/>
          <p:cNvPicPr>
            <a:picLocks noChangeAspect="1"/>
          </p:cNvPicPr>
          <p:nvPr/>
        </p:nvPicPr>
        <p:blipFill>
          <a:blip r:embed="rId1"/>
          <a:srcRect r="4405" b="3990"/>
          <a:stretch>
            <a:fillRect/>
          </a:stretch>
        </p:blipFill>
        <p:spPr>
          <a:xfrm>
            <a:off x="0" y="-9525"/>
            <a:ext cx="12192000" cy="6877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0" y="-9525"/>
            <a:ext cx="12192000" cy="6877050"/>
          </a:xfrm>
          <a:prstGeom prst="rect">
            <a:avLst/>
          </a:prstGeom>
          <a:solidFill>
            <a:srgbClr val="000F2E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6980" y="2069465"/>
            <a:ext cx="1043305" cy="1043305"/>
          </a:xfrm>
          <a:prstGeom prst="rect">
            <a:avLst/>
          </a:prstGeom>
          <a:solidFill>
            <a:srgbClr val="4AB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 rot="16200000">
            <a:off x="3372485" y="973773"/>
            <a:ext cx="1042988" cy="322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5" name="文本框 24"/>
          <p:cNvSpPr txBox="1"/>
          <p:nvPr/>
        </p:nvSpPr>
        <p:spPr>
          <a:xfrm>
            <a:off x="1487170" y="2070100"/>
            <a:ext cx="6057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1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305" y="2443480"/>
            <a:ext cx="668338" cy="669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7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4808" y="-2534285"/>
            <a:ext cx="544512" cy="546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22"/>
          <p:cNvSpPr/>
          <p:nvPr/>
        </p:nvSpPr>
        <p:spPr>
          <a:xfrm>
            <a:off x="1236980" y="3774440"/>
            <a:ext cx="1043305" cy="1043305"/>
          </a:xfrm>
          <a:prstGeom prst="rect">
            <a:avLst/>
          </a:prstGeom>
          <a:solidFill>
            <a:srgbClr val="4AB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框 24"/>
          <p:cNvSpPr txBox="1"/>
          <p:nvPr/>
        </p:nvSpPr>
        <p:spPr>
          <a:xfrm>
            <a:off x="1487170" y="3775075"/>
            <a:ext cx="6057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305" y="4148455"/>
            <a:ext cx="668338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22"/>
          <p:cNvSpPr/>
          <p:nvPr/>
        </p:nvSpPr>
        <p:spPr>
          <a:xfrm>
            <a:off x="6212840" y="2065020"/>
            <a:ext cx="1043305" cy="1043305"/>
          </a:xfrm>
          <a:prstGeom prst="rect">
            <a:avLst/>
          </a:prstGeom>
          <a:solidFill>
            <a:srgbClr val="4AB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文本框 24"/>
          <p:cNvSpPr txBox="1"/>
          <p:nvPr/>
        </p:nvSpPr>
        <p:spPr>
          <a:xfrm>
            <a:off x="6463030" y="2065655"/>
            <a:ext cx="6057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165" y="2439035"/>
            <a:ext cx="668338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22"/>
          <p:cNvSpPr/>
          <p:nvPr/>
        </p:nvSpPr>
        <p:spPr>
          <a:xfrm>
            <a:off x="6212840" y="3770630"/>
            <a:ext cx="1043305" cy="1043305"/>
          </a:xfrm>
          <a:prstGeom prst="rect">
            <a:avLst/>
          </a:prstGeom>
          <a:solidFill>
            <a:srgbClr val="4AB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文本框 24"/>
          <p:cNvSpPr txBox="1"/>
          <p:nvPr/>
        </p:nvSpPr>
        <p:spPr>
          <a:xfrm>
            <a:off x="6463030" y="3771265"/>
            <a:ext cx="6057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165" y="4144645"/>
            <a:ext cx="668338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23"/>
          <p:cNvSpPr/>
          <p:nvPr/>
        </p:nvSpPr>
        <p:spPr>
          <a:xfrm rot="16200000">
            <a:off x="3355340" y="2682558"/>
            <a:ext cx="1042988" cy="322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文本框 26"/>
          <p:cNvSpPr txBox="1"/>
          <p:nvPr/>
        </p:nvSpPr>
        <p:spPr>
          <a:xfrm rot="16200000">
            <a:off x="3555683" y="2731453"/>
            <a:ext cx="551815" cy="3136900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p>
            <a:pPr algn="ctr"/>
            <a:r>
              <a:rPr lang="en-US" altLang="zh-CN" sz="2400" b="1" dirty="0">
                <a:solidFill>
                  <a:srgbClr val="4AB5C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Giải quyết</a:t>
            </a:r>
            <a:endParaRPr lang="en-US" altLang="zh-CN" sz="2400" b="1" dirty="0">
              <a:solidFill>
                <a:srgbClr val="4AB5C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23"/>
          <p:cNvSpPr/>
          <p:nvPr/>
        </p:nvSpPr>
        <p:spPr>
          <a:xfrm rot="16200000">
            <a:off x="8365490" y="972503"/>
            <a:ext cx="1042988" cy="322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文本框 26"/>
          <p:cNvSpPr txBox="1"/>
          <p:nvPr/>
        </p:nvSpPr>
        <p:spPr>
          <a:xfrm rot="16200000">
            <a:off x="8565833" y="1021398"/>
            <a:ext cx="551815" cy="3136900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p>
            <a:pPr algn="ctr"/>
            <a:r>
              <a:rPr lang="en-US" altLang="zh-CN" sz="2400" b="1" dirty="0">
                <a:solidFill>
                  <a:srgbClr val="4AB5C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Demo run</a:t>
            </a:r>
            <a:endParaRPr lang="en-US" altLang="zh-CN" sz="2400" b="1" dirty="0">
              <a:solidFill>
                <a:srgbClr val="4AB5C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23"/>
          <p:cNvSpPr/>
          <p:nvPr/>
        </p:nvSpPr>
        <p:spPr>
          <a:xfrm rot="16200000">
            <a:off x="8348345" y="2678748"/>
            <a:ext cx="1042988" cy="322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文本框 26"/>
          <p:cNvSpPr txBox="1"/>
          <p:nvPr/>
        </p:nvSpPr>
        <p:spPr>
          <a:xfrm rot="16200000">
            <a:off x="8548688" y="2727643"/>
            <a:ext cx="551815" cy="3136900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p>
            <a:pPr algn="ctr"/>
            <a:r>
              <a:rPr lang="en-US" altLang="zh-CN" sz="2400" b="1" dirty="0">
                <a:solidFill>
                  <a:srgbClr val="4AB5C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Kết luận </a:t>
            </a:r>
            <a:endParaRPr lang="en-US" altLang="zh-CN" sz="2400" b="1" dirty="0">
              <a:solidFill>
                <a:srgbClr val="4AB5C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47" name="组合 22"/>
          <p:cNvGrpSpPr/>
          <p:nvPr/>
        </p:nvGrpSpPr>
        <p:grpSpPr>
          <a:xfrm>
            <a:off x="3643948" y="111125"/>
            <a:ext cx="4903787" cy="1174750"/>
            <a:chOff x="3663696" y="1892808"/>
            <a:chExt cx="4903168" cy="1173408"/>
          </a:xfrm>
        </p:grpSpPr>
        <p:sp>
          <p:nvSpPr>
            <p:cNvPr id="18" name="矩形 23"/>
            <p:cNvSpPr/>
            <p:nvPr/>
          </p:nvSpPr>
          <p:spPr>
            <a:xfrm>
              <a:off x="3663696" y="1892808"/>
              <a:ext cx="4903168" cy="1173408"/>
            </a:xfrm>
            <a:prstGeom prst="rect">
              <a:avLst/>
            </a:prstGeom>
            <a:solidFill>
              <a:srgbClr val="4A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49" name="文本框 24"/>
            <p:cNvSpPr txBox="1"/>
            <p:nvPr/>
          </p:nvSpPr>
          <p:spPr>
            <a:xfrm>
              <a:off x="4690872" y="2100589"/>
              <a:ext cx="3099816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4800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 One</a:t>
              </a:r>
              <a:endParaRPr lang="zh-CN" altLang="en-US" sz="48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9" name="文本框 26"/>
          <p:cNvSpPr txBox="1"/>
          <p:nvPr/>
        </p:nvSpPr>
        <p:spPr>
          <a:xfrm rot="16200000">
            <a:off x="3572828" y="1018223"/>
            <a:ext cx="551815" cy="3136900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p>
            <a:pPr algn="ctr"/>
            <a:r>
              <a:rPr lang="en-US" altLang="zh-CN" sz="2400" b="1" dirty="0">
                <a:solidFill>
                  <a:srgbClr val="4AB5C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Phân tích yêu cầu</a:t>
            </a:r>
            <a:endParaRPr lang="en-US" altLang="zh-CN" sz="2400" b="1" dirty="0">
              <a:solidFill>
                <a:srgbClr val="4AB5C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图片 6"/>
          <p:cNvPicPr>
            <a:picLocks noChangeAspect="1"/>
          </p:cNvPicPr>
          <p:nvPr/>
        </p:nvPicPr>
        <p:blipFill>
          <a:blip r:embed="rId1"/>
          <a:srcRect r="4405" b="3990"/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00F2E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50" name="组合 25"/>
          <p:cNvGrpSpPr/>
          <p:nvPr/>
        </p:nvGrpSpPr>
        <p:grpSpPr>
          <a:xfrm>
            <a:off x="3643948" y="2249170"/>
            <a:ext cx="4903787" cy="1811338"/>
            <a:chOff x="3453396" y="1974208"/>
            <a:chExt cx="4903168" cy="1812496"/>
          </a:xfrm>
        </p:grpSpPr>
        <p:sp>
          <p:nvSpPr>
            <p:cNvPr id="27" name="任意多边形 26"/>
            <p:cNvSpPr/>
            <p:nvPr/>
          </p:nvSpPr>
          <p:spPr>
            <a:xfrm>
              <a:off x="3453396" y="1974208"/>
              <a:ext cx="4903168" cy="1812496"/>
            </a:xfrm>
            <a:custGeom>
              <a:avLst/>
              <a:gdLst>
                <a:gd name="connsiteX0" fmla="*/ 0 w 4279392"/>
                <a:gd name="connsiteY0" fmla="*/ 0 h 1581912"/>
                <a:gd name="connsiteX1" fmla="*/ 4279392 w 4279392"/>
                <a:gd name="connsiteY1" fmla="*/ 0 h 1581912"/>
                <a:gd name="connsiteX2" fmla="*/ 4279392 w 4279392"/>
                <a:gd name="connsiteY2" fmla="*/ 1144454 h 1581912"/>
                <a:gd name="connsiteX3" fmla="*/ 3856634 w 4279392"/>
                <a:gd name="connsiteY3" fmla="*/ 1581912 h 1581912"/>
                <a:gd name="connsiteX4" fmla="*/ 0 w 4279392"/>
                <a:gd name="connsiteY4" fmla="*/ 1581912 h 158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9392" h="1581912">
                  <a:moveTo>
                    <a:pt x="0" y="0"/>
                  </a:moveTo>
                  <a:lnTo>
                    <a:pt x="4279392" y="0"/>
                  </a:lnTo>
                  <a:lnTo>
                    <a:pt x="4279392" y="1144454"/>
                  </a:lnTo>
                  <a:lnTo>
                    <a:pt x="3856634" y="1581912"/>
                  </a:lnTo>
                  <a:lnTo>
                    <a:pt x="0" y="15819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AB5C5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2" name="文本框 27"/>
            <p:cNvSpPr txBox="1"/>
            <p:nvPr/>
          </p:nvSpPr>
          <p:spPr>
            <a:xfrm>
              <a:off x="3946093" y="2433606"/>
              <a:ext cx="3918090" cy="707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en-US" altLang="zh-CN" sz="4000" b="1" dirty="0">
                  <a:solidFill>
                    <a:srgbClr val="4AB5C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Phân tích</a:t>
              </a:r>
              <a:endParaRPr lang="en-US" altLang="zh-CN" sz="4000" b="1" dirty="0">
                <a:solidFill>
                  <a:srgbClr val="4AB5C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32" name="空心弧 31"/>
          <p:cNvSpPr/>
          <p:nvPr/>
        </p:nvSpPr>
        <p:spPr>
          <a:xfrm rot="5400000">
            <a:off x="7489825" y="1373188"/>
            <a:ext cx="2203450" cy="2203450"/>
          </a:xfrm>
          <a:prstGeom prst="blockArc">
            <a:avLst>
              <a:gd name="adj1" fmla="val 6172516"/>
              <a:gd name="adj2" fmla="val 21458109"/>
              <a:gd name="adj3" fmla="val 0"/>
            </a:avLst>
          </a:prstGeom>
          <a:solidFill>
            <a:schemeClr val="bg1"/>
          </a:solidFill>
          <a:ln>
            <a:solidFill>
              <a:srgbClr val="4A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等腰三角形 32"/>
          <p:cNvSpPr/>
          <p:nvPr/>
        </p:nvSpPr>
        <p:spPr>
          <a:xfrm>
            <a:off x="9126538" y="2708275"/>
            <a:ext cx="539750" cy="465138"/>
          </a:xfrm>
          <a:prstGeom prst="triangle">
            <a:avLst/>
          </a:prstGeom>
          <a:noFill/>
          <a:ln w="3175">
            <a:solidFill>
              <a:srgbClr val="4A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矩形 1"/>
          <p:cNvSpPr/>
          <p:nvPr/>
        </p:nvSpPr>
        <p:spPr>
          <a:xfrm>
            <a:off x="-182562" y="-111125"/>
            <a:ext cx="6705600" cy="7059613"/>
          </a:xfrm>
          <a:custGeom>
            <a:avLst/>
            <a:gdLst>
              <a:gd name="connsiteX0" fmla="*/ 0 w 5861304"/>
              <a:gd name="connsiteY0" fmla="*/ 0 h 6858000"/>
              <a:gd name="connsiteX1" fmla="*/ 5861304 w 5861304"/>
              <a:gd name="connsiteY1" fmla="*/ 0 h 6858000"/>
              <a:gd name="connsiteX2" fmla="*/ 5861304 w 5861304"/>
              <a:gd name="connsiteY2" fmla="*/ 6858000 h 6858000"/>
              <a:gd name="connsiteX3" fmla="*/ 0 w 5861304"/>
              <a:gd name="connsiteY3" fmla="*/ 6858000 h 6858000"/>
              <a:gd name="connsiteX4" fmla="*/ 0 w 5861304"/>
              <a:gd name="connsiteY4" fmla="*/ 0 h 6858000"/>
              <a:gd name="connsiteX0-1" fmla="*/ 0 w 5861304"/>
              <a:gd name="connsiteY0-2" fmla="*/ 0 h 6858000"/>
              <a:gd name="connsiteX1-3" fmla="*/ 5861304 w 5861304"/>
              <a:gd name="connsiteY1-4" fmla="*/ 0 h 6858000"/>
              <a:gd name="connsiteX2-5" fmla="*/ 5852160 w 5861304"/>
              <a:gd name="connsiteY2-6" fmla="*/ 3493008 h 6858000"/>
              <a:gd name="connsiteX3-7" fmla="*/ 5861304 w 5861304"/>
              <a:gd name="connsiteY3-8" fmla="*/ 6858000 h 6858000"/>
              <a:gd name="connsiteX4-9" fmla="*/ 0 w 5861304"/>
              <a:gd name="connsiteY4-10" fmla="*/ 6858000 h 6858000"/>
              <a:gd name="connsiteX5" fmla="*/ 0 w 5861304"/>
              <a:gd name="connsiteY5" fmla="*/ 0 h 6858000"/>
              <a:gd name="connsiteX0-11" fmla="*/ 0 w 5861304"/>
              <a:gd name="connsiteY0-12" fmla="*/ 0 h 6858000"/>
              <a:gd name="connsiteX1-13" fmla="*/ 5861304 w 5861304"/>
              <a:gd name="connsiteY1-14" fmla="*/ 0 h 6858000"/>
              <a:gd name="connsiteX2-15" fmla="*/ 2441448 w 5861304"/>
              <a:gd name="connsiteY2-16" fmla="*/ 3767328 h 6858000"/>
              <a:gd name="connsiteX3-17" fmla="*/ 5861304 w 5861304"/>
              <a:gd name="connsiteY3-18" fmla="*/ 6858000 h 6858000"/>
              <a:gd name="connsiteX4-19" fmla="*/ 0 w 5861304"/>
              <a:gd name="connsiteY4-20" fmla="*/ 6858000 h 6858000"/>
              <a:gd name="connsiteX5-21" fmla="*/ 0 w 5861304"/>
              <a:gd name="connsiteY5-22" fmla="*/ 0 h 6858000"/>
              <a:gd name="connsiteX0-23" fmla="*/ 0 w 5861304"/>
              <a:gd name="connsiteY0-24" fmla="*/ 0 h 6858000"/>
              <a:gd name="connsiteX1-25" fmla="*/ 5861304 w 5861304"/>
              <a:gd name="connsiteY1-26" fmla="*/ 0 h 6858000"/>
              <a:gd name="connsiteX2-27" fmla="*/ 2441448 w 5861304"/>
              <a:gd name="connsiteY2-28" fmla="*/ 3767328 h 6858000"/>
              <a:gd name="connsiteX3-29" fmla="*/ 5861304 w 5861304"/>
              <a:gd name="connsiteY3-30" fmla="*/ 6858000 h 6858000"/>
              <a:gd name="connsiteX4-31" fmla="*/ 0 w 5861304"/>
              <a:gd name="connsiteY4-32" fmla="*/ 6858000 h 6858000"/>
              <a:gd name="connsiteX5-33" fmla="*/ 0 w 5861304"/>
              <a:gd name="connsiteY5-34" fmla="*/ 0 h 6858000"/>
              <a:gd name="connsiteX0-35" fmla="*/ 0 w 5861304"/>
              <a:gd name="connsiteY0-36" fmla="*/ 0 h 6858000"/>
              <a:gd name="connsiteX1-37" fmla="*/ 5861304 w 5861304"/>
              <a:gd name="connsiteY1-38" fmla="*/ 0 h 6858000"/>
              <a:gd name="connsiteX2-39" fmla="*/ 2441448 w 5861304"/>
              <a:gd name="connsiteY2-40" fmla="*/ 3767328 h 6858000"/>
              <a:gd name="connsiteX3-41" fmla="*/ 5861304 w 5861304"/>
              <a:gd name="connsiteY3-42" fmla="*/ 6858000 h 6858000"/>
              <a:gd name="connsiteX4-43" fmla="*/ 0 w 5861304"/>
              <a:gd name="connsiteY4-44" fmla="*/ 6858000 h 6858000"/>
              <a:gd name="connsiteX5-45" fmla="*/ 0 w 5861304"/>
              <a:gd name="connsiteY5-46" fmla="*/ 0 h 6858000"/>
              <a:gd name="connsiteX0-47" fmla="*/ 0 w 5861304"/>
              <a:gd name="connsiteY0-48" fmla="*/ 0 h 6858000"/>
              <a:gd name="connsiteX1-49" fmla="*/ 5495544 w 5861304"/>
              <a:gd name="connsiteY1-50" fmla="*/ 0 h 6858000"/>
              <a:gd name="connsiteX2-51" fmla="*/ 2441448 w 5861304"/>
              <a:gd name="connsiteY2-52" fmla="*/ 3767328 h 6858000"/>
              <a:gd name="connsiteX3-53" fmla="*/ 5861304 w 5861304"/>
              <a:gd name="connsiteY3-54" fmla="*/ 6858000 h 6858000"/>
              <a:gd name="connsiteX4-55" fmla="*/ 0 w 5861304"/>
              <a:gd name="connsiteY4-56" fmla="*/ 6858000 h 6858000"/>
              <a:gd name="connsiteX5-57" fmla="*/ 0 w 5861304"/>
              <a:gd name="connsiteY5-58" fmla="*/ 0 h 6858000"/>
              <a:gd name="connsiteX0-59" fmla="*/ 0 w 5861304"/>
              <a:gd name="connsiteY0-60" fmla="*/ 1449 h 6859449"/>
              <a:gd name="connsiteX1-61" fmla="*/ 5495544 w 5861304"/>
              <a:gd name="connsiteY1-62" fmla="*/ 1449 h 6859449"/>
              <a:gd name="connsiteX2-63" fmla="*/ 2441448 w 5861304"/>
              <a:gd name="connsiteY2-64" fmla="*/ 3768777 h 6859449"/>
              <a:gd name="connsiteX3-65" fmla="*/ 5861304 w 5861304"/>
              <a:gd name="connsiteY3-66" fmla="*/ 6859449 h 6859449"/>
              <a:gd name="connsiteX4-67" fmla="*/ 0 w 5861304"/>
              <a:gd name="connsiteY4-68" fmla="*/ 6859449 h 6859449"/>
              <a:gd name="connsiteX5-69" fmla="*/ 0 w 5861304"/>
              <a:gd name="connsiteY5-70" fmla="*/ 1449 h 6859449"/>
              <a:gd name="connsiteX0-71" fmla="*/ 0 w 5861304"/>
              <a:gd name="connsiteY0-72" fmla="*/ 1449 h 6859449"/>
              <a:gd name="connsiteX1-73" fmla="*/ 5495544 w 5861304"/>
              <a:gd name="connsiteY1-74" fmla="*/ 1449 h 6859449"/>
              <a:gd name="connsiteX2-75" fmla="*/ 2441448 w 5861304"/>
              <a:gd name="connsiteY2-76" fmla="*/ 3768777 h 6859449"/>
              <a:gd name="connsiteX3-77" fmla="*/ 5861304 w 5861304"/>
              <a:gd name="connsiteY3-78" fmla="*/ 6859449 h 6859449"/>
              <a:gd name="connsiteX4-79" fmla="*/ 0 w 5861304"/>
              <a:gd name="connsiteY4-80" fmla="*/ 6859449 h 6859449"/>
              <a:gd name="connsiteX5-81" fmla="*/ 0 w 5861304"/>
              <a:gd name="connsiteY5-82" fmla="*/ 1449 h 6859449"/>
              <a:gd name="connsiteX0-83" fmla="*/ 0 w 5878765"/>
              <a:gd name="connsiteY0-84" fmla="*/ 1449 h 6859449"/>
              <a:gd name="connsiteX1-85" fmla="*/ 5495544 w 5878765"/>
              <a:gd name="connsiteY1-86" fmla="*/ 1449 h 6859449"/>
              <a:gd name="connsiteX2-87" fmla="*/ 2441448 w 5878765"/>
              <a:gd name="connsiteY2-88" fmla="*/ 3768777 h 6859449"/>
              <a:gd name="connsiteX3-89" fmla="*/ 5861304 w 5878765"/>
              <a:gd name="connsiteY3-90" fmla="*/ 6859449 h 6859449"/>
              <a:gd name="connsiteX4-91" fmla="*/ 0 w 5878765"/>
              <a:gd name="connsiteY4-92" fmla="*/ 6859449 h 6859449"/>
              <a:gd name="connsiteX5-93" fmla="*/ 0 w 5878765"/>
              <a:gd name="connsiteY5-94" fmla="*/ 1449 h 6859449"/>
              <a:gd name="connsiteX0-95" fmla="*/ 0 w 5633182"/>
              <a:gd name="connsiteY0-96" fmla="*/ 1449 h 6859449"/>
              <a:gd name="connsiteX1-97" fmla="*/ 5495544 w 5633182"/>
              <a:gd name="connsiteY1-98" fmla="*/ 1449 h 6859449"/>
              <a:gd name="connsiteX2-99" fmla="*/ 2441448 w 5633182"/>
              <a:gd name="connsiteY2-100" fmla="*/ 3768777 h 6859449"/>
              <a:gd name="connsiteX3-101" fmla="*/ 3758184 w 5633182"/>
              <a:gd name="connsiteY3-102" fmla="*/ 6850305 h 6859449"/>
              <a:gd name="connsiteX4-103" fmla="*/ 0 w 5633182"/>
              <a:gd name="connsiteY4-104" fmla="*/ 6859449 h 6859449"/>
              <a:gd name="connsiteX5-105" fmla="*/ 0 w 5633182"/>
              <a:gd name="connsiteY5-106" fmla="*/ 1449 h 6859449"/>
              <a:gd name="connsiteX0-107" fmla="*/ 0 w 5633182"/>
              <a:gd name="connsiteY0-108" fmla="*/ 1449 h 6859449"/>
              <a:gd name="connsiteX1-109" fmla="*/ 5495544 w 5633182"/>
              <a:gd name="connsiteY1-110" fmla="*/ 1449 h 6859449"/>
              <a:gd name="connsiteX2-111" fmla="*/ 2441448 w 5633182"/>
              <a:gd name="connsiteY2-112" fmla="*/ 3768777 h 6859449"/>
              <a:gd name="connsiteX3-113" fmla="*/ 3758184 w 5633182"/>
              <a:gd name="connsiteY3-114" fmla="*/ 6850305 h 6859449"/>
              <a:gd name="connsiteX4-115" fmla="*/ 0 w 5633182"/>
              <a:gd name="connsiteY4-116" fmla="*/ 6859449 h 6859449"/>
              <a:gd name="connsiteX5-117" fmla="*/ 0 w 5633182"/>
              <a:gd name="connsiteY5-118" fmla="*/ 1449 h 6859449"/>
              <a:gd name="connsiteX0-119" fmla="*/ 0 w 5633182"/>
              <a:gd name="connsiteY0-120" fmla="*/ 1449 h 6859449"/>
              <a:gd name="connsiteX1-121" fmla="*/ 5495544 w 5633182"/>
              <a:gd name="connsiteY1-122" fmla="*/ 1449 h 6859449"/>
              <a:gd name="connsiteX2-123" fmla="*/ 2441448 w 5633182"/>
              <a:gd name="connsiteY2-124" fmla="*/ 3768777 h 6859449"/>
              <a:gd name="connsiteX3-125" fmla="*/ 3758184 w 5633182"/>
              <a:gd name="connsiteY3-126" fmla="*/ 6850305 h 6859449"/>
              <a:gd name="connsiteX4-127" fmla="*/ 0 w 5633182"/>
              <a:gd name="connsiteY4-128" fmla="*/ 6859449 h 6859449"/>
              <a:gd name="connsiteX5-129" fmla="*/ 0 w 5633182"/>
              <a:gd name="connsiteY5-130" fmla="*/ 1449 h 6859449"/>
              <a:gd name="connsiteX0-131" fmla="*/ 0 w 5633182"/>
              <a:gd name="connsiteY0-132" fmla="*/ 1449 h 6859449"/>
              <a:gd name="connsiteX1-133" fmla="*/ 5495544 w 5633182"/>
              <a:gd name="connsiteY1-134" fmla="*/ 1449 h 6859449"/>
              <a:gd name="connsiteX2-135" fmla="*/ 2441448 w 5633182"/>
              <a:gd name="connsiteY2-136" fmla="*/ 3768777 h 6859449"/>
              <a:gd name="connsiteX3-137" fmla="*/ 3127248 w 5633182"/>
              <a:gd name="connsiteY3-138" fmla="*/ 6859449 h 6859449"/>
              <a:gd name="connsiteX4-139" fmla="*/ 0 w 5633182"/>
              <a:gd name="connsiteY4-140" fmla="*/ 6859449 h 6859449"/>
              <a:gd name="connsiteX5-141" fmla="*/ 0 w 5633182"/>
              <a:gd name="connsiteY5-142" fmla="*/ 1449 h 6859449"/>
              <a:gd name="connsiteX0-143" fmla="*/ 0 w 5407073"/>
              <a:gd name="connsiteY0-144" fmla="*/ 1449 h 6859449"/>
              <a:gd name="connsiteX1-145" fmla="*/ 5175504 w 5407073"/>
              <a:gd name="connsiteY1-146" fmla="*/ 1449 h 6859449"/>
              <a:gd name="connsiteX2-147" fmla="*/ 2441448 w 5407073"/>
              <a:gd name="connsiteY2-148" fmla="*/ 3768777 h 6859449"/>
              <a:gd name="connsiteX3-149" fmla="*/ 3127248 w 5407073"/>
              <a:gd name="connsiteY3-150" fmla="*/ 6859449 h 6859449"/>
              <a:gd name="connsiteX4-151" fmla="*/ 0 w 5407073"/>
              <a:gd name="connsiteY4-152" fmla="*/ 6859449 h 6859449"/>
              <a:gd name="connsiteX5-153" fmla="*/ 0 w 5407073"/>
              <a:gd name="connsiteY5-154" fmla="*/ 1449 h 6859449"/>
              <a:gd name="connsiteX0-155" fmla="*/ 0 w 5206689"/>
              <a:gd name="connsiteY0-156" fmla="*/ 1535 h 6859535"/>
              <a:gd name="connsiteX1-157" fmla="*/ 5175504 w 5206689"/>
              <a:gd name="connsiteY1-158" fmla="*/ 1535 h 6859535"/>
              <a:gd name="connsiteX2-159" fmla="*/ 2441448 w 5206689"/>
              <a:gd name="connsiteY2-160" fmla="*/ 3768863 h 6859535"/>
              <a:gd name="connsiteX3-161" fmla="*/ 3127248 w 5206689"/>
              <a:gd name="connsiteY3-162" fmla="*/ 6859535 h 6859535"/>
              <a:gd name="connsiteX4-163" fmla="*/ 0 w 5206689"/>
              <a:gd name="connsiteY4-164" fmla="*/ 6859535 h 6859535"/>
              <a:gd name="connsiteX5-165" fmla="*/ 0 w 5206689"/>
              <a:gd name="connsiteY5-166" fmla="*/ 1535 h 68595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5206689" h="6859535">
                <a:moveTo>
                  <a:pt x="0" y="1535"/>
                </a:moveTo>
                <a:lnTo>
                  <a:pt x="5175504" y="1535"/>
                </a:lnTo>
                <a:cubicBezTo>
                  <a:pt x="5251704" y="-77713"/>
                  <a:pt x="5419344" y="2933711"/>
                  <a:pt x="2441448" y="3768863"/>
                </a:cubicBezTo>
                <a:cubicBezTo>
                  <a:pt x="3745992" y="4159007"/>
                  <a:pt x="3468624" y="6259079"/>
                  <a:pt x="3127248" y="6859535"/>
                </a:cubicBezTo>
                <a:lnTo>
                  <a:pt x="0" y="6859535"/>
                </a:lnTo>
                <a:lnTo>
                  <a:pt x="0" y="1535"/>
                </a:lnTo>
                <a:close/>
              </a:path>
            </a:pathLst>
          </a:custGeom>
          <a:solidFill>
            <a:srgbClr val="01967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170" name="组合 31"/>
          <p:cNvGrpSpPr/>
          <p:nvPr/>
        </p:nvGrpSpPr>
        <p:grpSpPr>
          <a:xfrm rot="5400000">
            <a:off x="1389063" y="1719263"/>
            <a:ext cx="1196975" cy="4340225"/>
            <a:chOff x="1982620" y="2364146"/>
            <a:chExt cx="1197143" cy="4342662"/>
          </a:xfrm>
        </p:grpSpPr>
        <p:sp>
          <p:nvSpPr>
            <p:cNvPr id="33" name="Freeform 32@|5FFC:12050678|FBC:16777215|LFC:16777215|LBC:16777215"/>
            <p:cNvSpPr/>
            <p:nvPr/>
          </p:nvSpPr>
          <p:spPr>
            <a:xfrm>
              <a:off x="1982620" y="2364146"/>
              <a:ext cx="1175084" cy="1922104"/>
            </a:xfrm>
            <a:custGeom>
              <a:avLst/>
              <a:gdLst>
                <a:gd name="connsiteX0" fmla="*/ 315376 w 1175084"/>
                <a:gd name="connsiteY0" fmla="*/ 0 h 1922104"/>
                <a:gd name="connsiteX1" fmla="*/ 427715 w 1175084"/>
                <a:gd name="connsiteY1" fmla="*/ 74463 h 1922104"/>
                <a:gd name="connsiteX2" fmla="*/ 435856 w 1175084"/>
                <a:gd name="connsiteY2" fmla="*/ 114788 h 1922104"/>
                <a:gd name="connsiteX3" fmla="*/ 448051 w 1175084"/>
                <a:gd name="connsiteY3" fmla="*/ 101388 h 1922104"/>
                <a:gd name="connsiteX4" fmla="*/ 549462 w 1175084"/>
                <a:gd name="connsiteY4" fmla="*/ 0 h 1922104"/>
                <a:gd name="connsiteX5" fmla="*/ 596701 w 1175084"/>
                <a:gd name="connsiteY5" fmla="*/ 0 h 1922104"/>
                <a:gd name="connsiteX6" fmla="*/ 698229 w 1175084"/>
                <a:gd name="connsiteY6" fmla="*/ 101388 h 1922104"/>
                <a:gd name="connsiteX7" fmla="*/ 698229 w 1175084"/>
                <a:gd name="connsiteY7" fmla="*/ 211777 h 1922104"/>
                <a:gd name="connsiteX8" fmla="*/ 799758 w 1175084"/>
                <a:gd name="connsiteY8" fmla="*/ 110627 h 1922104"/>
                <a:gd name="connsiteX9" fmla="*/ 849230 w 1175084"/>
                <a:gd name="connsiteY9" fmla="*/ 110627 h 1922104"/>
                <a:gd name="connsiteX10" fmla="*/ 950758 w 1175084"/>
                <a:gd name="connsiteY10" fmla="*/ 209645 h 1922104"/>
                <a:gd name="connsiteX11" fmla="*/ 950758 w 1175084"/>
                <a:gd name="connsiteY11" fmla="*/ 256549 h 1922104"/>
                <a:gd name="connsiteX12" fmla="*/ 1040535 w 1175084"/>
                <a:gd name="connsiteY12" fmla="*/ 164874 h 1922104"/>
                <a:gd name="connsiteX13" fmla="*/ 1085307 w 1175084"/>
                <a:gd name="connsiteY13" fmla="*/ 164874 h 1922104"/>
                <a:gd name="connsiteX14" fmla="*/ 1175084 w 1175084"/>
                <a:gd name="connsiteY14" fmla="*/ 256549 h 1922104"/>
                <a:gd name="connsiteX15" fmla="*/ 1175084 w 1175084"/>
                <a:gd name="connsiteY15" fmla="*/ 915333 h 1922104"/>
                <a:gd name="connsiteX16" fmla="*/ 1163333 w 1175084"/>
                <a:gd name="connsiteY16" fmla="*/ 1009377 h 1922104"/>
                <a:gd name="connsiteX17" fmla="*/ 1066505 w 1175084"/>
                <a:gd name="connsiteY17" fmla="*/ 1319937 h 1922104"/>
                <a:gd name="connsiteX18" fmla="*/ 1066505 w 1175084"/>
                <a:gd name="connsiteY18" fmla="*/ 1922104 h 1922104"/>
                <a:gd name="connsiteX19" fmla="*/ 330071 w 1175084"/>
                <a:gd name="connsiteY19" fmla="*/ 1908128 h 1922104"/>
                <a:gd name="connsiteX20" fmla="*/ 330071 w 1175084"/>
                <a:gd name="connsiteY20" fmla="*/ 1378685 h 1922104"/>
                <a:gd name="connsiteX21" fmla="*/ 131714 w 1175084"/>
                <a:gd name="connsiteY21" fmla="*/ 1143455 h 1922104"/>
                <a:gd name="connsiteX22" fmla="*/ 89293 w 1175084"/>
                <a:gd name="connsiteY22" fmla="*/ 1054149 h 1922104"/>
                <a:gd name="connsiteX23" fmla="*/ 4216 w 1175084"/>
                <a:gd name="connsiteY23" fmla="*/ 715163 h 1922104"/>
                <a:gd name="connsiteX24" fmla="*/ 18317 w 1175084"/>
                <a:gd name="connsiteY24" fmla="*/ 625857 h 1922104"/>
                <a:gd name="connsiteX25" fmla="*/ 193456 w 1175084"/>
                <a:gd name="connsiteY25" fmla="*/ 382390 h 1922104"/>
                <a:gd name="connsiteX26" fmla="*/ 193456 w 1175084"/>
                <a:gd name="connsiteY26" fmla="*/ 121920 h 1922104"/>
                <a:gd name="connsiteX27" fmla="*/ 315376 w 1175084"/>
                <a:gd name="connsiteY27" fmla="*/ 0 h 192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75084" h="1922104">
                  <a:moveTo>
                    <a:pt x="315376" y="0"/>
                  </a:moveTo>
                  <a:cubicBezTo>
                    <a:pt x="365878" y="0"/>
                    <a:pt x="409207" y="30704"/>
                    <a:pt x="427715" y="74463"/>
                  </a:cubicBezTo>
                  <a:lnTo>
                    <a:pt x="435856" y="114788"/>
                  </a:lnTo>
                  <a:lnTo>
                    <a:pt x="448051" y="101388"/>
                  </a:lnTo>
                  <a:cubicBezTo>
                    <a:pt x="448051" y="44772"/>
                    <a:pt x="492822" y="0"/>
                    <a:pt x="549462" y="0"/>
                  </a:cubicBezTo>
                  <a:lnTo>
                    <a:pt x="596701" y="0"/>
                  </a:lnTo>
                  <a:cubicBezTo>
                    <a:pt x="653341" y="0"/>
                    <a:pt x="698229" y="44772"/>
                    <a:pt x="698229" y="101388"/>
                  </a:cubicBezTo>
                  <a:lnTo>
                    <a:pt x="698229" y="211777"/>
                  </a:lnTo>
                  <a:cubicBezTo>
                    <a:pt x="698229" y="155398"/>
                    <a:pt x="745468" y="110627"/>
                    <a:pt x="799758" y="110627"/>
                  </a:cubicBezTo>
                  <a:lnTo>
                    <a:pt x="849230" y="110627"/>
                  </a:lnTo>
                  <a:cubicBezTo>
                    <a:pt x="903519" y="110627"/>
                    <a:pt x="950758" y="155398"/>
                    <a:pt x="950758" y="209645"/>
                  </a:cubicBezTo>
                  <a:lnTo>
                    <a:pt x="950758" y="256549"/>
                  </a:lnTo>
                  <a:cubicBezTo>
                    <a:pt x="950758" y="207040"/>
                    <a:pt x="990946" y="164874"/>
                    <a:pt x="1040535" y="164874"/>
                  </a:cubicBezTo>
                  <a:lnTo>
                    <a:pt x="1085307" y="164874"/>
                  </a:lnTo>
                  <a:cubicBezTo>
                    <a:pt x="1134896" y="164874"/>
                    <a:pt x="1175084" y="207040"/>
                    <a:pt x="1175084" y="256549"/>
                  </a:cubicBezTo>
                  <a:lnTo>
                    <a:pt x="1175084" y="915333"/>
                  </a:lnTo>
                  <a:cubicBezTo>
                    <a:pt x="1175084" y="950629"/>
                    <a:pt x="1170384" y="983557"/>
                    <a:pt x="1163333" y="1009377"/>
                  </a:cubicBezTo>
                  <a:lnTo>
                    <a:pt x="1066505" y="1319937"/>
                  </a:lnTo>
                  <a:lnTo>
                    <a:pt x="1066505" y="1922104"/>
                  </a:lnTo>
                  <a:lnTo>
                    <a:pt x="330071" y="1908128"/>
                  </a:lnTo>
                  <a:lnTo>
                    <a:pt x="330071" y="1378685"/>
                  </a:lnTo>
                  <a:lnTo>
                    <a:pt x="131714" y="1143455"/>
                  </a:lnTo>
                  <a:cubicBezTo>
                    <a:pt x="112795" y="1119767"/>
                    <a:pt x="98694" y="1094183"/>
                    <a:pt x="89293" y="1054149"/>
                  </a:cubicBezTo>
                  <a:lnTo>
                    <a:pt x="4216" y="715163"/>
                  </a:lnTo>
                  <a:cubicBezTo>
                    <a:pt x="-2834" y="684605"/>
                    <a:pt x="-2834" y="654283"/>
                    <a:pt x="18317" y="625857"/>
                  </a:cubicBezTo>
                  <a:lnTo>
                    <a:pt x="193456" y="382390"/>
                  </a:lnTo>
                  <a:lnTo>
                    <a:pt x="193456" y="121920"/>
                  </a:lnTo>
                  <a:cubicBezTo>
                    <a:pt x="193456" y="54585"/>
                    <a:pt x="248041" y="0"/>
                    <a:pt x="315376" y="0"/>
                  </a:cubicBezTo>
                  <a:close/>
                </a:path>
              </a:pathLst>
            </a:custGeom>
            <a:solidFill>
              <a:srgbClr val="F6E0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72" name="Freeform 16@|5FFC:8242156|FBC:16777215|LFC:0|LBC:16777215"/>
            <p:cNvSpPr>
              <a:spLocks noEditPoints="1"/>
            </p:cNvSpPr>
            <p:nvPr/>
          </p:nvSpPr>
          <p:spPr>
            <a:xfrm>
              <a:off x="2078038" y="2671763"/>
              <a:ext cx="990600" cy="833438"/>
            </a:xfrm>
            <a:custGeom>
              <a:avLst/>
              <a:gdLst/>
              <a:ahLst/>
              <a:cxnLst>
                <a:cxn ang="0">
                  <a:pos x="84909" y="376695"/>
                </a:cxn>
                <a:cxn ang="0">
                  <a:pos x="0" y="494412"/>
                </a:cxn>
                <a:cxn ang="0">
                  <a:pos x="84909" y="833438"/>
                </a:cxn>
                <a:cxn ang="0">
                  <a:pos x="84909" y="376695"/>
                </a:cxn>
                <a:cxn ang="0">
                  <a:pos x="483507" y="0"/>
                </a:cxn>
                <a:cxn ang="0">
                  <a:pos x="436336" y="0"/>
                </a:cxn>
                <a:cxn ang="0">
                  <a:pos x="334917" y="101237"/>
                </a:cxn>
                <a:cxn ang="0">
                  <a:pos x="334917" y="444971"/>
                </a:cxn>
                <a:cxn ang="0">
                  <a:pos x="429260" y="77693"/>
                </a:cxn>
                <a:cxn ang="0">
                  <a:pos x="502376" y="0"/>
                </a:cxn>
                <a:cxn ang="0">
                  <a:pos x="483507" y="0"/>
                </a:cxn>
                <a:cxn ang="0">
                  <a:pos x="686344" y="110654"/>
                </a:cxn>
                <a:cxn ang="0">
                  <a:pos x="735874" y="110654"/>
                </a:cxn>
                <a:cxn ang="0">
                  <a:pos x="752384" y="110654"/>
                </a:cxn>
                <a:cxn ang="0">
                  <a:pos x="681627" y="176576"/>
                </a:cxn>
                <a:cxn ang="0">
                  <a:pos x="584926" y="444971"/>
                </a:cxn>
                <a:cxn ang="0">
                  <a:pos x="584926" y="211891"/>
                </a:cxn>
                <a:cxn ang="0">
                  <a:pos x="686344" y="110654"/>
                </a:cxn>
                <a:cxn ang="0">
                  <a:pos x="971731" y="164804"/>
                </a:cxn>
                <a:cxn ang="0">
                  <a:pos x="926919" y="164804"/>
                </a:cxn>
                <a:cxn ang="0">
                  <a:pos x="837293" y="256624"/>
                </a:cxn>
                <a:cxn ang="0">
                  <a:pos x="837293" y="444971"/>
                </a:cxn>
                <a:cxn ang="0">
                  <a:pos x="926919" y="223663"/>
                </a:cxn>
                <a:cxn ang="0">
                  <a:pos x="990600" y="167158"/>
                </a:cxn>
                <a:cxn ang="0">
                  <a:pos x="971731" y="164804"/>
                </a:cxn>
              </a:cxnLst>
              <a:pathLst>
                <a:path w="420" h="354">
                  <a:moveTo>
                    <a:pt x="36" y="160"/>
                  </a:moveTo>
                  <a:cubicBezTo>
                    <a:pt x="0" y="210"/>
                    <a:pt x="0" y="210"/>
                    <a:pt x="0" y="210"/>
                  </a:cubicBezTo>
                  <a:cubicBezTo>
                    <a:pt x="36" y="354"/>
                    <a:pt x="36" y="354"/>
                    <a:pt x="36" y="354"/>
                  </a:cubicBezTo>
                  <a:cubicBezTo>
                    <a:pt x="36" y="160"/>
                    <a:pt x="36" y="160"/>
                    <a:pt x="36" y="160"/>
                  </a:cubicBezTo>
                  <a:close/>
                  <a:moveTo>
                    <a:pt x="205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161" y="0"/>
                    <a:pt x="142" y="19"/>
                    <a:pt x="142" y="43"/>
                  </a:cubicBezTo>
                  <a:cubicBezTo>
                    <a:pt x="142" y="189"/>
                    <a:pt x="142" y="189"/>
                    <a:pt x="142" y="189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6" y="15"/>
                    <a:pt x="192" y="4"/>
                    <a:pt x="213" y="0"/>
                  </a:cubicBezTo>
                  <a:cubicBezTo>
                    <a:pt x="210" y="0"/>
                    <a:pt x="208" y="0"/>
                    <a:pt x="205" y="0"/>
                  </a:cubicBezTo>
                  <a:close/>
                  <a:moveTo>
                    <a:pt x="291" y="47"/>
                  </a:moveTo>
                  <a:cubicBezTo>
                    <a:pt x="312" y="47"/>
                    <a:pt x="312" y="47"/>
                    <a:pt x="312" y="47"/>
                  </a:cubicBezTo>
                  <a:cubicBezTo>
                    <a:pt x="314" y="47"/>
                    <a:pt x="317" y="47"/>
                    <a:pt x="319" y="47"/>
                  </a:cubicBezTo>
                  <a:cubicBezTo>
                    <a:pt x="301" y="50"/>
                    <a:pt x="294" y="59"/>
                    <a:pt x="289" y="75"/>
                  </a:cubicBezTo>
                  <a:cubicBezTo>
                    <a:pt x="248" y="189"/>
                    <a:pt x="248" y="189"/>
                    <a:pt x="248" y="189"/>
                  </a:cubicBezTo>
                  <a:cubicBezTo>
                    <a:pt x="248" y="90"/>
                    <a:pt x="248" y="90"/>
                    <a:pt x="248" y="90"/>
                  </a:cubicBezTo>
                  <a:cubicBezTo>
                    <a:pt x="248" y="66"/>
                    <a:pt x="268" y="47"/>
                    <a:pt x="291" y="47"/>
                  </a:cubicBezTo>
                  <a:close/>
                  <a:moveTo>
                    <a:pt x="412" y="70"/>
                  </a:moveTo>
                  <a:cubicBezTo>
                    <a:pt x="393" y="70"/>
                    <a:pt x="393" y="70"/>
                    <a:pt x="393" y="70"/>
                  </a:cubicBezTo>
                  <a:cubicBezTo>
                    <a:pt x="372" y="70"/>
                    <a:pt x="355" y="88"/>
                    <a:pt x="355" y="109"/>
                  </a:cubicBezTo>
                  <a:cubicBezTo>
                    <a:pt x="355" y="189"/>
                    <a:pt x="355" y="189"/>
                    <a:pt x="355" y="189"/>
                  </a:cubicBezTo>
                  <a:cubicBezTo>
                    <a:pt x="393" y="95"/>
                    <a:pt x="393" y="95"/>
                    <a:pt x="393" y="95"/>
                  </a:cubicBezTo>
                  <a:cubicBezTo>
                    <a:pt x="398" y="83"/>
                    <a:pt x="406" y="74"/>
                    <a:pt x="420" y="71"/>
                  </a:cubicBezTo>
                  <a:cubicBezTo>
                    <a:pt x="417" y="71"/>
                    <a:pt x="415" y="70"/>
                    <a:pt x="412" y="70"/>
                  </a:cubicBezTo>
                  <a:close/>
                </a:path>
              </a:pathLst>
            </a:custGeom>
            <a:solidFill>
              <a:srgbClr val="ECC37D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3" name="Freeform 18@|5FFC:8242156|FBC:16777215|LFC:0|LBC:16777215"/>
            <p:cNvSpPr>
              <a:spLocks noEditPoints="1"/>
            </p:cNvSpPr>
            <p:nvPr/>
          </p:nvSpPr>
          <p:spPr>
            <a:xfrm>
              <a:off x="2212975" y="2716213"/>
              <a:ext cx="889000" cy="457200"/>
            </a:xfrm>
            <a:custGeom>
              <a:avLst/>
              <a:gdLst/>
              <a:ahLst/>
              <a:cxnLst>
                <a:cxn ang="0">
                  <a:pos x="75459" y="447773"/>
                </a:cxn>
                <a:cxn ang="0">
                  <a:pos x="14149" y="454843"/>
                </a:cxn>
                <a:cxn ang="0">
                  <a:pos x="2358" y="452487"/>
                </a:cxn>
                <a:cxn ang="0">
                  <a:pos x="9432" y="440703"/>
                </a:cxn>
                <a:cxn ang="0">
                  <a:pos x="75459" y="431276"/>
                </a:cxn>
                <a:cxn ang="0">
                  <a:pos x="141485" y="440703"/>
                </a:cxn>
                <a:cxn ang="0">
                  <a:pos x="148560" y="452487"/>
                </a:cxn>
                <a:cxn ang="0">
                  <a:pos x="134411" y="454843"/>
                </a:cxn>
                <a:cxn ang="0">
                  <a:pos x="75459" y="447773"/>
                </a:cxn>
                <a:cxn ang="0">
                  <a:pos x="325416" y="445416"/>
                </a:cxn>
                <a:cxn ang="0">
                  <a:pos x="266464" y="454843"/>
                </a:cxn>
                <a:cxn ang="0">
                  <a:pos x="252316" y="452487"/>
                </a:cxn>
                <a:cxn ang="0">
                  <a:pos x="259390" y="440703"/>
                </a:cxn>
                <a:cxn ang="0">
                  <a:pos x="325416" y="431276"/>
                </a:cxn>
                <a:cxn ang="0">
                  <a:pos x="391443" y="440703"/>
                </a:cxn>
                <a:cxn ang="0">
                  <a:pos x="398517" y="452487"/>
                </a:cxn>
                <a:cxn ang="0">
                  <a:pos x="386727" y="454843"/>
                </a:cxn>
                <a:cxn ang="0">
                  <a:pos x="325416" y="445416"/>
                </a:cxn>
                <a:cxn ang="0">
                  <a:pos x="577732" y="445416"/>
                </a:cxn>
                <a:cxn ang="0">
                  <a:pos x="516422" y="454843"/>
                </a:cxn>
                <a:cxn ang="0">
                  <a:pos x="504631" y="452487"/>
                </a:cxn>
                <a:cxn ang="0">
                  <a:pos x="511706" y="440703"/>
                </a:cxn>
                <a:cxn ang="0">
                  <a:pos x="575374" y="431276"/>
                </a:cxn>
                <a:cxn ang="0">
                  <a:pos x="641401" y="440703"/>
                </a:cxn>
                <a:cxn ang="0">
                  <a:pos x="648475" y="452487"/>
                </a:cxn>
                <a:cxn ang="0">
                  <a:pos x="636684" y="454843"/>
                </a:cxn>
                <a:cxn ang="0">
                  <a:pos x="577732" y="445416"/>
                </a:cxn>
                <a:cxn ang="0">
                  <a:pos x="815899" y="445416"/>
                </a:cxn>
                <a:cxn ang="0">
                  <a:pos x="754589" y="454843"/>
                </a:cxn>
                <a:cxn ang="0">
                  <a:pos x="742798" y="452487"/>
                </a:cxn>
                <a:cxn ang="0">
                  <a:pos x="749873" y="440703"/>
                </a:cxn>
                <a:cxn ang="0">
                  <a:pos x="815899" y="431276"/>
                </a:cxn>
                <a:cxn ang="0">
                  <a:pos x="879568" y="440703"/>
                </a:cxn>
                <a:cxn ang="0">
                  <a:pos x="889000" y="452487"/>
                </a:cxn>
                <a:cxn ang="0">
                  <a:pos x="874851" y="454843"/>
                </a:cxn>
                <a:cxn ang="0">
                  <a:pos x="815899" y="445416"/>
                </a:cxn>
                <a:cxn ang="0">
                  <a:pos x="42446" y="56561"/>
                </a:cxn>
                <a:cxn ang="0">
                  <a:pos x="108472" y="56561"/>
                </a:cxn>
                <a:cxn ang="0">
                  <a:pos x="115546" y="49491"/>
                </a:cxn>
                <a:cxn ang="0">
                  <a:pos x="115546" y="49491"/>
                </a:cxn>
                <a:cxn ang="0">
                  <a:pos x="108472" y="42421"/>
                </a:cxn>
                <a:cxn ang="0">
                  <a:pos x="42446" y="42421"/>
                </a:cxn>
                <a:cxn ang="0">
                  <a:pos x="35371" y="49491"/>
                </a:cxn>
                <a:cxn ang="0">
                  <a:pos x="35371" y="49491"/>
                </a:cxn>
                <a:cxn ang="0">
                  <a:pos x="42446" y="56561"/>
                </a:cxn>
                <a:cxn ang="0">
                  <a:pos x="75459" y="14140"/>
                </a:cxn>
                <a:cxn ang="0">
                  <a:pos x="14149" y="23567"/>
                </a:cxn>
                <a:cxn ang="0">
                  <a:pos x="2358" y="18854"/>
                </a:cxn>
                <a:cxn ang="0">
                  <a:pos x="9432" y="9427"/>
                </a:cxn>
                <a:cxn ang="0">
                  <a:pos x="75459" y="0"/>
                </a:cxn>
                <a:cxn ang="0">
                  <a:pos x="141485" y="9427"/>
                </a:cxn>
                <a:cxn ang="0">
                  <a:pos x="148560" y="18854"/>
                </a:cxn>
                <a:cxn ang="0">
                  <a:pos x="134411" y="23567"/>
                </a:cxn>
                <a:cxn ang="0">
                  <a:pos x="75459" y="14140"/>
                </a:cxn>
                <a:cxn ang="0">
                  <a:pos x="75459" y="87198"/>
                </a:cxn>
                <a:cxn ang="0">
                  <a:pos x="14149" y="77771"/>
                </a:cxn>
                <a:cxn ang="0">
                  <a:pos x="2358" y="80128"/>
                </a:cxn>
                <a:cxn ang="0">
                  <a:pos x="9432" y="91911"/>
                </a:cxn>
                <a:cxn ang="0">
                  <a:pos x="75459" y="101338"/>
                </a:cxn>
                <a:cxn ang="0">
                  <a:pos x="141485" y="91911"/>
                </a:cxn>
                <a:cxn ang="0">
                  <a:pos x="148560" y="80128"/>
                </a:cxn>
                <a:cxn ang="0">
                  <a:pos x="134411" y="77771"/>
                </a:cxn>
                <a:cxn ang="0">
                  <a:pos x="75459" y="87198"/>
                </a:cxn>
              </a:cxnLst>
              <a:pathLst>
                <a:path w="377" h="194">
                  <a:moveTo>
                    <a:pt x="32" y="190"/>
                  </a:moveTo>
                  <a:cubicBezTo>
                    <a:pt x="22" y="190"/>
                    <a:pt x="14" y="191"/>
                    <a:pt x="6" y="193"/>
                  </a:cubicBezTo>
                  <a:cubicBezTo>
                    <a:pt x="4" y="194"/>
                    <a:pt x="2" y="193"/>
                    <a:pt x="1" y="192"/>
                  </a:cubicBezTo>
                  <a:cubicBezTo>
                    <a:pt x="0" y="191"/>
                    <a:pt x="1" y="189"/>
                    <a:pt x="4" y="187"/>
                  </a:cubicBezTo>
                  <a:cubicBezTo>
                    <a:pt x="12" y="185"/>
                    <a:pt x="22" y="183"/>
                    <a:pt x="32" y="183"/>
                  </a:cubicBezTo>
                  <a:cubicBezTo>
                    <a:pt x="42" y="183"/>
                    <a:pt x="51" y="185"/>
                    <a:pt x="60" y="187"/>
                  </a:cubicBezTo>
                  <a:cubicBezTo>
                    <a:pt x="63" y="189"/>
                    <a:pt x="63" y="191"/>
                    <a:pt x="63" y="192"/>
                  </a:cubicBezTo>
                  <a:cubicBezTo>
                    <a:pt x="62" y="193"/>
                    <a:pt x="60" y="194"/>
                    <a:pt x="57" y="193"/>
                  </a:cubicBezTo>
                  <a:cubicBezTo>
                    <a:pt x="50" y="191"/>
                    <a:pt x="41" y="190"/>
                    <a:pt x="32" y="190"/>
                  </a:cubicBezTo>
                  <a:close/>
                  <a:moveTo>
                    <a:pt x="138" y="189"/>
                  </a:moveTo>
                  <a:cubicBezTo>
                    <a:pt x="129" y="189"/>
                    <a:pt x="120" y="191"/>
                    <a:pt x="113" y="193"/>
                  </a:cubicBezTo>
                  <a:cubicBezTo>
                    <a:pt x="110" y="194"/>
                    <a:pt x="108" y="193"/>
                    <a:pt x="107" y="192"/>
                  </a:cubicBezTo>
                  <a:cubicBezTo>
                    <a:pt x="107" y="190"/>
                    <a:pt x="107" y="189"/>
                    <a:pt x="110" y="187"/>
                  </a:cubicBezTo>
                  <a:cubicBezTo>
                    <a:pt x="119" y="185"/>
                    <a:pt x="128" y="183"/>
                    <a:pt x="138" y="183"/>
                  </a:cubicBezTo>
                  <a:cubicBezTo>
                    <a:pt x="148" y="183"/>
                    <a:pt x="158" y="185"/>
                    <a:pt x="166" y="187"/>
                  </a:cubicBezTo>
                  <a:cubicBezTo>
                    <a:pt x="169" y="188"/>
                    <a:pt x="170" y="190"/>
                    <a:pt x="169" y="192"/>
                  </a:cubicBezTo>
                  <a:cubicBezTo>
                    <a:pt x="168" y="193"/>
                    <a:pt x="166" y="194"/>
                    <a:pt x="164" y="193"/>
                  </a:cubicBezTo>
                  <a:cubicBezTo>
                    <a:pt x="156" y="191"/>
                    <a:pt x="148" y="189"/>
                    <a:pt x="138" y="189"/>
                  </a:cubicBezTo>
                  <a:close/>
                  <a:moveTo>
                    <a:pt x="245" y="189"/>
                  </a:moveTo>
                  <a:cubicBezTo>
                    <a:pt x="235" y="189"/>
                    <a:pt x="226" y="191"/>
                    <a:pt x="219" y="193"/>
                  </a:cubicBezTo>
                  <a:cubicBezTo>
                    <a:pt x="216" y="194"/>
                    <a:pt x="214" y="193"/>
                    <a:pt x="214" y="192"/>
                  </a:cubicBezTo>
                  <a:cubicBezTo>
                    <a:pt x="213" y="190"/>
                    <a:pt x="214" y="188"/>
                    <a:pt x="217" y="187"/>
                  </a:cubicBezTo>
                  <a:cubicBezTo>
                    <a:pt x="225" y="185"/>
                    <a:pt x="234" y="183"/>
                    <a:pt x="244" y="183"/>
                  </a:cubicBezTo>
                  <a:cubicBezTo>
                    <a:pt x="255" y="183"/>
                    <a:pt x="264" y="184"/>
                    <a:pt x="272" y="187"/>
                  </a:cubicBezTo>
                  <a:cubicBezTo>
                    <a:pt x="275" y="188"/>
                    <a:pt x="276" y="190"/>
                    <a:pt x="275" y="192"/>
                  </a:cubicBezTo>
                  <a:cubicBezTo>
                    <a:pt x="275" y="193"/>
                    <a:pt x="273" y="194"/>
                    <a:pt x="270" y="193"/>
                  </a:cubicBezTo>
                  <a:cubicBezTo>
                    <a:pt x="263" y="191"/>
                    <a:pt x="254" y="189"/>
                    <a:pt x="245" y="189"/>
                  </a:cubicBezTo>
                  <a:close/>
                  <a:moveTo>
                    <a:pt x="346" y="189"/>
                  </a:moveTo>
                  <a:cubicBezTo>
                    <a:pt x="336" y="189"/>
                    <a:pt x="327" y="191"/>
                    <a:pt x="320" y="193"/>
                  </a:cubicBezTo>
                  <a:cubicBezTo>
                    <a:pt x="317" y="194"/>
                    <a:pt x="315" y="193"/>
                    <a:pt x="315" y="192"/>
                  </a:cubicBezTo>
                  <a:cubicBezTo>
                    <a:pt x="314" y="190"/>
                    <a:pt x="315" y="188"/>
                    <a:pt x="318" y="187"/>
                  </a:cubicBezTo>
                  <a:cubicBezTo>
                    <a:pt x="326" y="184"/>
                    <a:pt x="335" y="183"/>
                    <a:pt x="346" y="183"/>
                  </a:cubicBezTo>
                  <a:cubicBezTo>
                    <a:pt x="356" y="183"/>
                    <a:pt x="365" y="184"/>
                    <a:pt x="373" y="187"/>
                  </a:cubicBezTo>
                  <a:cubicBezTo>
                    <a:pt x="376" y="188"/>
                    <a:pt x="377" y="190"/>
                    <a:pt x="377" y="192"/>
                  </a:cubicBezTo>
                  <a:cubicBezTo>
                    <a:pt x="376" y="193"/>
                    <a:pt x="374" y="194"/>
                    <a:pt x="371" y="193"/>
                  </a:cubicBezTo>
                  <a:cubicBezTo>
                    <a:pt x="364" y="191"/>
                    <a:pt x="355" y="189"/>
                    <a:pt x="346" y="189"/>
                  </a:cubicBezTo>
                  <a:close/>
                  <a:moveTo>
                    <a:pt x="18" y="24"/>
                  </a:moveTo>
                  <a:cubicBezTo>
                    <a:pt x="46" y="24"/>
                    <a:pt x="46" y="24"/>
                    <a:pt x="46" y="24"/>
                  </a:cubicBezTo>
                  <a:cubicBezTo>
                    <a:pt x="48" y="24"/>
                    <a:pt x="49" y="23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0"/>
                    <a:pt x="48" y="18"/>
                    <a:pt x="46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6" y="18"/>
                    <a:pt x="15" y="20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3"/>
                    <a:pt x="16" y="24"/>
                    <a:pt x="18" y="24"/>
                  </a:cubicBezTo>
                  <a:close/>
                  <a:moveTo>
                    <a:pt x="32" y="6"/>
                  </a:moveTo>
                  <a:cubicBezTo>
                    <a:pt x="22" y="6"/>
                    <a:pt x="14" y="7"/>
                    <a:pt x="6" y="10"/>
                  </a:cubicBezTo>
                  <a:cubicBezTo>
                    <a:pt x="4" y="11"/>
                    <a:pt x="2" y="10"/>
                    <a:pt x="1" y="8"/>
                  </a:cubicBezTo>
                  <a:cubicBezTo>
                    <a:pt x="0" y="7"/>
                    <a:pt x="1" y="5"/>
                    <a:pt x="4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42" y="0"/>
                    <a:pt x="52" y="1"/>
                    <a:pt x="60" y="4"/>
                  </a:cubicBezTo>
                  <a:cubicBezTo>
                    <a:pt x="63" y="5"/>
                    <a:pt x="64" y="7"/>
                    <a:pt x="63" y="8"/>
                  </a:cubicBezTo>
                  <a:cubicBezTo>
                    <a:pt x="62" y="10"/>
                    <a:pt x="60" y="11"/>
                    <a:pt x="57" y="10"/>
                  </a:cubicBezTo>
                  <a:cubicBezTo>
                    <a:pt x="50" y="7"/>
                    <a:pt x="41" y="6"/>
                    <a:pt x="32" y="6"/>
                  </a:cubicBezTo>
                  <a:close/>
                  <a:moveTo>
                    <a:pt x="32" y="37"/>
                  </a:moveTo>
                  <a:cubicBezTo>
                    <a:pt x="23" y="37"/>
                    <a:pt x="14" y="35"/>
                    <a:pt x="6" y="33"/>
                  </a:cubicBezTo>
                  <a:cubicBezTo>
                    <a:pt x="4" y="32"/>
                    <a:pt x="2" y="33"/>
                    <a:pt x="1" y="34"/>
                  </a:cubicBezTo>
                  <a:cubicBezTo>
                    <a:pt x="0" y="36"/>
                    <a:pt x="1" y="38"/>
                    <a:pt x="4" y="39"/>
                  </a:cubicBezTo>
                  <a:cubicBezTo>
                    <a:pt x="12" y="41"/>
                    <a:pt x="22" y="43"/>
                    <a:pt x="32" y="43"/>
                  </a:cubicBezTo>
                  <a:cubicBezTo>
                    <a:pt x="42" y="43"/>
                    <a:pt x="52" y="41"/>
                    <a:pt x="60" y="39"/>
                  </a:cubicBezTo>
                  <a:cubicBezTo>
                    <a:pt x="63" y="38"/>
                    <a:pt x="64" y="36"/>
                    <a:pt x="63" y="34"/>
                  </a:cubicBezTo>
                  <a:cubicBezTo>
                    <a:pt x="62" y="33"/>
                    <a:pt x="60" y="32"/>
                    <a:pt x="57" y="33"/>
                  </a:cubicBezTo>
                  <a:cubicBezTo>
                    <a:pt x="50" y="35"/>
                    <a:pt x="41" y="37"/>
                    <a:pt x="32" y="37"/>
                  </a:cubicBezTo>
                  <a:close/>
                </a:path>
              </a:pathLst>
            </a:custGeom>
            <a:solidFill>
              <a:srgbClr val="ECC37D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4" name="Freeform 19@|5FFC:16777215|FBC:16777215|LFC:0|LBC:16777215"/>
            <p:cNvSpPr/>
            <p:nvPr/>
          </p:nvSpPr>
          <p:spPr>
            <a:xfrm>
              <a:off x="2239963" y="4195763"/>
              <a:ext cx="847725" cy="571500"/>
            </a:xfrm>
            <a:custGeom>
              <a:avLst/>
              <a:gdLst/>
              <a:ahLst/>
              <a:cxnLst>
                <a:cxn ang="0">
                  <a:pos x="847725" y="571500"/>
                </a:cxn>
                <a:cxn ang="0">
                  <a:pos x="847725" y="0"/>
                </a:cxn>
                <a:cxn ang="0">
                  <a:pos x="0" y="0"/>
                </a:cxn>
                <a:cxn ang="0">
                  <a:pos x="0" y="546100"/>
                </a:cxn>
                <a:cxn ang="0">
                  <a:pos x="847725" y="571500"/>
                </a:cxn>
                <a:cxn ang="0">
                  <a:pos x="847725" y="571500"/>
                </a:cxn>
              </a:cxnLst>
              <a:pathLst>
                <a:path w="534" h="360">
                  <a:moveTo>
                    <a:pt x="534" y="360"/>
                  </a:moveTo>
                  <a:lnTo>
                    <a:pt x="534" y="0"/>
                  </a:lnTo>
                  <a:lnTo>
                    <a:pt x="0" y="0"/>
                  </a:lnTo>
                  <a:lnTo>
                    <a:pt x="0" y="344"/>
                  </a:lnTo>
                  <a:lnTo>
                    <a:pt x="534" y="360"/>
                  </a:lnTo>
                  <a:lnTo>
                    <a:pt x="534" y="3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5" name="Freeform 20@|5FFC:3552822|FBC:16777215|LFC:0|LBC:16777215"/>
            <p:cNvSpPr/>
            <p:nvPr/>
          </p:nvSpPr>
          <p:spPr>
            <a:xfrm>
              <a:off x="2147888" y="4527551"/>
              <a:ext cx="1031875" cy="2179257"/>
            </a:xfrm>
            <a:custGeom>
              <a:avLst/>
              <a:gdLst/>
              <a:ahLst/>
              <a:cxnLst>
                <a:cxn ang="0">
                  <a:pos x="1031875" y="2179257"/>
                </a:cxn>
                <a:cxn ang="0">
                  <a:pos x="1031875" y="0"/>
                </a:cxn>
                <a:cxn ang="0">
                  <a:pos x="0" y="0"/>
                </a:cxn>
                <a:cxn ang="0">
                  <a:pos x="0" y="2179257"/>
                </a:cxn>
                <a:cxn ang="0">
                  <a:pos x="1031875" y="2179257"/>
                </a:cxn>
                <a:cxn ang="0">
                  <a:pos x="1031875" y="2179257"/>
                </a:cxn>
              </a:cxnLst>
              <a:pathLst>
                <a:path w="650" h="626">
                  <a:moveTo>
                    <a:pt x="650" y="626"/>
                  </a:moveTo>
                  <a:lnTo>
                    <a:pt x="650" y="0"/>
                  </a:lnTo>
                  <a:lnTo>
                    <a:pt x="0" y="0"/>
                  </a:lnTo>
                  <a:lnTo>
                    <a:pt x="0" y="626"/>
                  </a:lnTo>
                  <a:lnTo>
                    <a:pt x="650" y="626"/>
                  </a:lnTo>
                  <a:lnTo>
                    <a:pt x="650" y="626"/>
                  </a:lnTo>
                  <a:close/>
                </a:path>
              </a:pathLst>
            </a:custGeom>
            <a:solidFill>
              <a:srgbClr val="363636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6" name="Oval 21@|1FFC:2937338|FBC:16777215|LFC:0|LBC:16777215"/>
            <p:cNvSpPr/>
            <p:nvPr/>
          </p:nvSpPr>
          <p:spPr>
            <a:xfrm>
              <a:off x="2898775" y="4305300"/>
              <a:ext cx="130175" cy="128588"/>
            </a:xfrm>
            <a:prstGeom prst="ellipse">
              <a:avLst/>
            </a:prstGeom>
            <a:solidFill>
              <a:srgbClr val="FAD12C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cxnSp>
        <p:nvCxnSpPr>
          <p:cNvPr id="39" name="直接连接符 38"/>
          <p:cNvCxnSpPr/>
          <p:nvPr/>
        </p:nvCxnSpPr>
        <p:spPr>
          <a:xfrm>
            <a:off x="6523355" y="1325880"/>
            <a:ext cx="523748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6561455" y="1510030"/>
            <a:ext cx="51517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Yêu cầu thiết kế thuật toán và animation thể hiện 1 quãng đường ngắn nhất để giải quyết .</a:t>
            </a:r>
            <a:endParaRPr lang="en-US"/>
          </a:p>
          <a:p>
            <a:endParaRPr lang="en-US"/>
          </a:p>
          <a:p>
            <a:r>
              <a:rPr lang="en-US"/>
              <a:t> + Tạo ra con robot giao hàng để làm việc</a:t>
            </a:r>
            <a:endParaRPr lang="en-US"/>
          </a:p>
          <a:p>
            <a:endParaRPr lang="en-US"/>
          </a:p>
          <a:p>
            <a:r>
              <a:rPr lang="en-US"/>
              <a:t> + Tạo ra 1 số quãng đường test để robot di chuyển trên đó</a:t>
            </a:r>
            <a:endParaRPr lang="en-US"/>
          </a:p>
          <a:p>
            <a:endParaRPr lang="en-US"/>
          </a:p>
          <a:p>
            <a:r>
              <a:rPr lang="en-US"/>
              <a:t>+ Tạo ra 1 số điểm giao hàng để robot di chuyển tới</a:t>
            </a:r>
            <a:endParaRPr lang="en-US"/>
          </a:p>
          <a:p>
            <a:endParaRPr lang="en-US"/>
          </a:p>
          <a:p>
            <a:r>
              <a:rPr lang="en-US"/>
              <a:t>+ Tạo ra 1 map để chứa điểm giao hàng và các con đường</a:t>
            </a:r>
            <a:endParaRPr lang="en-US"/>
          </a:p>
          <a:p>
            <a:endParaRPr lang="en-US"/>
          </a:p>
          <a:p>
            <a:r>
              <a:rPr lang="en-US"/>
              <a:t>+ Tạo layout web để show thuật toán và animation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5" name="文本框 5"/>
          <p:cNvSpPr txBox="1"/>
          <p:nvPr/>
        </p:nvSpPr>
        <p:spPr>
          <a:xfrm>
            <a:off x="670560" y="184150"/>
            <a:ext cx="26492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3193B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Ví dụ trên mạng</a:t>
            </a:r>
            <a:endParaRPr lang="en-US" altLang="zh-CN" sz="2400" b="1" dirty="0">
              <a:solidFill>
                <a:srgbClr val="3193B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44916" y="184764"/>
            <a:ext cx="443888" cy="443886"/>
            <a:chOff x="1986666" y="3692216"/>
            <a:chExt cx="233012" cy="233012"/>
          </a:xfrm>
          <a:solidFill>
            <a:srgbClr val="5ABC15"/>
          </a:solidFill>
        </p:grpSpPr>
        <p:sp>
          <p:nvSpPr>
            <p:cNvPr id="24" name="Freeform 408@|5FFC:0|FBC:0|LFC:0|LBC:16777215"/>
            <p:cNvSpPr/>
            <p:nvPr/>
          </p:nvSpPr>
          <p:spPr bwMode="auto">
            <a:xfrm>
              <a:off x="2100295" y="3692216"/>
              <a:ext cx="119383" cy="225820"/>
            </a:xfrm>
            <a:custGeom>
              <a:avLst/>
              <a:gdLst>
                <a:gd name="T0" fmla="*/ 0 w 83"/>
                <a:gd name="T1" fmla="*/ 86 h 157"/>
                <a:gd name="T2" fmla="*/ 21 w 83"/>
                <a:gd name="T3" fmla="*/ 157 h 157"/>
                <a:gd name="T4" fmla="*/ 83 w 83"/>
                <a:gd name="T5" fmla="*/ 0 h 157"/>
                <a:gd name="T6" fmla="*/ 0 w 83"/>
                <a:gd name="T7" fmla="*/ 8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57">
                  <a:moveTo>
                    <a:pt x="0" y="86"/>
                  </a:moveTo>
                  <a:lnTo>
                    <a:pt x="21" y="157"/>
                  </a:lnTo>
                  <a:lnTo>
                    <a:pt x="83" y="0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409@|5FFC:0|FBC:0|LFC:0|LBC:16777215"/>
            <p:cNvSpPr/>
            <p:nvPr/>
          </p:nvSpPr>
          <p:spPr bwMode="auto">
            <a:xfrm>
              <a:off x="2058583" y="3825982"/>
              <a:ext cx="63287" cy="99246"/>
            </a:xfrm>
            <a:custGeom>
              <a:avLst/>
              <a:gdLst>
                <a:gd name="T0" fmla="*/ 0 w 44"/>
                <a:gd name="T1" fmla="*/ 23 h 69"/>
                <a:gd name="T2" fmla="*/ 15 w 44"/>
                <a:gd name="T3" fmla="*/ 69 h 69"/>
                <a:gd name="T4" fmla="*/ 44 w 44"/>
                <a:gd name="T5" fmla="*/ 69 h 69"/>
                <a:gd name="T6" fmla="*/ 23 w 44"/>
                <a:gd name="T7" fmla="*/ 0 h 69"/>
                <a:gd name="T8" fmla="*/ 0 w 44"/>
                <a:gd name="T9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9">
                  <a:moveTo>
                    <a:pt x="0" y="23"/>
                  </a:moveTo>
                  <a:lnTo>
                    <a:pt x="15" y="69"/>
                  </a:lnTo>
                  <a:lnTo>
                    <a:pt x="44" y="69"/>
                  </a:lnTo>
                  <a:lnTo>
                    <a:pt x="23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410@|5FFC:0|FBC:0|LFC:0|LBC:16777215"/>
            <p:cNvSpPr/>
            <p:nvPr/>
          </p:nvSpPr>
          <p:spPr bwMode="auto">
            <a:xfrm>
              <a:off x="1993857" y="3692217"/>
              <a:ext cx="224381" cy="119383"/>
            </a:xfrm>
            <a:custGeom>
              <a:avLst/>
              <a:gdLst>
                <a:gd name="T0" fmla="*/ 156 w 156"/>
                <a:gd name="T1" fmla="*/ 0 h 83"/>
                <a:gd name="T2" fmla="*/ 0 w 156"/>
                <a:gd name="T3" fmla="*/ 62 h 83"/>
                <a:gd name="T4" fmla="*/ 71 w 156"/>
                <a:gd name="T5" fmla="*/ 83 h 83"/>
                <a:gd name="T6" fmla="*/ 156 w 156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83">
                  <a:moveTo>
                    <a:pt x="156" y="0"/>
                  </a:moveTo>
                  <a:lnTo>
                    <a:pt x="0" y="62"/>
                  </a:lnTo>
                  <a:lnTo>
                    <a:pt x="71" y="83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411@|5FFC:0|FBC:0|LFC:0|LBC:16777215"/>
            <p:cNvSpPr/>
            <p:nvPr/>
          </p:nvSpPr>
          <p:spPr bwMode="auto">
            <a:xfrm>
              <a:off x="1986666" y="3790023"/>
              <a:ext cx="99246" cy="63287"/>
            </a:xfrm>
            <a:custGeom>
              <a:avLst/>
              <a:gdLst>
                <a:gd name="T0" fmla="*/ 69 w 69"/>
                <a:gd name="T1" fmla="*/ 21 h 44"/>
                <a:gd name="T2" fmla="*/ 0 w 69"/>
                <a:gd name="T3" fmla="*/ 0 h 44"/>
                <a:gd name="T4" fmla="*/ 0 w 69"/>
                <a:gd name="T5" fmla="*/ 29 h 44"/>
                <a:gd name="T6" fmla="*/ 46 w 69"/>
                <a:gd name="T7" fmla="*/ 44 h 44"/>
                <a:gd name="T8" fmla="*/ 69 w 69"/>
                <a:gd name="T9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4">
                  <a:moveTo>
                    <a:pt x="69" y="21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46" y="44"/>
                  </a:lnTo>
                  <a:lnTo>
                    <a:pt x="69" y="21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412@|5FFC:0|FBC:0|LFC:0|LBC:16777215"/>
            <p:cNvSpPr/>
            <p:nvPr/>
          </p:nvSpPr>
          <p:spPr bwMode="auto">
            <a:xfrm>
              <a:off x="2032693" y="3864817"/>
              <a:ext cx="21576" cy="34520"/>
            </a:xfrm>
            <a:custGeom>
              <a:avLst/>
              <a:gdLst>
                <a:gd name="T0" fmla="*/ 0 w 15"/>
                <a:gd name="T1" fmla="*/ 11 h 24"/>
                <a:gd name="T2" fmla="*/ 2 w 15"/>
                <a:gd name="T3" fmla="*/ 24 h 24"/>
                <a:gd name="T4" fmla="*/ 15 w 15"/>
                <a:gd name="T5" fmla="*/ 11 h 24"/>
                <a:gd name="T6" fmla="*/ 11 w 15"/>
                <a:gd name="T7" fmla="*/ 0 h 24"/>
                <a:gd name="T8" fmla="*/ 0 w 15"/>
                <a:gd name="T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4">
                  <a:moveTo>
                    <a:pt x="0" y="11"/>
                  </a:moveTo>
                  <a:lnTo>
                    <a:pt x="2" y="24"/>
                  </a:lnTo>
                  <a:lnTo>
                    <a:pt x="15" y="11"/>
                  </a:lnTo>
                  <a:lnTo>
                    <a:pt x="1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rcRect b="5167"/>
          <a:stretch>
            <a:fillRect/>
          </a:stretch>
        </p:blipFill>
        <p:spPr>
          <a:xfrm>
            <a:off x="586105" y="669925"/>
            <a:ext cx="11019790" cy="58788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图片 6"/>
          <p:cNvPicPr>
            <a:picLocks noChangeAspect="1"/>
          </p:cNvPicPr>
          <p:nvPr/>
        </p:nvPicPr>
        <p:blipFill>
          <a:blip r:embed="rId1"/>
          <a:srcRect r="4405" b="3990"/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00F2E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50" name="组合 25"/>
          <p:cNvGrpSpPr/>
          <p:nvPr/>
        </p:nvGrpSpPr>
        <p:grpSpPr>
          <a:xfrm>
            <a:off x="3643948" y="2249170"/>
            <a:ext cx="4903787" cy="1811338"/>
            <a:chOff x="3453396" y="1974208"/>
            <a:chExt cx="4903168" cy="1812496"/>
          </a:xfrm>
        </p:grpSpPr>
        <p:sp>
          <p:nvSpPr>
            <p:cNvPr id="27" name="任意多边形 26"/>
            <p:cNvSpPr/>
            <p:nvPr/>
          </p:nvSpPr>
          <p:spPr>
            <a:xfrm>
              <a:off x="3453396" y="1974208"/>
              <a:ext cx="4903168" cy="1812496"/>
            </a:xfrm>
            <a:custGeom>
              <a:avLst/>
              <a:gdLst>
                <a:gd name="connsiteX0" fmla="*/ 0 w 4279392"/>
                <a:gd name="connsiteY0" fmla="*/ 0 h 1581912"/>
                <a:gd name="connsiteX1" fmla="*/ 4279392 w 4279392"/>
                <a:gd name="connsiteY1" fmla="*/ 0 h 1581912"/>
                <a:gd name="connsiteX2" fmla="*/ 4279392 w 4279392"/>
                <a:gd name="connsiteY2" fmla="*/ 1144454 h 1581912"/>
                <a:gd name="connsiteX3" fmla="*/ 3856634 w 4279392"/>
                <a:gd name="connsiteY3" fmla="*/ 1581912 h 1581912"/>
                <a:gd name="connsiteX4" fmla="*/ 0 w 4279392"/>
                <a:gd name="connsiteY4" fmla="*/ 1581912 h 158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9392" h="1581912">
                  <a:moveTo>
                    <a:pt x="0" y="0"/>
                  </a:moveTo>
                  <a:lnTo>
                    <a:pt x="4279392" y="0"/>
                  </a:lnTo>
                  <a:lnTo>
                    <a:pt x="4279392" y="1144454"/>
                  </a:lnTo>
                  <a:lnTo>
                    <a:pt x="3856634" y="1581912"/>
                  </a:lnTo>
                  <a:lnTo>
                    <a:pt x="0" y="15819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AB5C5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2" name="文本框 27"/>
            <p:cNvSpPr txBox="1"/>
            <p:nvPr/>
          </p:nvSpPr>
          <p:spPr>
            <a:xfrm>
              <a:off x="3946093" y="2433606"/>
              <a:ext cx="3918090" cy="707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en-US" altLang="zh-CN" sz="4000" b="1" dirty="0">
                  <a:solidFill>
                    <a:srgbClr val="4AB5C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Giải quyết</a:t>
              </a:r>
              <a:endParaRPr lang="en-US" altLang="zh-CN" sz="4000" b="1" dirty="0">
                <a:solidFill>
                  <a:srgbClr val="4AB5C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32" name="空心弧 31"/>
          <p:cNvSpPr/>
          <p:nvPr/>
        </p:nvSpPr>
        <p:spPr>
          <a:xfrm rot="5400000">
            <a:off x="7489825" y="1373188"/>
            <a:ext cx="2203450" cy="2203450"/>
          </a:xfrm>
          <a:prstGeom prst="blockArc">
            <a:avLst>
              <a:gd name="adj1" fmla="val 6172516"/>
              <a:gd name="adj2" fmla="val 21458109"/>
              <a:gd name="adj3" fmla="val 0"/>
            </a:avLst>
          </a:prstGeom>
          <a:solidFill>
            <a:schemeClr val="bg1"/>
          </a:solidFill>
          <a:ln>
            <a:solidFill>
              <a:srgbClr val="4A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等腰三角形 32"/>
          <p:cNvSpPr/>
          <p:nvPr/>
        </p:nvSpPr>
        <p:spPr>
          <a:xfrm>
            <a:off x="9126538" y="2708275"/>
            <a:ext cx="539750" cy="465138"/>
          </a:xfrm>
          <a:prstGeom prst="triangle">
            <a:avLst/>
          </a:prstGeom>
          <a:noFill/>
          <a:ln w="3175">
            <a:solidFill>
              <a:srgbClr val="4A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52" name="文本框 5"/>
          <p:cNvSpPr txBox="1"/>
          <p:nvPr/>
        </p:nvSpPr>
        <p:spPr>
          <a:xfrm>
            <a:off x="901700" y="355600"/>
            <a:ext cx="40195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3193B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Chỉnh sửa code và layout</a:t>
            </a:r>
            <a:endParaRPr lang="en-US" altLang="zh-CN" sz="2400" b="1" dirty="0">
              <a:solidFill>
                <a:srgbClr val="3193B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376056" y="356214"/>
            <a:ext cx="443888" cy="443886"/>
            <a:chOff x="1986666" y="3692216"/>
            <a:chExt cx="233012" cy="233012"/>
          </a:xfrm>
          <a:solidFill>
            <a:srgbClr val="5ABC15"/>
          </a:solidFill>
        </p:grpSpPr>
        <p:sp>
          <p:nvSpPr>
            <p:cNvPr id="62" name="Freeform 408@|5FFC:12949307|FBC:16777215|LFC:0|LBC:16777215"/>
            <p:cNvSpPr/>
            <p:nvPr/>
          </p:nvSpPr>
          <p:spPr bwMode="auto">
            <a:xfrm>
              <a:off x="2100295" y="3692216"/>
              <a:ext cx="119383" cy="225820"/>
            </a:xfrm>
            <a:custGeom>
              <a:avLst/>
              <a:gdLst>
                <a:gd name="T0" fmla="*/ 0 w 83"/>
                <a:gd name="T1" fmla="*/ 86 h 157"/>
                <a:gd name="T2" fmla="*/ 21 w 83"/>
                <a:gd name="T3" fmla="*/ 157 h 157"/>
                <a:gd name="T4" fmla="*/ 83 w 83"/>
                <a:gd name="T5" fmla="*/ 0 h 157"/>
                <a:gd name="T6" fmla="*/ 0 w 83"/>
                <a:gd name="T7" fmla="*/ 8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57">
                  <a:moveTo>
                    <a:pt x="0" y="86"/>
                  </a:moveTo>
                  <a:lnTo>
                    <a:pt x="21" y="157"/>
                  </a:lnTo>
                  <a:lnTo>
                    <a:pt x="83" y="0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409@|5FFC:12949307|FBC:16777215|LFC:0|LBC:16777215"/>
            <p:cNvSpPr/>
            <p:nvPr/>
          </p:nvSpPr>
          <p:spPr bwMode="auto">
            <a:xfrm>
              <a:off x="2058583" y="3825982"/>
              <a:ext cx="63287" cy="99246"/>
            </a:xfrm>
            <a:custGeom>
              <a:avLst/>
              <a:gdLst>
                <a:gd name="T0" fmla="*/ 0 w 44"/>
                <a:gd name="T1" fmla="*/ 23 h 69"/>
                <a:gd name="T2" fmla="*/ 15 w 44"/>
                <a:gd name="T3" fmla="*/ 69 h 69"/>
                <a:gd name="T4" fmla="*/ 44 w 44"/>
                <a:gd name="T5" fmla="*/ 69 h 69"/>
                <a:gd name="T6" fmla="*/ 23 w 44"/>
                <a:gd name="T7" fmla="*/ 0 h 69"/>
                <a:gd name="T8" fmla="*/ 0 w 44"/>
                <a:gd name="T9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9">
                  <a:moveTo>
                    <a:pt x="0" y="23"/>
                  </a:moveTo>
                  <a:lnTo>
                    <a:pt x="15" y="69"/>
                  </a:lnTo>
                  <a:lnTo>
                    <a:pt x="44" y="69"/>
                  </a:lnTo>
                  <a:lnTo>
                    <a:pt x="23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410@|5FFC:12949307|FBC:16777215|LFC:0|LBC:16777215"/>
            <p:cNvSpPr/>
            <p:nvPr/>
          </p:nvSpPr>
          <p:spPr bwMode="auto">
            <a:xfrm>
              <a:off x="1993857" y="3692217"/>
              <a:ext cx="224381" cy="119383"/>
            </a:xfrm>
            <a:custGeom>
              <a:avLst/>
              <a:gdLst>
                <a:gd name="T0" fmla="*/ 156 w 156"/>
                <a:gd name="T1" fmla="*/ 0 h 83"/>
                <a:gd name="T2" fmla="*/ 0 w 156"/>
                <a:gd name="T3" fmla="*/ 62 h 83"/>
                <a:gd name="T4" fmla="*/ 71 w 156"/>
                <a:gd name="T5" fmla="*/ 83 h 83"/>
                <a:gd name="T6" fmla="*/ 156 w 156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83">
                  <a:moveTo>
                    <a:pt x="156" y="0"/>
                  </a:moveTo>
                  <a:lnTo>
                    <a:pt x="0" y="62"/>
                  </a:lnTo>
                  <a:lnTo>
                    <a:pt x="71" y="83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411@|5FFC:12949307|FBC:16777215|LFC:0|LBC:16777215"/>
            <p:cNvSpPr/>
            <p:nvPr/>
          </p:nvSpPr>
          <p:spPr bwMode="auto">
            <a:xfrm>
              <a:off x="1986666" y="3790023"/>
              <a:ext cx="99246" cy="63287"/>
            </a:xfrm>
            <a:custGeom>
              <a:avLst/>
              <a:gdLst>
                <a:gd name="T0" fmla="*/ 69 w 69"/>
                <a:gd name="T1" fmla="*/ 21 h 44"/>
                <a:gd name="T2" fmla="*/ 0 w 69"/>
                <a:gd name="T3" fmla="*/ 0 h 44"/>
                <a:gd name="T4" fmla="*/ 0 w 69"/>
                <a:gd name="T5" fmla="*/ 29 h 44"/>
                <a:gd name="T6" fmla="*/ 46 w 69"/>
                <a:gd name="T7" fmla="*/ 44 h 44"/>
                <a:gd name="T8" fmla="*/ 69 w 69"/>
                <a:gd name="T9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4">
                  <a:moveTo>
                    <a:pt x="69" y="21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46" y="44"/>
                  </a:lnTo>
                  <a:lnTo>
                    <a:pt x="69" y="21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412@|5FFC:12949307|FBC:16777215|LFC:0|LBC:16777215"/>
            <p:cNvSpPr/>
            <p:nvPr/>
          </p:nvSpPr>
          <p:spPr bwMode="auto">
            <a:xfrm>
              <a:off x="2032693" y="3864817"/>
              <a:ext cx="21576" cy="34520"/>
            </a:xfrm>
            <a:custGeom>
              <a:avLst/>
              <a:gdLst>
                <a:gd name="T0" fmla="*/ 0 w 15"/>
                <a:gd name="T1" fmla="*/ 11 h 24"/>
                <a:gd name="T2" fmla="*/ 2 w 15"/>
                <a:gd name="T3" fmla="*/ 24 h 24"/>
                <a:gd name="T4" fmla="*/ 15 w 15"/>
                <a:gd name="T5" fmla="*/ 11 h 24"/>
                <a:gd name="T6" fmla="*/ 11 w 15"/>
                <a:gd name="T7" fmla="*/ 0 h 24"/>
                <a:gd name="T8" fmla="*/ 0 w 15"/>
                <a:gd name="T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4">
                  <a:moveTo>
                    <a:pt x="0" y="11"/>
                  </a:moveTo>
                  <a:lnTo>
                    <a:pt x="2" y="24"/>
                  </a:lnTo>
                  <a:lnTo>
                    <a:pt x="15" y="11"/>
                  </a:lnTo>
                  <a:lnTo>
                    <a:pt x="1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716280" y="976630"/>
            <a:ext cx="4178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 Thay đổi 1 số code</a:t>
            </a:r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3080" y="1409065"/>
            <a:ext cx="3249930" cy="22987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619240" y="976630"/>
            <a:ext cx="4704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2. Thay đổi content trong đó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530" y="1409065"/>
            <a:ext cx="3155315" cy="24898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845" y="1409700"/>
            <a:ext cx="3154680" cy="248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530" y="3898900"/>
            <a:ext cx="3154680" cy="2609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80" y="3707765"/>
            <a:ext cx="3249295" cy="31184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7480" y="3898900"/>
            <a:ext cx="3154045" cy="26092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52" name="文本框 5"/>
          <p:cNvSpPr txBox="1"/>
          <p:nvPr/>
        </p:nvSpPr>
        <p:spPr>
          <a:xfrm>
            <a:off x="901700" y="355600"/>
            <a:ext cx="40195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3193B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Chỉnh sửa code và layout</a:t>
            </a:r>
            <a:endParaRPr lang="en-US" altLang="zh-CN" sz="2400" b="1" dirty="0">
              <a:solidFill>
                <a:srgbClr val="3193B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376056" y="356214"/>
            <a:ext cx="443888" cy="443886"/>
            <a:chOff x="1986666" y="3692216"/>
            <a:chExt cx="233012" cy="233012"/>
          </a:xfrm>
          <a:solidFill>
            <a:srgbClr val="5ABC15"/>
          </a:solidFill>
        </p:grpSpPr>
        <p:sp>
          <p:nvSpPr>
            <p:cNvPr id="62" name="Freeform 408@|5FFC:12949307|FBC:16777215|LFC:0|LBC:16777215"/>
            <p:cNvSpPr/>
            <p:nvPr/>
          </p:nvSpPr>
          <p:spPr bwMode="auto">
            <a:xfrm>
              <a:off x="2100295" y="3692216"/>
              <a:ext cx="119383" cy="225820"/>
            </a:xfrm>
            <a:custGeom>
              <a:avLst/>
              <a:gdLst>
                <a:gd name="T0" fmla="*/ 0 w 83"/>
                <a:gd name="T1" fmla="*/ 86 h 157"/>
                <a:gd name="T2" fmla="*/ 21 w 83"/>
                <a:gd name="T3" fmla="*/ 157 h 157"/>
                <a:gd name="T4" fmla="*/ 83 w 83"/>
                <a:gd name="T5" fmla="*/ 0 h 157"/>
                <a:gd name="T6" fmla="*/ 0 w 83"/>
                <a:gd name="T7" fmla="*/ 8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57">
                  <a:moveTo>
                    <a:pt x="0" y="86"/>
                  </a:moveTo>
                  <a:lnTo>
                    <a:pt x="21" y="157"/>
                  </a:lnTo>
                  <a:lnTo>
                    <a:pt x="83" y="0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409@|5FFC:12949307|FBC:16777215|LFC:0|LBC:16777215"/>
            <p:cNvSpPr/>
            <p:nvPr/>
          </p:nvSpPr>
          <p:spPr bwMode="auto">
            <a:xfrm>
              <a:off x="2058583" y="3825982"/>
              <a:ext cx="63287" cy="99246"/>
            </a:xfrm>
            <a:custGeom>
              <a:avLst/>
              <a:gdLst>
                <a:gd name="T0" fmla="*/ 0 w 44"/>
                <a:gd name="T1" fmla="*/ 23 h 69"/>
                <a:gd name="T2" fmla="*/ 15 w 44"/>
                <a:gd name="T3" fmla="*/ 69 h 69"/>
                <a:gd name="T4" fmla="*/ 44 w 44"/>
                <a:gd name="T5" fmla="*/ 69 h 69"/>
                <a:gd name="T6" fmla="*/ 23 w 44"/>
                <a:gd name="T7" fmla="*/ 0 h 69"/>
                <a:gd name="T8" fmla="*/ 0 w 44"/>
                <a:gd name="T9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9">
                  <a:moveTo>
                    <a:pt x="0" y="23"/>
                  </a:moveTo>
                  <a:lnTo>
                    <a:pt x="15" y="69"/>
                  </a:lnTo>
                  <a:lnTo>
                    <a:pt x="44" y="69"/>
                  </a:lnTo>
                  <a:lnTo>
                    <a:pt x="23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410@|5FFC:12949307|FBC:16777215|LFC:0|LBC:16777215"/>
            <p:cNvSpPr/>
            <p:nvPr/>
          </p:nvSpPr>
          <p:spPr bwMode="auto">
            <a:xfrm>
              <a:off x="1993857" y="3692217"/>
              <a:ext cx="224381" cy="119383"/>
            </a:xfrm>
            <a:custGeom>
              <a:avLst/>
              <a:gdLst>
                <a:gd name="T0" fmla="*/ 156 w 156"/>
                <a:gd name="T1" fmla="*/ 0 h 83"/>
                <a:gd name="T2" fmla="*/ 0 w 156"/>
                <a:gd name="T3" fmla="*/ 62 h 83"/>
                <a:gd name="T4" fmla="*/ 71 w 156"/>
                <a:gd name="T5" fmla="*/ 83 h 83"/>
                <a:gd name="T6" fmla="*/ 156 w 156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83">
                  <a:moveTo>
                    <a:pt x="156" y="0"/>
                  </a:moveTo>
                  <a:lnTo>
                    <a:pt x="0" y="62"/>
                  </a:lnTo>
                  <a:lnTo>
                    <a:pt x="71" y="83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411@|5FFC:12949307|FBC:16777215|LFC:0|LBC:16777215"/>
            <p:cNvSpPr/>
            <p:nvPr/>
          </p:nvSpPr>
          <p:spPr bwMode="auto">
            <a:xfrm>
              <a:off x="1986666" y="3790023"/>
              <a:ext cx="99246" cy="63287"/>
            </a:xfrm>
            <a:custGeom>
              <a:avLst/>
              <a:gdLst>
                <a:gd name="T0" fmla="*/ 69 w 69"/>
                <a:gd name="T1" fmla="*/ 21 h 44"/>
                <a:gd name="T2" fmla="*/ 0 w 69"/>
                <a:gd name="T3" fmla="*/ 0 h 44"/>
                <a:gd name="T4" fmla="*/ 0 w 69"/>
                <a:gd name="T5" fmla="*/ 29 h 44"/>
                <a:gd name="T6" fmla="*/ 46 w 69"/>
                <a:gd name="T7" fmla="*/ 44 h 44"/>
                <a:gd name="T8" fmla="*/ 69 w 69"/>
                <a:gd name="T9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4">
                  <a:moveTo>
                    <a:pt x="69" y="21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46" y="44"/>
                  </a:lnTo>
                  <a:lnTo>
                    <a:pt x="69" y="21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412@|5FFC:12949307|FBC:16777215|LFC:0|LBC:16777215"/>
            <p:cNvSpPr/>
            <p:nvPr/>
          </p:nvSpPr>
          <p:spPr bwMode="auto">
            <a:xfrm>
              <a:off x="2032693" y="3864817"/>
              <a:ext cx="21576" cy="34520"/>
            </a:xfrm>
            <a:custGeom>
              <a:avLst/>
              <a:gdLst>
                <a:gd name="T0" fmla="*/ 0 w 15"/>
                <a:gd name="T1" fmla="*/ 11 h 24"/>
                <a:gd name="T2" fmla="*/ 2 w 15"/>
                <a:gd name="T3" fmla="*/ 24 h 24"/>
                <a:gd name="T4" fmla="*/ 15 w 15"/>
                <a:gd name="T5" fmla="*/ 11 h 24"/>
                <a:gd name="T6" fmla="*/ 11 w 15"/>
                <a:gd name="T7" fmla="*/ 0 h 24"/>
                <a:gd name="T8" fmla="*/ 0 w 15"/>
                <a:gd name="T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4">
                  <a:moveTo>
                    <a:pt x="0" y="11"/>
                  </a:moveTo>
                  <a:lnTo>
                    <a:pt x="2" y="24"/>
                  </a:lnTo>
                  <a:lnTo>
                    <a:pt x="15" y="11"/>
                  </a:lnTo>
                  <a:lnTo>
                    <a:pt x="1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4AB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2751" tIns="36375" rIns="72751" bIns="36375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3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4006850" y="800100"/>
            <a:ext cx="4178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3. Thêm chức năng cho phép đổi nhân vật </a:t>
            </a:r>
            <a:endParaRPr lang="en-US"/>
          </a:p>
        </p:txBody>
      </p:sp>
      <p:pic>
        <p:nvPicPr>
          <p:cNvPr id="14" name="Content Placeholder 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1520" y="1354455"/>
            <a:ext cx="8495030" cy="5391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1009</Words>
  <Application>WPS Presentation</Application>
  <PresentationFormat>宽屏</PresentationFormat>
  <Paragraphs>94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9" baseType="lpstr">
      <vt:lpstr>Arial</vt:lpstr>
      <vt:lpstr>SimSun</vt:lpstr>
      <vt:lpstr>Wingdings</vt:lpstr>
      <vt:lpstr>Calibri</vt:lpstr>
      <vt:lpstr>Impact</vt:lpstr>
      <vt:lpstr>Microsoft YaHei</vt:lpstr>
      <vt:lpstr>Calibri</vt:lpstr>
      <vt:lpstr>方正准圆简体</vt:lpstr>
      <vt:lpstr>Arial Unicode MS</vt:lpstr>
      <vt:lpstr>Calibri Light</vt:lpstr>
      <vt:lpstr>Lato Regular</vt:lpstr>
      <vt:lpstr>Segoe Print</vt:lpstr>
      <vt:lpstr>Brush Script MT</vt:lpstr>
      <vt:lpstr>Brush Script Std</vt:lpstr>
      <vt:lpstr>Calisto MT</vt:lpstr>
      <vt:lpstr>Cascadia Code</vt:lpstr>
      <vt:lpstr>Britannic Bold</vt:lpstr>
      <vt:lpstr>Bradley Hand ITC</vt:lpstr>
      <vt:lpstr>Californian FB</vt:lpstr>
      <vt:lpstr>Cascadia Code ExtraLight</vt:lpstr>
      <vt:lpstr>Cascadia Code SemiBold</vt:lpstr>
      <vt:lpstr>Cascadia Mono</vt:lpstr>
      <vt:lpstr>Cascadia Mono ExtraLight</vt:lpstr>
      <vt:lpstr>Castellar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</dc:creator>
  <cp:lastModifiedBy>KHANH DUY</cp:lastModifiedBy>
  <cp:revision>25</cp:revision>
  <dcterms:created xsi:type="dcterms:W3CDTF">2015-11-30T12:03:00Z</dcterms:created>
  <dcterms:modified xsi:type="dcterms:W3CDTF">2021-01-16T09:02:52Z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1033-11.2.0.9232</vt:lpwstr>
  </property>
</Properties>
</file>