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73" r:id="rId11"/>
    <p:sldId id="269" r:id="rId12"/>
    <p:sldId id="266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[GLOBAL]SKY GARDEN- OPERATION </a:t>
            </a:r>
            <a:br>
              <a:rPr lang="en-US" dirty="0" smtClean="0"/>
            </a:br>
            <a:r>
              <a:rPr lang="en-US" dirty="0" smtClean="0"/>
              <a:t>&lt;End of Year 2017&gt; Proposal</a:t>
            </a:r>
            <a:endParaRPr lang="en-US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Dungnlp</a:t>
            </a:r>
            <a:r>
              <a:rPr lang="en-US" b="1" i="1" dirty="0" smtClean="0"/>
              <a:t> – Game Designer</a:t>
            </a:r>
            <a:endParaRPr lang="en-US" b="1" i="1" dirty="0" smtClean="0"/>
          </a:p>
          <a:p>
            <a:r>
              <a:rPr lang="en-US" b="1" i="1" dirty="0" err="1" smtClean="0"/>
              <a:t>Phươngntd</a:t>
            </a:r>
            <a:r>
              <a:rPr lang="en-US" b="1" i="1" dirty="0" smtClean="0"/>
              <a:t> – Product Operation</a:t>
            </a:r>
            <a:r>
              <a:rPr lang="en-US" b="1" i="1" dirty="0" smtClean="0"/>
              <a:t> </a:t>
            </a:r>
            <a:endParaRPr lang="en-US" b="1" i="1" dirty="0" smtClean="0"/>
          </a:p>
          <a:p>
            <a:r>
              <a:rPr lang="en-US" dirty="0" smtClean="0"/>
              <a:t>Sep 22, &lt;2017&gt;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4/2017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2011680"/>
            <a:ext cx="8598907" cy="4029683"/>
          </a:xfrm>
        </p:spPr>
        <p:txBody>
          <a:bodyPr/>
          <a:lstStyle/>
          <a:p>
            <a:pPr marL="342900" lvl="1" indent="-342900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4/2017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Plan MKT,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NR, viral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4/2017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luân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+ Promotion =&gt;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spentcoin</a:t>
            </a:r>
            <a:r>
              <a:rPr lang="en-US" dirty="0"/>
              <a:t> + Rev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54728"/>
            <a:ext cx="8598907" cy="4586636"/>
          </a:xfrm>
        </p:spPr>
        <p:txBody>
          <a:bodyPr/>
          <a:lstStyle/>
          <a:p>
            <a:pPr marL="342900" lvl="1" indent="-342900"/>
            <a:r>
              <a:rPr lang="en-US" dirty="0"/>
              <a:t>T</a:t>
            </a:r>
            <a:r>
              <a:rPr lang="en-US" dirty="0" smtClean="0"/>
              <a:t>eam Art</a:t>
            </a:r>
          </a:p>
          <a:p>
            <a:pPr marL="342900" lvl="1" indent="-342900"/>
            <a:r>
              <a:rPr lang="en-US" dirty="0"/>
              <a:t>T</a:t>
            </a:r>
            <a:r>
              <a:rPr lang="en-US" dirty="0" smtClean="0"/>
              <a:t>eam Dev</a:t>
            </a:r>
          </a:p>
          <a:p>
            <a:pPr marL="342900" lvl="1" indent="-342900"/>
            <a:r>
              <a:rPr lang="en-US" dirty="0" smtClean="0"/>
              <a:t>Team 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511" y="343593"/>
            <a:ext cx="8598907" cy="620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030778"/>
            <a:ext cx="8598907" cy="5685906"/>
          </a:xfrm>
        </p:spPr>
        <p:txBody>
          <a:bodyPr>
            <a:normAutofit/>
          </a:bodyPr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Global</a:t>
            </a:r>
            <a:endParaRPr lang="en-US" dirty="0" smtClean="0"/>
          </a:p>
          <a:p>
            <a:pPr lvl="1"/>
            <a:r>
              <a:rPr lang="en-US" dirty="0" smtClean="0"/>
              <a:t>Review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8/2017</a:t>
            </a:r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resource </a:t>
            </a:r>
            <a:r>
              <a:rPr lang="en-US" dirty="0" err="1" smtClean="0"/>
              <a:t>ingame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SG Global </a:t>
            </a:r>
            <a:r>
              <a:rPr lang="en-US" dirty="0" err="1" smtClean="0"/>
              <a:t>Quý</a:t>
            </a:r>
            <a:r>
              <a:rPr lang="en-US" dirty="0" smtClean="0"/>
              <a:t> 4/2017 &amp; 2018</a:t>
            </a:r>
            <a:endParaRPr lang="en-US" dirty="0" smtClean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RR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NR</a:t>
            </a:r>
          </a:p>
          <a:p>
            <a:pPr lvl="1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&amp; cam </a:t>
            </a:r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smtClean="0"/>
              <a:t>KPI 2018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4/2017 (Theo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RR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Plan MKT,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NR, viral game</a:t>
            </a:r>
          </a:p>
          <a:p>
            <a:pPr lvl="1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luân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+ Promotion =&gt;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spentcoin</a:t>
            </a:r>
            <a:r>
              <a:rPr lang="en-US" dirty="0"/>
              <a:t> + </a:t>
            </a:r>
            <a:r>
              <a:rPr lang="en-US" dirty="0" smtClean="0"/>
              <a:t>Rev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Feedback from Team member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Global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21725"/>
            <a:ext cx="8598907" cy="4804756"/>
          </a:xfrm>
        </p:spPr>
        <p:txBody>
          <a:bodyPr/>
          <a:lstStyle/>
          <a:p>
            <a:pPr lvl="1"/>
            <a:r>
              <a:rPr lang="en-US" dirty="0"/>
              <a:t>Review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8/2017</a:t>
            </a: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678874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Global</a:t>
            </a:r>
            <a:endParaRPr lang="en-US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7511" y="1370881"/>
            <a:ext cx="7976038" cy="4647534"/>
          </a:xfrm>
        </p:spPr>
        <p:txBody>
          <a:bodyPr/>
          <a:lstStyle/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resource </a:t>
            </a:r>
            <a:r>
              <a:rPr lang="en-US" dirty="0" err="1"/>
              <a:t>ingame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Global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579418"/>
            <a:ext cx="8598907" cy="4461945"/>
          </a:xfrm>
        </p:spPr>
        <p:txBody>
          <a:bodyPr/>
          <a:lstStyle/>
          <a:p>
            <a:pPr marL="342900" lvl="1" indent="-34290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resource </a:t>
            </a:r>
            <a:r>
              <a:rPr lang="en-US" dirty="0" err="1"/>
              <a:t>ingame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</a:t>
            </a:r>
          </a:p>
          <a:p>
            <a:pPr marL="342900" lvl="1" indent="-342900"/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SG Global </a:t>
            </a:r>
            <a:r>
              <a:rPr lang="en-US" dirty="0" err="1"/>
              <a:t>Quý</a:t>
            </a:r>
            <a:r>
              <a:rPr lang="en-US" dirty="0"/>
              <a:t> 4/2017 &amp;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995056"/>
            <a:ext cx="8598907" cy="4046308"/>
          </a:xfrm>
        </p:spPr>
        <p:txBody>
          <a:bodyPr/>
          <a:lstStyle/>
          <a:p>
            <a:pPr marL="342900" lvl="1" indent="-342900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SG Global </a:t>
            </a:r>
            <a:r>
              <a:rPr lang="en-US" dirty="0" err="1"/>
              <a:t>Quý</a:t>
            </a:r>
            <a:r>
              <a:rPr lang="en-US" dirty="0"/>
              <a:t> 4/2017 &amp; 2018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SG Global </a:t>
            </a:r>
            <a:r>
              <a:rPr lang="en-US" dirty="0" err="1"/>
              <a:t>Quý</a:t>
            </a:r>
            <a:r>
              <a:rPr lang="en-US" dirty="0"/>
              <a:t> 4/2017 &amp; 2018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930400"/>
            <a:ext cx="8598907" cy="4110963"/>
          </a:xfrm>
        </p:spPr>
        <p:txBody>
          <a:bodyPr/>
          <a:lstStyle/>
          <a:p>
            <a:pPr lvl="1"/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&amp; cam </a:t>
            </a:r>
            <a:r>
              <a:rPr lang="en-US" dirty="0" err="1"/>
              <a:t>kết</a:t>
            </a:r>
            <a:r>
              <a:rPr lang="en-US" dirty="0"/>
              <a:t> KPI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4/2017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7593653" cy="3880772"/>
          </a:xfrm>
        </p:spPr>
        <p:txBody>
          <a:bodyPr/>
          <a:lstStyle/>
          <a:p>
            <a:pPr marL="342900" lvl="1" indent="-342900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305</TotalTime>
  <Words>287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[GLOBAL]SKY GARDEN- OPERATION  &lt;End of Year 2017&gt; Proposal</vt:lpstr>
      <vt:lpstr>NỘI DUNG</vt:lpstr>
      <vt:lpstr>Đánh giá tình hình bản Global</vt:lpstr>
      <vt:lpstr>Đánh giá tình hình bản Global</vt:lpstr>
      <vt:lpstr>Đánh giá tình hình bản Global</vt:lpstr>
      <vt:lpstr>Mục tiêu của SG Global Quý 4/2017 &amp; 2018</vt:lpstr>
      <vt:lpstr>Mục tiêu của SG Global Quý 4/2017 &amp; 2018</vt:lpstr>
      <vt:lpstr>Mục tiêu của SG Global Quý 4/2017 &amp; 2018</vt:lpstr>
      <vt:lpstr>Kế hoạch phát triển sản phẩm Quý 4/2017</vt:lpstr>
      <vt:lpstr>Kế hoạch phát triển sản phẩm Quý 4/2017</vt:lpstr>
      <vt:lpstr>Kế hoạch phát triển sản phẩm Quý 4/2017</vt:lpstr>
      <vt:lpstr>Kế hoạch phát triển sản phẩm Quý 4/2017</vt:lpstr>
      <vt:lpstr>Feedback from Team member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[GLOBAL]SKY GARDEN- OPERATION  &lt;End of Year 2017&gt; Proposal</dc:title>
  <dc:creator>Dung. Nguyễn Lê Phương</dc:creator>
  <cp:keywords/>
  <cp:lastModifiedBy>Dung. Nguyễn Lê Phương</cp:lastModifiedBy>
  <cp:revision>14</cp:revision>
  <dcterms:created xsi:type="dcterms:W3CDTF">2017-09-22T07:26:01Z</dcterms:created>
  <dcterms:modified xsi:type="dcterms:W3CDTF">2017-09-22T12:32:46Z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