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329" r:id="rId3"/>
    <p:sldId id="330" r:id="rId4"/>
    <p:sldId id="360" r:id="rId5"/>
    <p:sldId id="390" r:id="rId6"/>
    <p:sldId id="361" r:id="rId7"/>
    <p:sldId id="395" r:id="rId8"/>
    <p:sldId id="394" r:id="rId9"/>
    <p:sldId id="406" r:id="rId10"/>
    <p:sldId id="409" r:id="rId11"/>
    <p:sldId id="408" r:id="rId12"/>
    <p:sldId id="363" r:id="rId13"/>
    <p:sldId id="367" r:id="rId14"/>
    <p:sldId id="364" r:id="rId15"/>
    <p:sldId id="393" r:id="rId16"/>
    <p:sldId id="392" r:id="rId17"/>
    <p:sldId id="365" r:id="rId18"/>
    <p:sldId id="396" r:id="rId19"/>
    <p:sldId id="366" r:id="rId20"/>
    <p:sldId id="398" r:id="rId21"/>
    <p:sldId id="399" r:id="rId22"/>
    <p:sldId id="402" r:id="rId23"/>
    <p:sldId id="384" r:id="rId24"/>
    <p:sldId id="410" r:id="rId25"/>
    <p:sldId id="26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37" autoAdjust="0"/>
  </p:normalViewPr>
  <p:slideViewPr>
    <p:cSldViewPr>
      <p:cViewPr varScale="1">
        <p:scale>
          <a:sx n="65" d="100"/>
          <a:sy n="65" d="100"/>
        </p:scale>
        <p:origin x="1536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NhanPT\Lam%20viec\KVTM\Data\Data%20KPI%202015%20-%202018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NhanPT\Lam%20viec\KVTM\Data\Data%20KPI%202015%20-%202018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NhanPT\Lam%20viec\KVTM\Data\Data%20KPI%202015%20-%202018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Chỉ</a:t>
            </a:r>
            <a:r>
              <a:rPr lang="en-US" baseline="0"/>
              <a:t> số User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2"/>
          <c:order val="2"/>
          <c:tx>
            <c:strRef>
              <c:f>'[Data KPI 2015 - 2018.xlsx]Sheet2'!$A$4</c:f>
              <c:strCache>
                <c:ptCount val="1"/>
                <c:pt idx="0">
                  <c:v>RR1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'[Data KPI 2015 - 2018.xlsx]Sheet2'!$B$1:$ATX$1</c:f>
              <c:numCache>
                <c:formatCode>m/d/yyyy</c:formatCode>
                <c:ptCount val="1219"/>
                <c:pt idx="0">
                  <c:v>42014</c:v>
                </c:pt>
                <c:pt idx="1">
                  <c:v>42015</c:v>
                </c:pt>
                <c:pt idx="2">
                  <c:v>42016</c:v>
                </c:pt>
                <c:pt idx="3">
                  <c:v>42017</c:v>
                </c:pt>
                <c:pt idx="4">
                  <c:v>42018</c:v>
                </c:pt>
                <c:pt idx="5">
                  <c:v>42019</c:v>
                </c:pt>
                <c:pt idx="6">
                  <c:v>42020</c:v>
                </c:pt>
                <c:pt idx="7">
                  <c:v>42021</c:v>
                </c:pt>
                <c:pt idx="8">
                  <c:v>42022</c:v>
                </c:pt>
                <c:pt idx="9">
                  <c:v>42023</c:v>
                </c:pt>
                <c:pt idx="10">
                  <c:v>42024</c:v>
                </c:pt>
                <c:pt idx="11">
                  <c:v>42025</c:v>
                </c:pt>
                <c:pt idx="12">
                  <c:v>42026</c:v>
                </c:pt>
                <c:pt idx="13">
                  <c:v>42027</c:v>
                </c:pt>
                <c:pt idx="14">
                  <c:v>42028</c:v>
                </c:pt>
                <c:pt idx="15">
                  <c:v>42029</c:v>
                </c:pt>
                <c:pt idx="16">
                  <c:v>42030</c:v>
                </c:pt>
                <c:pt idx="17">
                  <c:v>42031</c:v>
                </c:pt>
                <c:pt idx="18">
                  <c:v>42032</c:v>
                </c:pt>
                <c:pt idx="19">
                  <c:v>42033</c:v>
                </c:pt>
                <c:pt idx="20">
                  <c:v>42034</c:v>
                </c:pt>
                <c:pt idx="21">
                  <c:v>42035</c:v>
                </c:pt>
                <c:pt idx="22">
                  <c:v>42036</c:v>
                </c:pt>
                <c:pt idx="23">
                  <c:v>42037</c:v>
                </c:pt>
                <c:pt idx="24">
                  <c:v>42038</c:v>
                </c:pt>
                <c:pt idx="25">
                  <c:v>42039</c:v>
                </c:pt>
                <c:pt idx="26">
                  <c:v>42040</c:v>
                </c:pt>
                <c:pt idx="27">
                  <c:v>42041</c:v>
                </c:pt>
                <c:pt idx="28">
                  <c:v>42042</c:v>
                </c:pt>
                <c:pt idx="29">
                  <c:v>42043</c:v>
                </c:pt>
                <c:pt idx="30">
                  <c:v>42044</c:v>
                </c:pt>
                <c:pt idx="31">
                  <c:v>42045</c:v>
                </c:pt>
                <c:pt idx="32">
                  <c:v>42046</c:v>
                </c:pt>
                <c:pt idx="33">
                  <c:v>42047</c:v>
                </c:pt>
                <c:pt idx="34">
                  <c:v>42048</c:v>
                </c:pt>
                <c:pt idx="35">
                  <c:v>42049</c:v>
                </c:pt>
                <c:pt idx="36">
                  <c:v>42050</c:v>
                </c:pt>
                <c:pt idx="37">
                  <c:v>42051</c:v>
                </c:pt>
                <c:pt idx="38">
                  <c:v>42052</c:v>
                </c:pt>
                <c:pt idx="39">
                  <c:v>42053</c:v>
                </c:pt>
                <c:pt idx="40">
                  <c:v>42054</c:v>
                </c:pt>
                <c:pt idx="41">
                  <c:v>42055</c:v>
                </c:pt>
                <c:pt idx="42">
                  <c:v>42056</c:v>
                </c:pt>
                <c:pt idx="43">
                  <c:v>42057</c:v>
                </c:pt>
                <c:pt idx="44">
                  <c:v>42058</c:v>
                </c:pt>
                <c:pt idx="45">
                  <c:v>42059</c:v>
                </c:pt>
                <c:pt idx="46">
                  <c:v>42060</c:v>
                </c:pt>
                <c:pt idx="47">
                  <c:v>42061</c:v>
                </c:pt>
                <c:pt idx="48">
                  <c:v>42062</c:v>
                </c:pt>
                <c:pt idx="49">
                  <c:v>42063</c:v>
                </c:pt>
                <c:pt idx="50">
                  <c:v>42064</c:v>
                </c:pt>
                <c:pt idx="51">
                  <c:v>42065</c:v>
                </c:pt>
                <c:pt idx="52">
                  <c:v>42066</c:v>
                </c:pt>
                <c:pt idx="53">
                  <c:v>42067</c:v>
                </c:pt>
                <c:pt idx="54">
                  <c:v>42068</c:v>
                </c:pt>
                <c:pt idx="55">
                  <c:v>42069</c:v>
                </c:pt>
                <c:pt idx="56">
                  <c:v>42070</c:v>
                </c:pt>
                <c:pt idx="57">
                  <c:v>42071</c:v>
                </c:pt>
                <c:pt idx="58">
                  <c:v>42072</c:v>
                </c:pt>
                <c:pt idx="59">
                  <c:v>42073</c:v>
                </c:pt>
                <c:pt idx="60">
                  <c:v>42074</c:v>
                </c:pt>
                <c:pt idx="61">
                  <c:v>42075</c:v>
                </c:pt>
                <c:pt idx="62">
                  <c:v>42076</c:v>
                </c:pt>
                <c:pt idx="63">
                  <c:v>42077</c:v>
                </c:pt>
                <c:pt idx="64">
                  <c:v>42078</c:v>
                </c:pt>
                <c:pt idx="65">
                  <c:v>42079</c:v>
                </c:pt>
                <c:pt idx="66">
                  <c:v>42080</c:v>
                </c:pt>
                <c:pt idx="67">
                  <c:v>42081</c:v>
                </c:pt>
                <c:pt idx="68">
                  <c:v>42082</c:v>
                </c:pt>
                <c:pt idx="69">
                  <c:v>42083</c:v>
                </c:pt>
                <c:pt idx="70">
                  <c:v>42084</c:v>
                </c:pt>
                <c:pt idx="71">
                  <c:v>42085</c:v>
                </c:pt>
                <c:pt idx="72">
                  <c:v>42086</c:v>
                </c:pt>
                <c:pt idx="73">
                  <c:v>42087</c:v>
                </c:pt>
                <c:pt idx="74">
                  <c:v>42088</c:v>
                </c:pt>
                <c:pt idx="75">
                  <c:v>42089</c:v>
                </c:pt>
                <c:pt idx="76">
                  <c:v>42090</c:v>
                </c:pt>
                <c:pt idx="77">
                  <c:v>42091</c:v>
                </c:pt>
                <c:pt idx="78">
                  <c:v>42092</c:v>
                </c:pt>
                <c:pt idx="79">
                  <c:v>42093</c:v>
                </c:pt>
                <c:pt idx="80">
                  <c:v>42094</c:v>
                </c:pt>
                <c:pt idx="81">
                  <c:v>42095</c:v>
                </c:pt>
                <c:pt idx="82">
                  <c:v>42096</c:v>
                </c:pt>
                <c:pt idx="83">
                  <c:v>42097</c:v>
                </c:pt>
                <c:pt idx="84">
                  <c:v>42098</c:v>
                </c:pt>
                <c:pt idx="85">
                  <c:v>42099</c:v>
                </c:pt>
                <c:pt idx="86">
                  <c:v>42100</c:v>
                </c:pt>
                <c:pt idx="87">
                  <c:v>42101</c:v>
                </c:pt>
                <c:pt idx="88">
                  <c:v>42102</c:v>
                </c:pt>
                <c:pt idx="89">
                  <c:v>42103</c:v>
                </c:pt>
                <c:pt idx="90">
                  <c:v>42104</c:v>
                </c:pt>
                <c:pt idx="91">
                  <c:v>42105</c:v>
                </c:pt>
                <c:pt idx="92">
                  <c:v>42106</c:v>
                </c:pt>
                <c:pt idx="93">
                  <c:v>42107</c:v>
                </c:pt>
                <c:pt idx="94">
                  <c:v>42108</c:v>
                </c:pt>
                <c:pt idx="95">
                  <c:v>42109</c:v>
                </c:pt>
                <c:pt idx="96">
                  <c:v>42110</c:v>
                </c:pt>
                <c:pt idx="97">
                  <c:v>42111</c:v>
                </c:pt>
                <c:pt idx="98">
                  <c:v>42112</c:v>
                </c:pt>
                <c:pt idx="99">
                  <c:v>42113</c:v>
                </c:pt>
                <c:pt idx="100">
                  <c:v>42114</c:v>
                </c:pt>
                <c:pt idx="101">
                  <c:v>42115</c:v>
                </c:pt>
                <c:pt idx="102">
                  <c:v>42116</c:v>
                </c:pt>
                <c:pt idx="103">
                  <c:v>42117</c:v>
                </c:pt>
                <c:pt idx="104">
                  <c:v>42118</c:v>
                </c:pt>
                <c:pt idx="105">
                  <c:v>42119</c:v>
                </c:pt>
                <c:pt idx="106">
                  <c:v>42120</c:v>
                </c:pt>
                <c:pt idx="107">
                  <c:v>42121</c:v>
                </c:pt>
                <c:pt idx="108">
                  <c:v>42122</c:v>
                </c:pt>
                <c:pt idx="109">
                  <c:v>42123</c:v>
                </c:pt>
                <c:pt idx="110">
                  <c:v>42124</c:v>
                </c:pt>
                <c:pt idx="111">
                  <c:v>42125</c:v>
                </c:pt>
                <c:pt idx="112">
                  <c:v>42126</c:v>
                </c:pt>
                <c:pt idx="113">
                  <c:v>42127</c:v>
                </c:pt>
                <c:pt idx="114">
                  <c:v>42128</c:v>
                </c:pt>
                <c:pt idx="115">
                  <c:v>42129</c:v>
                </c:pt>
                <c:pt idx="116">
                  <c:v>42130</c:v>
                </c:pt>
                <c:pt idx="117">
                  <c:v>42131</c:v>
                </c:pt>
                <c:pt idx="118">
                  <c:v>42132</c:v>
                </c:pt>
                <c:pt idx="119">
                  <c:v>42133</c:v>
                </c:pt>
                <c:pt idx="120">
                  <c:v>42134</c:v>
                </c:pt>
                <c:pt idx="121">
                  <c:v>42135</c:v>
                </c:pt>
                <c:pt idx="122">
                  <c:v>42136</c:v>
                </c:pt>
                <c:pt idx="123">
                  <c:v>42137</c:v>
                </c:pt>
                <c:pt idx="124">
                  <c:v>42138</c:v>
                </c:pt>
                <c:pt idx="125">
                  <c:v>42139</c:v>
                </c:pt>
                <c:pt idx="126">
                  <c:v>42140</c:v>
                </c:pt>
                <c:pt idx="127">
                  <c:v>42141</c:v>
                </c:pt>
                <c:pt idx="128">
                  <c:v>42142</c:v>
                </c:pt>
                <c:pt idx="129">
                  <c:v>42143</c:v>
                </c:pt>
                <c:pt idx="130">
                  <c:v>42144</c:v>
                </c:pt>
                <c:pt idx="131">
                  <c:v>42145</c:v>
                </c:pt>
                <c:pt idx="132">
                  <c:v>42146</c:v>
                </c:pt>
                <c:pt idx="133">
                  <c:v>42147</c:v>
                </c:pt>
                <c:pt idx="134">
                  <c:v>42148</c:v>
                </c:pt>
                <c:pt idx="135">
                  <c:v>42149</c:v>
                </c:pt>
                <c:pt idx="136">
                  <c:v>42150</c:v>
                </c:pt>
                <c:pt idx="137">
                  <c:v>42151</c:v>
                </c:pt>
                <c:pt idx="138">
                  <c:v>42152</c:v>
                </c:pt>
                <c:pt idx="139">
                  <c:v>42153</c:v>
                </c:pt>
                <c:pt idx="140">
                  <c:v>42154</c:v>
                </c:pt>
                <c:pt idx="141">
                  <c:v>42155</c:v>
                </c:pt>
                <c:pt idx="142">
                  <c:v>42156</c:v>
                </c:pt>
                <c:pt idx="143">
                  <c:v>42157</c:v>
                </c:pt>
                <c:pt idx="144">
                  <c:v>42158</c:v>
                </c:pt>
                <c:pt idx="145">
                  <c:v>42159</c:v>
                </c:pt>
                <c:pt idx="146">
                  <c:v>42160</c:v>
                </c:pt>
                <c:pt idx="147">
                  <c:v>42161</c:v>
                </c:pt>
                <c:pt idx="148">
                  <c:v>42162</c:v>
                </c:pt>
                <c:pt idx="149">
                  <c:v>42163</c:v>
                </c:pt>
                <c:pt idx="150">
                  <c:v>42164</c:v>
                </c:pt>
                <c:pt idx="151">
                  <c:v>42165</c:v>
                </c:pt>
                <c:pt idx="152">
                  <c:v>42166</c:v>
                </c:pt>
                <c:pt idx="153">
                  <c:v>42167</c:v>
                </c:pt>
                <c:pt idx="154">
                  <c:v>42168</c:v>
                </c:pt>
                <c:pt idx="155">
                  <c:v>42169</c:v>
                </c:pt>
                <c:pt idx="156">
                  <c:v>42170</c:v>
                </c:pt>
                <c:pt idx="157">
                  <c:v>42171</c:v>
                </c:pt>
                <c:pt idx="158">
                  <c:v>42172</c:v>
                </c:pt>
                <c:pt idx="159">
                  <c:v>42173</c:v>
                </c:pt>
                <c:pt idx="160">
                  <c:v>42174</c:v>
                </c:pt>
                <c:pt idx="161">
                  <c:v>42175</c:v>
                </c:pt>
                <c:pt idx="162">
                  <c:v>42176</c:v>
                </c:pt>
                <c:pt idx="163">
                  <c:v>42177</c:v>
                </c:pt>
                <c:pt idx="164">
                  <c:v>42178</c:v>
                </c:pt>
                <c:pt idx="165">
                  <c:v>42179</c:v>
                </c:pt>
                <c:pt idx="166">
                  <c:v>42180</c:v>
                </c:pt>
                <c:pt idx="167">
                  <c:v>42181</c:v>
                </c:pt>
                <c:pt idx="168">
                  <c:v>42182</c:v>
                </c:pt>
                <c:pt idx="169">
                  <c:v>42183</c:v>
                </c:pt>
                <c:pt idx="170">
                  <c:v>42184</c:v>
                </c:pt>
                <c:pt idx="171">
                  <c:v>42185</c:v>
                </c:pt>
                <c:pt idx="172">
                  <c:v>42186</c:v>
                </c:pt>
                <c:pt idx="173">
                  <c:v>42187</c:v>
                </c:pt>
                <c:pt idx="174">
                  <c:v>42188</c:v>
                </c:pt>
                <c:pt idx="175">
                  <c:v>42189</c:v>
                </c:pt>
                <c:pt idx="176">
                  <c:v>42190</c:v>
                </c:pt>
                <c:pt idx="177">
                  <c:v>42191</c:v>
                </c:pt>
                <c:pt idx="178">
                  <c:v>42192</c:v>
                </c:pt>
                <c:pt idx="179">
                  <c:v>42193</c:v>
                </c:pt>
                <c:pt idx="180">
                  <c:v>42194</c:v>
                </c:pt>
                <c:pt idx="181">
                  <c:v>42195</c:v>
                </c:pt>
                <c:pt idx="182">
                  <c:v>42196</c:v>
                </c:pt>
                <c:pt idx="183">
                  <c:v>42197</c:v>
                </c:pt>
                <c:pt idx="184">
                  <c:v>42198</c:v>
                </c:pt>
                <c:pt idx="185">
                  <c:v>42199</c:v>
                </c:pt>
                <c:pt idx="186">
                  <c:v>42200</c:v>
                </c:pt>
                <c:pt idx="187">
                  <c:v>42201</c:v>
                </c:pt>
                <c:pt idx="188">
                  <c:v>42202</c:v>
                </c:pt>
                <c:pt idx="189">
                  <c:v>42203</c:v>
                </c:pt>
                <c:pt idx="190">
                  <c:v>42204</c:v>
                </c:pt>
                <c:pt idx="191">
                  <c:v>42205</c:v>
                </c:pt>
                <c:pt idx="192">
                  <c:v>42206</c:v>
                </c:pt>
                <c:pt idx="193">
                  <c:v>42207</c:v>
                </c:pt>
                <c:pt idx="194">
                  <c:v>42208</c:v>
                </c:pt>
                <c:pt idx="195">
                  <c:v>42209</c:v>
                </c:pt>
                <c:pt idx="196">
                  <c:v>42210</c:v>
                </c:pt>
                <c:pt idx="197">
                  <c:v>42211</c:v>
                </c:pt>
                <c:pt idx="198">
                  <c:v>42212</c:v>
                </c:pt>
                <c:pt idx="199">
                  <c:v>42213</c:v>
                </c:pt>
                <c:pt idx="200">
                  <c:v>42214</c:v>
                </c:pt>
                <c:pt idx="201">
                  <c:v>42215</c:v>
                </c:pt>
                <c:pt idx="202">
                  <c:v>42216</c:v>
                </c:pt>
                <c:pt idx="203">
                  <c:v>42217</c:v>
                </c:pt>
                <c:pt idx="204">
                  <c:v>42218</c:v>
                </c:pt>
                <c:pt idx="205">
                  <c:v>42219</c:v>
                </c:pt>
                <c:pt idx="206">
                  <c:v>42220</c:v>
                </c:pt>
                <c:pt idx="207">
                  <c:v>42221</c:v>
                </c:pt>
                <c:pt idx="208">
                  <c:v>42222</c:v>
                </c:pt>
                <c:pt idx="209">
                  <c:v>42223</c:v>
                </c:pt>
                <c:pt idx="210">
                  <c:v>42224</c:v>
                </c:pt>
                <c:pt idx="211">
                  <c:v>42225</c:v>
                </c:pt>
                <c:pt idx="212">
                  <c:v>42226</c:v>
                </c:pt>
                <c:pt idx="213">
                  <c:v>42227</c:v>
                </c:pt>
                <c:pt idx="214">
                  <c:v>42228</c:v>
                </c:pt>
                <c:pt idx="215">
                  <c:v>42229</c:v>
                </c:pt>
                <c:pt idx="216">
                  <c:v>42230</c:v>
                </c:pt>
                <c:pt idx="217">
                  <c:v>42231</c:v>
                </c:pt>
                <c:pt idx="218">
                  <c:v>42232</c:v>
                </c:pt>
                <c:pt idx="219">
                  <c:v>42233</c:v>
                </c:pt>
                <c:pt idx="220">
                  <c:v>42234</c:v>
                </c:pt>
                <c:pt idx="221">
                  <c:v>42235</c:v>
                </c:pt>
                <c:pt idx="222">
                  <c:v>42236</c:v>
                </c:pt>
                <c:pt idx="223">
                  <c:v>42237</c:v>
                </c:pt>
                <c:pt idx="224">
                  <c:v>42238</c:v>
                </c:pt>
                <c:pt idx="225">
                  <c:v>42239</c:v>
                </c:pt>
                <c:pt idx="226">
                  <c:v>42240</c:v>
                </c:pt>
                <c:pt idx="227">
                  <c:v>42241</c:v>
                </c:pt>
                <c:pt idx="228">
                  <c:v>42242</c:v>
                </c:pt>
                <c:pt idx="229">
                  <c:v>42243</c:v>
                </c:pt>
                <c:pt idx="230">
                  <c:v>42244</c:v>
                </c:pt>
                <c:pt idx="231">
                  <c:v>42245</c:v>
                </c:pt>
                <c:pt idx="232">
                  <c:v>42246</c:v>
                </c:pt>
                <c:pt idx="233">
                  <c:v>42247</c:v>
                </c:pt>
                <c:pt idx="234">
                  <c:v>42248</c:v>
                </c:pt>
                <c:pt idx="235">
                  <c:v>42249</c:v>
                </c:pt>
                <c:pt idx="236">
                  <c:v>42250</c:v>
                </c:pt>
                <c:pt idx="237">
                  <c:v>42251</c:v>
                </c:pt>
                <c:pt idx="238">
                  <c:v>42252</c:v>
                </c:pt>
                <c:pt idx="239">
                  <c:v>42253</c:v>
                </c:pt>
                <c:pt idx="240">
                  <c:v>42254</c:v>
                </c:pt>
                <c:pt idx="241">
                  <c:v>42255</c:v>
                </c:pt>
                <c:pt idx="242">
                  <c:v>42256</c:v>
                </c:pt>
                <c:pt idx="243">
                  <c:v>42257</c:v>
                </c:pt>
                <c:pt idx="244">
                  <c:v>42258</c:v>
                </c:pt>
                <c:pt idx="245">
                  <c:v>42259</c:v>
                </c:pt>
                <c:pt idx="246">
                  <c:v>42260</c:v>
                </c:pt>
                <c:pt idx="247">
                  <c:v>42261</c:v>
                </c:pt>
                <c:pt idx="248">
                  <c:v>42262</c:v>
                </c:pt>
                <c:pt idx="249">
                  <c:v>42263</c:v>
                </c:pt>
                <c:pt idx="250">
                  <c:v>42264</c:v>
                </c:pt>
                <c:pt idx="251">
                  <c:v>42265</c:v>
                </c:pt>
                <c:pt idx="252">
                  <c:v>42266</c:v>
                </c:pt>
                <c:pt idx="253">
                  <c:v>42267</c:v>
                </c:pt>
                <c:pt idx="254">
                  <c:v>42268</c:v>
                </c:pt>
                <c:pt idx="255">
                  <c:v>42269</c:v>
                </c:pt>
                <c:pt idx="256">
                  <c:v>42270</c:v>
                </c:pt>
                <c:pt idx="257">
                  <c:v>42271</c:v>
                </c:pt>
                <c:pt idx="258">
                  <c:v>42272</c:v>
                </c:pt>
                <c:pt idx="259">
                  <c:v>42273</c:v>
                </c:pt>
                <c:pt idx="260">
                  <c:v>42274</c:v>
                </c:pt>
                <c:pt idx="261">
                  <c:v>42275</c:v>
                </c:pt>
                <c:pt idx="262">
                  <c:v>42276</c:v>
                </c:pt>
                <c:pt idx="263">
                  <c:v>42277</c:v>
                </c:pt>
                <c:pt idx="264">
                  <c:v>42278</c:v>
                </c:pt>
                <c:pt idx="265">
                  <c:v>42279</c:v>
                </c:pt>
                <c:pt idx="266">
                  <c:v>42280</c:v>
                </c:pt>
                <c:pt idx="267">
                  <c:v>42281</c:v>
                </c:pt>
                <c:pt idx="268">
                  <c:v>42282</c:v>
                </c:pt>
                <c:pt idx="269">
                  <c:v>42283</c:v>
                </c:pt>
                <c:pt idx="270">
                  <c:v>42284</c:v>
                </c:pt>
                <c:pt idx="271">
                  <c:v>42285</c:v>
                </c:pt>
                <c:pt idx="272">
                  <c:v>42286</c:v>
                </c:pt>
                <c:pt idx="273">
                  <c:v>42287</c:v>
                </c:pt>
                <c:pt idx="274">
                  <c:v>42288</c:v>
                </c:pt>
                <c:pt idx="275">
                  <c:v>42289</c:v>
                </c:pt>
                <c:pt idx="276">
                  <c:v>42290</c:v>
                </c:pt>
                <c:pt idx="277">
                  <c:v>42291</c:v>
                </c:pt>
                <c:pt idx="278">
                  <c:v>42292</c:v>
                </c:pt>
                <c:pt idx="279">
                  <c:v>42293</c:v>
                </c:pt>
                <c:pt idx="280">
                  <c:v>42294</c:v>
                </c:pt>
                <c:pt idx="281">
                  <c:v>42295</c:v>
                </c:pt>
                <c:pt idx="282">
                  <c:v>42296</c:v>
                </c:pt>
                <c:pt idx="283">
                  <c:v>42297</c:v>
                </c:pt>
                <c:pt idx="284">
                  <c:v>42298</c:v>
                </c:pt>
                <c:pt idx="285">
                  <c:v>42299</c:v>
                </c:pt>
                <c:pt idx="286">
                  <c:v>42300</c:v>
                </c:pt>
                <c:pt idx="287">
                  <c:v>42301</c:v>
                </c:pt>
                <c:pt idx="288">
                  <c:v>42302</c:v>
                </c:pt>
                <c:pt idx="289">
                  <c:v>42303</c:v>
                </c:pt>
                <c:pt idx="290">
                  <c:v>42304</c:v>
                </c:pt>
                <c:pt idx="291">
                  <c:v>42305</c:v>
                </c:pt>
                <c:pt idx="292">
                  <c:v>42306</c:v>
                </c:pt>
                <c:pt idx="293">
                  <c:v>42307</c:v>
                </c:pt>
                <c:pt idx="294">
                  <c:v>42308</c:v>
                </c:pt>
                <c:pt idx="295">
                  <c:v>42309</c:v>
                </c:pt>
                <c:pt idx="296">
                  <c:v>42310</c:v>
                </c:pt>
                <c:pt idx="297">
                  <c:v>42311</c:v>
                </c:pt>
                <c:pt idx="298">
                  <c:v>42312</c:v>
                </c:pt>
                <c:pt idx="299">
                  <c:v>42313</c:v>
                </c:pt>
                <c:pt idx="300">
                  <c:v>42314</c:v>
                </c:pt>
                <c:pt idx="301">
                  <c:v>42315</c:v>
                </c:pt>
                <c:pt idx="302">
                  <c:v>42316</c:v>
                </c:pt>
                <c:pt idx="303">
                  <c:v>42317</c:v>
                </c:pt>
                <c:pt idx="304">
                  <c:v>42318</c:v>
                </c:pt>
                <c:pt idx="305">
                  <c:v>42319</c:v>
                </c:pt>
                <c:pt idx="306">
                  <c:v>42320</c:v>
                </c:pt>
                <c:pt idx="307">
                  <c:v>42321</c:v>
                </c:pt>
                <c:pt idx="308">
                  <c:v>42322</c:v>
                </c:pt>
                <c:pt idx="309">
                  <c:v>42323</c:v>
                </c:pt>
                <c:pt idx="310">
                  <c:v>42324</c:v>
                </c:pt>
                <c:pt idx="311">
                  <c:v>42325</c:v>
                </c:pt>
                <c:pt idx="312">
                  <c:v>42326</c:v>
                </c:pt>
                <c:pt idx="313">
                  <c:v>42327</c:v>
                </c:pt>
                <c:pt idx="314">
                  <c:v>42328</c:v>
                </c:pt>
                <c:pt idx="315">
                  <c:v>42329</c:v>
                </c:pt>
                <c:pt idx="316">
                  <c:v>42330</c:v>
                </c:pt>
                <c:pt idx="317">
                  <c:v>42331</c:v>
                </c:pt>
                <c:pt idx="318">
                  <c:v>42332</c:v>
                </c:pt>
                <c:pt idx="319">
                  <c:v>42333</c:v>
                </c:pt>
                <c:pt idx="320">
                  <c:v>42334</c:v>
                </c:pt>
                <c:pt idx="321">
                  <c:v>42335</c:v>
                </c:pt>
                <c:pt idx="322">
                  <c:v>42336</c:v>
                </c:pt>
                <c:pt idx="323">
                  <c:v>42337</c:v>
                </c:pt>
                <c:pt idx="324">
                  <c:v>42338</c:v>
                </c:pt>
                <c:pt idx="325">
                  <c:v>42339</c:v>
                </c:pt>
                <c:pt idx="326">
                  <c:v>42340</c:v>
                </c:pt>
                <c:pt idx="327">
                  <c:v>42341</c:v>
                </c:pt>
                <c:pt idx="328">
                  <c:v>42342</c:v>
                </c:pt>
                <c:pt idx="329">
                  <c:v>42343</c:v>
                </c:pt>
                <c:pt idx="330">
                  <c:v>42344</c:v>
                </c:pt>
                <c:pt idx="331">
                  <c:v>42345</c:v>
                </c:pt>
                <c:pt idx="332">
                  <c:v>42346</c:v>
                </c:pt>
                <c:pt idx="333">
                  <c:v>42347</c:v>
                </c:pt>
                <c:pt idx="334">
                  <c:v>42348</c:v>
                </c:pt>
                <c:pt idx="335">
                  <c:v>42349</c:v>
                </c:pt>
                <c:pt idx="336">
                  <c:v>42350</c:v>
                </c:pt>
                <c:pt idx="337">
                  <c:v>42351</c:v>
                </c:pt>
                <c:pt idx="338">
                  <c:v>42352</c:v>
                </c:pt>
                <c:pt idx="339">
                  <c:v>42353</c:v>
                </c:pt>
                <c:pt idx="340">
                  <c:v>42354</c:v>
                </c:pt>
                <c:pt idx="341">
                  <c:v>42355</c:v>
                </c:pt>
                <c:pt idx="342">
                  <c:v>42356</c:v>
                </c:pt>
                <c:pt idx="343">
                  <c:v>42357</c:v>
                </c:pt>
                <c:pt idx="344">
                  <c:v>42358</c:v>
                </c:pt>
                <c:pt idx="345">
                  <c:v>42359</c:v>
                </c:pt>
                <c:pt idx="346">
                  <c:v>42360</c:v>
                </c:pt>
                <c:pt idx="347">
                  <c:v>42361</c:v>
                </c:pt>
                <c:pt idx="348">
                  <c:v>42362</c:v>
                </c:pt>
                <c:pt idx="349">
                  <c:v>42363</c:v>
                </c:pt>
                <c:pt idx="350">
                  <c:v>42364</c:v>
                </c:pt>
                <c:pt idx="351">
                  <c:v>42365</c:v>
                </c:pt>
                <c:pt idx="352">
                  <c:v>42366</c:v>
                </c:pt>
                <c:pt idx="353">
                  <c:v>42367</c:v>
                </c:pt>
                <c:pt idx="354">
                  <c:v>42368</c:v>
                </c:pt>
                <c:pt idx="355">
                  <c:v>42369</c:v>
                </c:pt>
                <c:pt idx="356">
                  <c:v>42370</c:v>
                </c:pt>
                <c:pt idx="357">
                  <c:v>42371</c:v>
                </c:pt>
                <c:pt idx="358">
                  <c:v>42372</c:v>
                </c:pt>
                <c:pt idx="359">
                  <c:v>42373</c:v>
                </c:pt>
                <c:pt idx="360">
                  <c:v>42374</c:v>
                </c:pt>
                <c:pt idx="361">
                  <c:v>42375</c:v>
                </c:pt>
                <c:pt idx="362">
                  <c:v>42376</c:v>
                </c:pt>
                <c:pt idx="363">
                  <c:v>42377</c:v>
                </c:pt>
                <c:pt idx="364">
                  <c:v>42378</c:v>
                </c:pt>
                <c:pt idx="365">
                  <c:v>42379</c:v>
                </c:pt>
                <c:pt idx="366">
                  <c:v>42380</c:v>
                </c:pt>
                <c:pt idx="367">
                  <c:v>42381</c:v>
                </c:pt>
                <c:pt idx="368">
                  <c:v>42382</c:v>
                </c:pt>
                <c:pt idx="369">
                  <c:v>42383</c:v>
                </c:pt>
                <c:pt idx="370">
                  <c:v>42384</c:v>
                </c:pt>
                <c:pt idx="371">
                  <c:v>42385</c:v>
                </c:pt>
                <c:pt idx="372">
                  <c:v>42386</c:v>
                </c:pt>
                <c:pt idx="373">
                  <c:v>42387</c:v>
                </c:pt>
                <c:pt idx="374">
                  <c:v>42388</c:v>
                </c:pt>
                <c:pt idx="375">
                  <c:v>42389</c:v>
                </c:pt>
                <c:pt idx="376">
                  <c:v>42390</c:v>
                </c:pt>
                <c:pt idx="377">
                  <c:v>42391</c:v>
                </c:pt>
                <c:pt idx="378">
                  <c:v>42392</c:v>
                </c:pt>
                <c:pt idx="379">
                  <c:v>42393</c:v>
                </c:pt>
                <c:pt idx="380">
                  <c:v>42394</c:v>
                </c:pt>
                <c:pt idx="381">
                  <c:v>42395</c:v>
                </c:pt>
                <c:pt idx="382">
                  <c:v>42396</c:v>
                </c:pt>
                <c:pt idx="383">
                  <c:v>42397</c:v>
                </c:pt>
                <c:pt idx="384">
                  <c:v>42398</c:v>
                </c:pt>
                <c:pt idx="385">
                  <c:v>42399</c:v>
                </c:pt>
                <c:pt idx="386">
                  <c:v>42400</c:v>
                </c:pt>
                <c:pt idx="387">
                  <c:v>42401</c:v>
                </c:pt>
                <c:pt idx="388">
                  <c:v>42402</c:v>
                </c:pt>
                <c:pt idx="389">
                  <c:v>42403</c:v>
                </c:pt>
                <c:pt idx="390">
                  <c:v>42404</c:v>
                </c:pt>
                <c:pt idx="391">
                  <c:v>42405</c:v>
                </c:pt>
                <c:pt idx="392">
                  <c:v>42406</c:v>
                </c:pt>
                <c:pt idx="393">
                  <c:v>42407</c:v>
                </c:pt>
                <c:pt idx="394">
                  <c:v>42408</c:v>
                </c:pt>
                <c:pt idx="395">
                  <c:v>42409</c:v>
                </c:pt>
                <c:pt idx="396">
                  <c:v>42410</c:v>
                </c:pt>
                <c:pt idx="397">
                  <c:v>42411</c:v>
                </c:pt>
                <c:pt idx="398">
                  <c:v>42412</c:v>
                </c:pt>
                <c:pt idx="399">
                  <c:v>42413</c:v>
                </c:pt>
                <c:pt idx="400">
                  <c:v>42414</c:v>
                </c:pt>
                <c:pt idx="401">
                  <c:v>42415</c:v>
                </c:pt>
                <c:pt idx="402">
                  <c:v>42416</c:v>
                </c:pt>
                <c:pt idx="403">
                  <c:v>42417</c:v>
                </c:pt>
                <c:pt idx="404">
                  <c:v>42418</c:v>
                </c:pt>
                <c:pt idx="405">
                  <c:v>42419</c:v>
                </c:pt>
                <c:pt idx="406">
                  <c:v>42420</c:v>
                </c:pt>
                <c:pt idx="407">
                  <c:v>42421</c:v>
                </c:pt>
                <c:pt idx="408">
                  <c:v>42422</c:v>
                </c:pt>
                <c:pt idx="409">
                  <c:v>42423</c:v>
                </c:pt>
                <c:pt idx="410">
                  <c:v>42424</c:v>
                </c:pt>
                <c:pt idx="411">
                  <c:v>42425</c:v>
                </c:pt>
                <c:pt idx="412">
                  <c:v>42426</c:v>
                </c:pt>
                <c:pt idx="413">
                  <c:v>42427</c:v>
                </c:pt>
                <c:pt idx="414">
                  <c:v>42428</c:v>
                </c:pt>
                <c:pt idx="415">
                  <c:v>42429</c:v>
                </c:pt>
                <c:pt idx="416">
                  <c:v>42430</c:v>
                </c:pt>
                <c:pt idx="417">
                  <c:v>42431</c:v>
                </c:pt>
                <c:pt idx="418">
                  <c:v>42432</c:v>
                </c:pt>
                <c:pt idx="419">
                  <c:v>42433</c:v>
                </c:pt>
                <c:pt idx="420">
                  <c:v>42434</c:v>
                </c:pt>
                <c:pt idx="421">
                  <c:v>42435</c:v>
                </c:pt>
                <c:pt idx="422">
                  <c:v>42436</c:v>
                </c:pt>
                <c:pt idx="423">
                  <c:v>42437</c:v>
                </c:pt>
                <c:pt idx="424">
                  <c:v>42438</c:v>
                </c:pt>
                <c:pt idx="425">
                  <c:v>42439</c:v>
                </c:pt>
                <c:pt idx="426">
                  <c:v>42440</c:v>
                </c:pt>
                <c:pt idx="427">
                  <c:v>42441</c:v>
                </c:pt>
                <c:pt idx="428">
                  <c:v>42442</c:v>
                </c:pt>
                <c:pt idx="429">
                  <c:v>42443</c:v>
                </c:pt>
                <c:pt idx="430">
                  <c:v>42444</c:v>
                </c:pt>
                <c:pt idx="431">
                  <c:v>42445</c:v>
                </c:pt>
                <c:pt idx="432">
                  <c:v>42446</c:v>
                </c:pt>
                <c:pt idx="433">
                  <c:v>42447</c:v>
                </c:pt>
                <c:pt idx="434">
                  <c:v>42448</c:v>
                </c:pt>
                <c:pt idx="435">
                  <c:v>42449</c:v>
                </c:pt>
                <c:pt idx="436">
                  <c:v>42450</c:v>
                </c:pt>
                <c:pt idx="437">
                  <c:v>42451</c:v>
                </c:pt>
                <c:pt idx="438">
                  <c:v>42452</c:v>
                </c:pt>
                <c:pt idx="439">
                  <c:v>42453</c:v>
                </c:pt>
                <c:pt idx="440">
                  <c:v>42454</c:v>
                </c:pt>
                <c:pt idx="441">
                  <c:v>42455</c:v>
                </c:pt>
                <c:pt idx="442">
                  <c:v>42456</c:v>
                </c:pt>
                <c:pt idx="443">
                  <c:v>42457</c:v>
                </c:pt>
                <c:pt idx="444">
                  <c:v>42458</c:v>
                </c:pt>
                <c:pt idx="445">
                  <c:v>42459</c:v>
                </c:pt>
                <c:pt idx="446">
                  <c:v>42460</c:v>
                </c:pt>
                <c:pt idx="447">
                  <c:v>42461</c:v>
                </c:pt>
                <c:pt idx="448">
                  <c:v>42462</c:v>
                </c:pt>
                <c:pt idx="449">
                  <c:v>42463</c:v>
                </c:pt>
                <c:pt idx="450">
                  <c:v>42464</c:v>
                </c:pt>
                <c:pt idx="451">
                  <c:v>42465</c:v>
                </c:pt>
                <c:pt idx="452">
                  <c:v>42466</c:v>
                </c:pt>
                <c:pt idx="453">
                  <c:v>42467</c:v>
                </c:pt>
                <c:pt idx="454">
                  <c:v>42468</c:v>
                </c:pt>
                <c:pt idx="455">
                  <c:v>42469</c:v>
                </c:pt>
                <c:pt idx="456">
                  <c:v>42470</c:v>
                </c:pt>
                <c:pt idx="457">
                  <c:v>42471</c:v>
                </c:pt>
                <c:pt idx="458">
                  <c:v>42472</c:v>
                </c:pt>
                <c:pt idx="459">
                  <c:v>42473</c:v>
                </c:pt>
                <c:pt idx="460">
                  <c:v>42474</c:v>
                </c:pt>
                <c:pt idx="461">
                  <c:v>42475</c:v>
                </c:pt>
                <c:pt idx="462">
                  <c:v>42476</c:v>
                </c:pt>
                <c:pt idx="463">
                  <c:v>42477</c:v>
                </c:pt>
                <c:pt idx="464">
                  <c:v>42478</c:v>
                </c:pt>
                <c:pt idx="465">
                  <c:v>42479</c:v>
                </c:pt>
                <c:pt idx="466">
                  <c:v>42480</c:v>
                </c:pt>
                <c:pt idx="467">
                  <c:v>42481</c:v>
                </c:pt>
                <c:pt idx="468">
                  <c:v>42482</c:v>
                </c:pt>
                <c:pt idx="469">
                  <c:v>42483</c:v>
                </c:pt>
                <c:pt idx="470">
                  <c:v>42484</c:v>
                </c:pt>
                <c:pt idx="471">
                  <c:v>42485</c:v>
                </c:pt>
                <c:pt idx="472">
                  <c:v>42486</c:v>
                </c:pt>
                <c:pt idx="473">
                  <c:v>42487</c:v>
                </c:pt>
                <c:pt idx="474">
                  <c:v>42488</c:v>
                </c:pt>
                <c:pt idx="475">
                  <c:v>42489</c:v>
                </c:pt>
                <c:pt idx="476">
                  <c:v>42490</c:v>
                </c:pt>
                <c:pt idx="477">
                  <c:v>42491</c:v>
                </c:pt>
                <c:pt idx="478">
                  <c:v>42492</c:v>
                </c:pt>
                <c:pt idx="479">
                  <c:v>42493</c:v>
                </c:pt>
                <c:pt idx="480">
                  <c:v>42494</c:v>
                </c:pt>
                <c:pt idx="481">
                  <c:v>42495</c:v>
                </c:pt>
                <c:pt idx="482">
                  <c:v>42496</c:v>
                </c:pt>
                <c:pt idx="483">
                  <c:v>42497</c:v>
                </c:pt>
                <c:pt idx="484">
                  <c:v>42498</c:v>
                </c:pt>
                <c:pt idx="485">
                  <c:v>42499</c:v>
                </c:pt>
                <c:pt idx="486">
                  <c:v>42500</c:v>
                </c:pt>
                <c:pt idx="487">
                  <c:v>42501</c:v>
                </c:pt>
                <c:pt idx="488">
                  <c:v>42502</c:v>
                </c:pt>
                <c:pt idx="489">
                  <c:v>42503</c:v>
                </c:pt>
                <c:pt idx="490">
                  <c:v>42504</c:v>
                </c:pt>
                <c:pt idx="491">
                  <c:v>42505</c:v>
                </c:pt>
                <c:pt idx="492">
                  <c:v>42506</c:v>
                </c:pt>
                <c:pt idx="493">
                  <c:v>42507</c:v>
                </c:pt>
                <c:pt idx="494">
                  <c:v>42508</c:v>
                </c:pt>
                <c:pt idx="495">
                  <c:v>42509</c:v>
                </c:pt>
                <c:pt idx="496">
                  <c:v>42510</c:v>
                </c:pt>
                <c:pt idx="497">
                  <c:v>42511</c:v>
                </c:pt>
                <c:pt idx="498">
                  <c:v>42512</c:v>
                </c:pt>
                <c:pt idx="499">
                  <c:v>42513</c:v>
                </c:pt>
                <c:pt idx="500">
                  <c:v>42514</c:v>
                </c:pt>
                <c:pt idx="501">
                  <c:v>42515</c:v>
                </c:pt>
                <c:pt idx="502">
                  <c:v>42516</c:v>
                </c:pt>
                <c:pt idx="503">
                  <c:v>42517</c:v>
                </c:pt>
                <c:pt idx="504">
                  <c:v>42518</c:v>
                </c:pt>
                <c:pt idx="505">
                  <c:v>42519</c:v>
                </c:pt>
                <c:pt idx="506">
                  <c:v>42520</c:v>
                </c:pt>
                <c:pt idx="507">
                  <c:v>42521</c:v>
                </c:pt>
                <c:pt idx="508">
                  <c:v>42522</c:v>
                </c:pt>
                <c:pt idx="509">
                  <c:v>42523</c:v>
                </c:pt>
                <c:pt idx="510">
                  <c:v>42524</c:v>
                </c:pt>
                <c:pt idx="511">
                  <c:v>42525</c:v>
                </c:pt>
                <c:pt idx="512">
                  <c:v>42526</c:v>
                </c:pt>
                <c:pt idx="513">
                  <c:v>42527</c:v>
                </c:pt>
                <c:pt idx="514">
                  <c:v>42528</c:v>
                </c:pt>
                <c:pt idx="515">
                  <c:v>42529</c:v>
                </c:pt>
                <c:pt idx="516">
                  <c:v>42530</c:v>
                </c:pt>
                <c:pt idx="517">
                  <c:v>42531</c:v>
                </c:pt>
                <c:pt idx="518">
                  <c:v>42532</c:v>
                </c:pt>
                <c:pt idx="519">
                  <c:v>42533</c:v>
                </c:pt>
                <c:pt idx="520">
                  <c:v>42534</c:v>
                </c:pt>
                <c:pt idx="521">
                  <c:v>42535</c:v>
                </c:pt>
                <c:pt idx="522">
                  <c:v>42536</c:v>
                </c:pt>
                <c:pt idx="523">
                  <c:v>42537</c:v>
                </c:pt>
                <c:pt idx="524">
                  <c:v>42538</c:v>
                </c:pt>
                <c:pt idx="525">
                  <c:v>42539</c:v>
                </c:pt>
                <c:pt idx="526">
                  <c:v>42540</c:v>
                </c:pt>
                <c:pt idx="527">
                  <c:v>42541</c:v>
                </c:pt>
                <c:pt idx="528">
                  <c:v>42542</c:v>
                </c:pt>
                <c:pt idx="529">
                  <c:v>42543</c:v>
                </c:pt>
                <c:pt idx="530">
                  <c:v>42544</c:v>
                </c:pt>
                <c:pt idx="531">
                  <c:v>42545</c:v>
                </c:pt>
                <c:pt idx="532">
                  <c:v>42546</c:v>
                </c:pt>
                <c:pt idx="533">
                  <c:v>42547</c:v>
                </c:pt>
                <c:pt idx="534">
                  <c:v>42548</c:v>
                </c:pt>
                <c:pt idx="535">
                  <c:v>42549</c:v>
                </c:pt>
                <c:pt idx="536">
                  <c:v>42550</c:v>
                </c:pt>
                <c:pt idx="537">
                  <c:v>42551</c:v>
                </c:pt>
                <c:pt idx="538">
                  <c:v>42552</c:v>
                </c:pt>
                <c:pt idx="539">
                  <c:v>42553</c:v>
                </c:pt>
                <c:pt idx="540">
                  <c:v>42554</c:v>
                </c:pt>
                <c:pt idx="541">
                  <c:v>42555</c:v>
                </c:pt>
                <c:pt idx="542">
                  <c:v>42556</c:v>
                </c:pt>
                <c:pt idx="543">
                  <c:v>42557</c:v>
                </c:pt>
                <c:pt idx="544">
                  <c:v>42558</c:v>
                </c:pt>
                <c:pt idx="545">
                  <c:v>42559</c:v>
                </c:pt>
                <c:pt idx="546">
                  <c:v>42560</c:v>
                </c:pt>
                <c:pt idx="547">
                  <c:v>42561</c:v>
                </c:pt>
                <c:pt idx="548">
                  <c:v>42562</c:v>
                </c:pt>
                <c:pt idx="549">
                  <c:v>42563</c:v>
                </c:pt>
                <c:pt idx="550">
                  <c:v>42564</c:v>
                </c:pt>
                <c:pt idx="551">
                  <c:v>42565</c:v>
                </c:pt>
                <c:pt idx="552">
                  <c:v>42566</c:v>
                </c:pt>
                <c:pt idx="553">
                  <c:v>42567</c:v>
                </c:pt>
                <c:pt idx="554">
                  <c:v>42568</c:v>
                </c:pt>
                <c:pt idx="555">
                  <c:v>42569</c:v>
                </c:pt>
                <c:pt idx="556">
                  <c:v>42570</c:v>
                </c:pt>
                <c:pt idx="557">
                  <c:v>42571</c:v>
                </c:pt>
                <c:pt idx="558">
                  <c:v>42572</c:v>
                </c:pt>
                <c:pt idx="559">
                  <c:v>42573</c:v>
                </c:pt>
                <c:pt idx="560">
                  <c:v>42574</c:v>
                </c:pt>
                <c:pt idx="561">
                  <c:v>42575</c:v>
                </c:pt>
                <c:pt idx="562">
                  <c:v>42576</c:v>
                </c:pt>
                <c:pt idx="563">
                  <c:v>42577</c:v>
                </c:pt>
                <c:pt idx="564">
                  <c:v>42578</c:v>
                </c:pt>
                <c:pt idx="565">
                  <c:v>42579</c:v>
                </c:pt>
                <c:pt idx="566">
                  <c:v>42580</c:v>
                </c:pt>
                <c:pt idx="567">
                  <c:v>42581</c:v>
                </c:pt>
                <c:pt idx="568">
                  <c:v>42582</c:v>
                </c:pt>
                <c:pt idx="569">
                  <c:v>42583</c:v>
                </c:pt>
                <c:pt idx="570">
                  <c:v>42584</c:v>
                </c:pt>
                <c:pt idx="571">
                  <c:v>42585</c:v>
                </c:pt>
                <c:pt idx="572">
                  <c:v>42586</c:v>
                </c:pt>
                <c:pt idx="573">
                  <c:v>42587</c:v>
                </c:pt>
                <c:pt idx="574">
                  <c:v>42588</c:v>
                </c:pt>
                <c:pt idx="575">
                  <c:v>42589</c:v>
                </c:pt>
                <c:pt idx="576">
                  <c:v>42590</c:v>
                </c:pt>
                <c:pt idx="577">
                  <c:v>42591</c:v>
                </c:pt>
                <c:pt idx="578">
                  <c:v>42592</c:v>
                </c:pt>
                <c:pt idx="579">
                  <c:v>42593</c:v>
                </c:pt>
                <c:pt idx="580">
                  <c:v>42594</c:v>
                </c:pt>
                <c:pt idx="581">
                  <c:v>42595</c:v>
                </c:pt>
                <c:pt idx="582">
                  <c:v>42596</c:v>
                </c:pt>
                <c:pt idx="583">
                  <c:v>42597</c:v>
                </c:pt>
                <c:pt idx="584">
                  <c:v>42598</c:v>
                </c:pt>
                <c:pt idx="585">
                  <c:v>42599</c:v>
                </c:pt>
                <c:pt idx="586">
                  <c:v>42600</c:v>
                </c:pt>
                <c:pt idx="587">
                  <c:v>42601</c:v>
                </c:pt>
                <c:pt idx="588">
                  <c:v>42602</c:v>
                </c:pt>
                <c:pt idx="589">
                  <c:v>42603</c:v>
                </c:pt>
                <c:pt idx="590">
                  <c:v>42604</c:v>
                </c:pt>
                <c:pt idx="591">
                  <c:v>42605</c:v>
                </c:pt>
                <c:pt idx="592">
                  <c:v>42606</c:v>
                </c:pt>
                <c:pt idx="593">
                  <c:v>42607</c:v>
                </c:pt>
                <c:pt idx="594">
                  <c:v>42608</c:v>
                </c:pt>
                <c:pt idx="595">
                  <c:v>42609</c:v>
                </c:pt>
                <c:pt idx="596">
                  <c:v>42610</c:v>
                </c:pt>
                <c:pt idx="597">
                  <c:v>42611</c:v>
                </c:pt>
                <c:pt idx="598">
                  <c:v>42612</c:v>
                </c:pt>
                <c:pt idx="599">
                  <c:v>42613</c:v>
                </c:pt>
                <c:pt idx="600">
                  <c:v>42614</c:v>
                </c:pt>
                <c:pt idx="601">
                  <c:v>42615</c:v>
                </c:pt>
                <c:pt idx="602">
                  <c:v>42616</c:v>
                </c:pt>
                <c:pt idx="603">
                  <c:v>42617</c:v>
                </c:pt>
                <c:pt idx="604">
                  <c:v>42618</c:v>
                </c:pt>
                <c:pt idx="605">
                  <c:v>42619</c:v>
                </c:pt>
                <c:pt idx="606">
                  <c:v>42620</c:v>
                </c:pt>
                <c:pt idx="607">
                  <c:v>42621</c:v>
                </c:pt>
                <c:pt idx="608">
                  <c:v>42622</c:v>
                </c:pt>
                <c:pt idx="609">
                  <c:v>42623</c:v>
                </c:pt>
                <c:pt idx="610">
                  <c:v>42624</c:v>
                </c:pt>
                <c:pt idx="611">
                  <c:v>42625</c:v>
                </c:pt>
                <c:pt idx="612">
                  <c:v>42626</c:v>
                </c:pt>
                <c:pt idx="613">
                  <c:v>42627</c:v>
                </c:pt>
                <c:pt idx="614">
                  <c:v>42628</c:v>
                </c:pt>
                <c:pt idx="615">
                  <c:v>42629</c:v>
                </c:pt>
                <c:pt idx="616">
                  <c:v>42630</c:v>
                </c:pt>
                <c:pt idx="617">
                  <c:v>42631</c:v>
                </c:pt>
                <c:pt idx="618">
                  <c:v>42632</c:v>
                </c:pt>
                <c:pt idx="619">
                  <c:v>42633</c:v>
                </c:pt>
                <c:pt idx="620">
                  <c:v>42634</c:v>
                </c:pt>
                <c:pt idx="621">
                  <c:v>42635</c:v>
                </c:pt>
                <c:pt idx="622">
                  <c:v>42636</c:v>
                </c:pt>
                <c:pt idx="623">
                  <c:v>42637</c:v>
                </c:pt>
                <c:pt idx="624">
                  <c:v>42638</c:v>
                </c:pt>
                <c:pt idx="625">
                  <c:v>42639</c:v>
                </c:pt>
                <c:pt idx="626">
                  <c:v>42640</c:v>
                </c:pt>
                <c:pt idx="627">
                  <c:v>42641</c:v>
                </c:pt>
                <c:pt idx="628">
                  <c:v>42642</c:v>
                </c:pt>
                <c:pt idx="629">
                  <c:v>42643</c:v>
                </c:pt>
                <c:pt idx="630">
                  <c:v>42644</c:v>
                </c:pt>
                <c:pt idx="631">
                  <c:v>42645</c:v>
                </c:pt>
                <c:pt idx="632">
                  <c:v>42646</c:v>
                </c:pt>
                <c:pt idx="633">
                  <c:v>42647</c:v>
                </c:pt>
                <c:pt idx="634">
                  <c:v>42648</c:v>
                </c:pt>
                <c:pt idx="635">
                  <c:v>42649</c:v>
                </c:pt>
                <c:pt idx="636">
                  <c:v>42650</c:v>
                </c:pt>
                <c:pt idx="637">
                  <c:v>42651</c:v>
                </c:pt>
                <c:pt idx="638">
                  <c:v>42652</c:v>
                </c:pt>
                <c:pt idx="639">
                  <c:v>42653</c:v>
                </c:pt>
                <c:pt idx="640">
                  <c:v>42654</c:v>
                </c:pt>
                <c:pt idx="641">
                  <c:v>42655</c:v>
                </c:pt>
                <c:pt idx="642">
                  <c:v>42656</c:v>
                </c:pt>
                <c:pt idx="643">
                  <c:v>42657</c:v>
                </c:pt>
                <c:pt idx="644">
                  <c:v>42658</c:v>
                </c:pt>
                <c:pt idx="645">
                  <c:v>42659</c:v>
                </c:pt>
                <c:pt idx="646">
                  <c:v>42660</c:v>
                </c:pt>
                <c:pt idx="647">
                  <c:v>42661</c:v>
                </c:pt>
                <c:pt idx="648">
                  <c:v>42662</c:v>
                </c:pt>
                <c:pt idx="649">
                  <c:v>42663</c:v>
                </c:pt>
                <c:pt idx="650">
                  <c:v>42664</c:v>
                </c:pt>
                <c:pt idx="651">
                  <c:v>42665</c:v>
                </c:pt>
                <c:pt idx="652">
                  <c:v>42666</c:v>
                </c:pt>
                <c:pt idx="653">
                  <c:v>42667</c:v>
                </c:pt>
                <c:pt idx="654">
                  <c:v>42668</c:v>
                </c:pt>
                <c:pt idx="655">
                  <c:v>42669</c:v>
                </c:pt>
                <c:pt idx="656">
                  <c:v>42670</c:v>
                </c:pt>
                <c:pt idx="657">
                  <c:v>42671</c:v>
                </c:pt>
                <c:pt idx="658">
                  <c:v>42672</c:v>
                </c:pt>
                <c:pt idx="659">
                  <c:v>42673</c:v>
                </c:pt>
                <c:pt idx="660">
                  <c:v>42674</c:v>
                </c:pt>
                <c:pt idx="661">
                  <c:v>42675</c:v>
                </c:pt>
                <c:pt idx="662">
                  <c:v>42676</c:v>
                </c:pt>
                <c:pt idx="663">
                  <c:v>42677</c:v>
                </c:pt>
                <c:pt idx="664">
                  <c:v>42678</c:v>
                </c:pt>
                <c:pt idx="665">
                  <c:v>42679</c:v>
                </c:pt>
                <c:pt idx="666">
                  <c:v>42680</c:v>
                </c:pt>
                <c:pt idx="667">
                  <c:v>42681</c:v>
                </c:pt>
                <c:pt idx="668">
                  <c:v>42682</c:v>
                </c:pt>
                <c:pt idx="669">
                  <c:v>42683</c:v>
                </c:pt>
                <c:pt idx="670">
                  <c:v>42684</c:v>
                </c:pt>
                <c:pt idx="671">
                  <c:v>42685</c:v>
                </c:pt>
                <c:pt idx="672">
                  <c:v>42686</c:v>
                </c:pt>
                <c:pt idx="673">
                  <c:v>42687</c:v>
                </c:pt>
                <c:pt idx="674">
                  <c:v>42688</c:v>
                </c:pt>
                <c:pt idx="675">
                  <c:v>42689</c:v>
                </c:pt>
                <c:pt idx="676">
                  <c:v>42690</c:v>
                </c:pt>
                <c:pt idx="677">
                  <c:v>42691</c:v>
                </c:pt>
                <c:pt idx="678">
                  <c:v>42692</c:v>
                </c:pt>
                <c:pt idx="679">
                  <c:v>42693</c:v>
                </c:pt>
                <c:pt idx="680">
                  <c:v>42694</c:v>
                </c:pt>
                <c:pt idx="681">
                  <c:v>42695</c:v>
                </c:pt>
                <c:pt idx="682">
                  <c:v>42696</c:v>
                </c:pt>
                <c:pt idx="683">
                  <c:v>42697</c:v>
                </c:pt>
                <c:pt idx="684">
                  <c:v>42698</c:v>
                </c:pt>
                <c:pt idx="685">
                  <c:v>42699</c:v>
                </c:pt>
                <c:pt idx="686">
                  <c:v>42700</c:v>
                </c:pt>
                <c:pt idx="687">
                  <c:v>42701</c:v>
                </c:pt>
                <c:pt idx="688">
                  <c:v>42702</c:v>
                </c:pt>
                <c:pt idx="689">
                  <c:v>42703</c:v>
                </c:pt>
                <c:pt idx="690">
                  <c:v>42704</c:v>
                </c:pt>
                <c:pt idx="691">
                  <c:v>42705</c:v>
                </c:pt>
                <c:pt idx="692">
                  <c:v>42706</c:v>
                </c:pt>
                <c:pt idx="693">
                  <c:v>42707</c:v>
                </c:pt>
                <c:pt idx="694">
                  <c:v>42708</c:v>
                </c:pt>
                <c:pt idx="695">
                  <c:v>42709</c:v>
                </c:pt>
                <c:pt idx="696">
                  <c:v>42710</c:v>
                </c:pt>
                <c:pt idx="697">
                  <c:v>42711</c:v>
                </c:pt>
                <c:pt idx="698">
                  <c:v>42712</c:v>
                </c:pt>
                <c:pt idx="699">
                  <c:v>42713</c:v>
                </c:pt>
                <c:pt idx="700">
                  <c:v>42714</c:v>
                </c:pt>
                <c:pt idx="701">
                  <c:v>42715</c:v>
                </c:pt>
                <c:pt idx="702">
                  <c:v>42716</c:v>
                </c:pt>
                <c:pt idx="703">
                  <c:v>42717</c:v>
                </c:pt>
                <c:pt idx="704">
                  <c:v>42718</c:v>
                </c:pt>
                <c:pt idx="705">
                  <c:v>42719</c:v>
                </c:pt>
                <c:pt idx="706">
                  <c:v>42720</c:v>
                </c:pt>
                <c:pt idx="707">
                  <c:v>42721</c:v>
                </c:pt>
                <c:pt idx="708">
                  <c:v>42722</c:v>
                </c:pt>
                <c:pt idx="709">
                  <c:v>42723</c:v>
                </c:pt>
                <c:pt idx="710">
                  <c:v>42724</c:v>
                </c:pt>
                <c:pt idx="711">
                  <c:v>42725</c:v>
                </c:pt>
                <c:pt idx="712">
                  <c:v>42726</c:v>
                </c:pt>
                <c:pt idx="713">
                  <c:v>42727</c:v>
                </c:pt>
                <c:pt idx="714">
                  <c:v>42728</c:v>
                </c:pt>
                <c:pt idx="715">
                  <c:v>42729</c:v>
                </c:pt>
                <c:pt idx="716">
                  <c:v>42730</c:v>
                </c:pt>
                <c:pt idx="717">
                  <c:v>42731</c:v>
                </c:pt>
                <c:pt idx="718">
                  <c:v>42732</c:v>
                </c:pt>
                <c:pt idx="719">
                  <c:v>42733</c:v>
                </c:pt>
                <c:pt idx="720">
                  <c:v>42734</c:v>
                </c:pt>
                <c:pt idx="721">
                  <c:v>42735</c:v>
                </c:pt>
                <c:pt idx="722">
                  <c:v>42736</c:v>
                </c:pt>
                <c:pt idx="723">
                  <c:v>42737</c:v>
                </c:pt>
                <c:pt idx="724">
                  <c:v>42738</c:v>
                </c:pt>
                <c:pt idx="725">
                  <c:v>42739</c:v>
                </c:pt>
                <c:pt idx="726">
                  <c:v>42740</c:v>
                </c:pt>
                <c:pt idx="727">
                  <c:v>42741</c:v>
                </c:pt>
                <c:pt idx="728">
                  <c:v>42742</c:v>
                </c:pt>
                <c:pt idx="729">
                  <c:v>42743</c:v>
                </c:pt>
                <c:pt idx="730">
                  <c:v>42744</c:v>
                </c:pt>
                <c:pt idx="731">
                  <c:v>42745</c:v>
                </c:pt>
                <c:pt idx="732">
                  <c:v>42746</c:v>
                </c:pt>
                <c:pt idx="733">
                  <c:v>42747</c:v>
                </c:pt>
                <c:pt idx="734">
                  <c:v>42748</c:v>
                </c:pt>
                <c:pt idx="735">
                  <c:v>42749</c:v>
                </c:pt>
                <c:pt idx="736">
                  <c:v>42750</c:v>
                </c:pt>
                <c:pt idx="737">
                  <c:v>42751</c:v>
                </c:pt>
                <c:pt idx="738">
                  <c:v>42752</c:v>
                </c:pt>
                <c:pt idx="739">
                  <c:v>42753</c:v>
                </c:pt>
                <c:pt idx="740">
                  <c:v>42754</c:v>
                </c:pt>
                <c:pt idx="741">
                  <c:v>42755</c:v>
                </c:pt>
                <c:pt idx="742">
                  <c:v>42756</c:v>
                </c:pt>
                <c:pt idx="743">
                  <c:v>42757</c:v>
                </c:pt>
                <c:pt idx="744">
                  <c:v>42758</c:v>
                </c:pt>
                <c:pt idx="745">
                  <c:v>42759</c:v>
                </c:pt>
                <c:pt idx="746">
                  <c:v>42760</c:v>
                </c:pt>
                <c:pt idx="747">
                  <c:v>42761</c:v>
                </c:pt>
                <c:pt idx="748">
                  <c:v>42762</c:v>
                </c:pt>
                <c:pt idx="749">
                  <c:v>42763</c:v>
                </c:pt>
                <c:pt idx="750">
                  <c:v>42764</c:v>
                </c:pt>
                <c:pt idx="751">
                  <c:v>42765</c:v>
                </c:pt>
                <c:pt idx="752">
                  <c:v>42766</c:v>
                </c:pt>
                <c:pt idx="753">
                  <c:v>42767</c:v>
                </c:pt>
                <c:pt idx="754">
                  <c:v>42768</c:v>
                </c:pt>
                <c:pt idx="755">
                  <c:v>42769</c:v>
                </c:pt>
                <c:pt idx="756">
                  <c:v>42770</c:v>
                </c:pt>
                <c:pt idx="757">
                  <c:v>42771</c:v>
                </c:pt>
                <c:pt idx="758">
                  <c:v>42772</c:v>
                </c:pt>
                <c:pt idx="759">
                  <c:v>42773</c:v>
                </c:pt>
                <c:pt idx="760">
                  <c:v>42774</c:v>
                </c:pt>
                <c:pt idx="761">
                  <c:v>42775</c:v>
                </c:pt>
                <c:pt idx="762">
                  <c:v>42776</c:v>
                </c:pt>
                <c:pt idx="763">
                  <c:v>42777</c:v>
                </c:pt>
                <c:pt idx="764">
                  <c:v>42778</c:v>
                </c:pt>
                <c:pt idx="765">
                  <c:v>42779</c:v>
                </c:pt>
                <c:pt idx="766">
                  <c:v>42780</c:v>
                </c:pt>
                <c:pt idx="767">
                  <c:v>42781</c:v>
                </c:pt>
                <c:pt idx="768">
                  <c:v>42782</c:v>
                </c:pt>
                <c:pt idx="769">
                  <c:v>42783</c:v>
                </c:pt>
                <c:pt idx="770">
                  <c:v>42784</c:v>
                </c:pt>
                <c:pt idx="771">
                  <c:v>42785</c:v>
                </c:pt>
                <c:pt idx="772">
                  <c:v>42786</c:v>
                </c:pt>
                <c:pt idx="773">
                  <c:v>42787</c:v>
                </c:pt>
                <c:pt idx="774">
                  <c:v>42788</c:v>
                </c:pt>
                <c:pt idx="775">
                  <c:v>42789</c:v>
                </c:pt>
                <c:pt idx="776">
                  <c:v>42790</c:v>
                </c:pt>
                <c:pt idx="777">
                  <c:v>42791</c:v>
                </c:pt>
                <c:pt idx="778">
                  <c:v>42792</c:v>
                </c:pt>
                <c:pt idx="779">
                  <c:v>42793</c:v>
                </c:pt>
                <c:pt idx="780">
                  <c:v>42794</c:v>
                </c:pt>
                <c:pt idx="781">
                  <c:v>42795</c:v>
                </c:pt>
                <c:pt idx="782">
                  <c:v>42796</c:v>
                </c:pt>
                <c:pt idx="783">
                  <c:v>42797</c:v>
                </c:pt>
                <c:pt idx="784">
                  <c:v>42798</c:v>
                </c:pt>
                <c:pt idx="785">
                  <c:v>42799</c:v>
                </c:pt>
                <c:pt idx="786">
                  <c:v>42800</c:v>
                </c:pt>
                <c:pt idx="787">
                  <c:v>42801</c:v>
                </c:pt>
                <c:pt idx="788">
                  <c:v>42802</c:v>
                </c:pt>
                <c:pt idx="789">
                  <c:v>42803</c:v>
                </c:pt>
                <c:pt idx="790">
                  <c:v>42804</c:v>
                </c:pt>
                <c:pt idx="791">
                  <c:v>42805</c:v>
                </c:pt>
                <c:pt idx="792">
                  <c:v>42806</c:v>
                </c:pt>
                <c:pt idx="793">
                  <c:v>42807</c:v>
                </c:pt>
                <c:pt idx="794">
                  <c:v>42808</c:v>
                </c:pt>
                <c:pt idx="795">
                  <c:v>42809</c:v>
                </c:pt>
                <c:pt idx="796">
                  <c:v>42810</c:v>
                </c:pt>
                <c:pt idx="797">
                  <c:v>42811</c:v>
                </c:pt>
                <c:pt idx="798">
                  <c:v>42812</c:v>
                </c:pt>
                <c:pt idx="799">
                  <c:v>42813</c:v>
                </c:pt>
                <c:pt idx="800">
                  <c:v>42814</c:v>
                </c:pt>
                <c:pt idx="801">
                  <c:v>42815</c:v>
                </c:pt>
                <c:pt idx="802">
                  <c:v>42816</c:v>
                </c:pt>
                <c:pt idx="803">
                  <c:v>42817</c:v>
                </c:pt>
                <c:pt idx="804">
                  <c:v>42818</c:v>
                </c:pt>
                <c:pt idx="805">
                  <c:v>42819</c:v>
                </c:pt>
                <c:pt idx="806">
                  <c:v>42820</c:v>
                </c:pt>
                <c:pt idx="807">
                  <c:v>42821</c:v>
                </c:pt>
                <c:pt idx="808">
                  <c:v>42822</c:v>
                </c:pt>
                <c:pt idx="809">
                  <c:v>42823</c:v>
                </c:pt>
                <c:pt idx="810">
                  <c:v>42824</c:v>
                </c:pt>
                <c:pt idx="811">
                  <c:v>42825</c:v>
                </c:pt>
                <c:pt idx="812">
                  <c:v>42826</c:v>
                </c:pt>
                <c:pt idx="813">
                  <c:v>42827</c:v>
                </c:pt>
                <c:pt idx="814">
                  <c:v>42828</c:v>
                </c:pt>
                <c:pt idx="815">
                  <c:v>42829</c:v>
                </c:pt>
                <c:pt idx="816">
                  <c:v>42830</c:v>
                </c:pt>
                <c:pt idx="817">
                  <c:v>42831</c:v>
                </c:pt>
                <c:pt idx="818">
                  <c:v>42832</c:v>
                </c:pt>
                <c:pt idx="819">
                  <c:v>42833</c:v>
                </c:pt>
                <c:pt idx="820">
                  <c:v>42834</c:v>
                </c:pt>
                <c:pt idx="821">
                  <c:v>42835</c:v>
                </c:pt>
                <c:pt idx="822">
                  <c:v>42836</c:v>
                </c:pt>
                <c:pt idx="823">
                  <c:v>42837</c:v>
                </c:pt>
                <c:pt idx="824">
                  <c:v>42838</c:v>
                </c:pt>
                <c:pt idx="825">
                  <c:v>42839</c:v>
                </c:pt>
                <c:pt idx="826">
                  <c:v>42840</c:v>
                </c:pt>
                <c:pt idx="827">
                  <c:v>42841</c:v>
                </c:pt>
                <c:pt idx="828">
                  <c:v>42842</c:v>
                </c:pt>
                <c:pt idx="829">
                  <c:v>42843</c:v>
                </c:pt>
                <c:pt idx="830">
                  <c:v>42844</c:v>
                </c:pt>
                <c:pt idx="831">
                  <c:v>42845</c:v>
                </c:pt>
                <c:pt idx="832">
                  <c:v>42846</c:v>
                </c:pt>
                <c:pt idx="833">
                  <c:v>42847</c:v>
                </c:pt>
                <c:pt idx="834">
                  <c:v>42848</c:v>
                </c:pt>
                <c:pt idx="835">
                  <c:v>42849</c:v>
                </c:pt>
                <c:pt idx="836">
                  <c:v>42850</c:v>
                </c:pt>
                <c:pt idx="837">
                  <c:v>42851</c:v>
                </c:pt>
                <c:pt idx="838">
                  <c:v>42852</c:v>
                </c:pt>
                <c:pt idx="839">
                  <c:v>42853</c:v>
                </c:pt>
                <c:pt idx="840">
                  <c:v>42854</c:v>
                </c:pt>
                <c:pt idx="841">
                  <c:v>42855</c:v>
                </c:pt>
                <c:pt idx="842">
                  <c:v>42856</c:v>
                </c:pt>
                <c:pt idx="843">
                  <c:v>42857</c:v>
                </c:pt>
                <c:pt idx="844">
                  <c:v>42858</c:v>
                </c:pt>
                <c:pt idx="845">
                  <c:v>42859</c:v>
                </c:pt>
                <c:pt idx="846">
                  <c:v>42860</c:v>
                </c:pt>
                <c:pt idx="847">
                  <c:v>42861</c:v>
                </c:pt>
                <c:pt idx="848">
                  <c:v>42862</c:v>
                </c:pt>
                <c:pt idx="849">
                  <c:v>42863</c:v>
                </c:pt>
                <c:pt idx="850">
                  <c:v>42864</c:v>
                </c:pt>
                <c:pt idx="851">
                  <c:v>42865</c:v>
                </c:pt>
                <c:pt idx="852">
                  <c:v>42866</c:v>
                </c:pt>
                <c:pt idx="853">
                  <c:v>42867</c:v>
                </c:pt>
                <c:pt idx="854">
                  <c:v>42868</c:v>
                </c:pt>
                <c:pt idx="855">
                  <c:v>42869</c:v>
                </c:pt>
                <c:pt idx="856">
                  <c:v>42870</c:v>
                </c:pt>
                <c:pt idx="857">
                  <c:v>42871</c:v>
                </c:pt>
                <c:pt idx="858">
                  <c:v>42872</c:v>
                </c:pt>
                <c:pt idx="859">
                  <c:v>42873</c:v>
                </c:pt>
                <c:pt idx="860">
                  <c:v>42874</c:v>
                </c:pt>
                <c:pt idx="861">
                  <c:v>42875</c:v>
                </c:pt>
                <c:pt idx="862">
                  <c:v>42876</c:v>
                </c:pt>
                <c:pt idx="863">
                  <c:v>42877</c:v>
                </c:pt>
                <c:pt idx="864">
                  <c:v>42878</c:v>
                </c:pt>
                <c:pt idx="865">
                  <c:v>42879</c:v>
                </c:pt>
                <c:pt idx="866">
                  <c:v>42880</c:v>
                </c:pt>
                <c:pt idx="867">
                  <c:v>42881</c:v>
                </c:pt>
                <c:pt idx="868">
                  <c:v>42882</c:v>
                </c:pt>
                <c:pt idx="869">
                  <c:v>42883</c:v>
                </c:pt>
                <c:pt idx="870">
                  <c:v>42884</c:v>
                </c:pt>
                <c:pt idx="871">
                  <c:v>42885</c:v>
                </c:pt>
                <c:pt idx="872">
                  <c:v>42886</c:v>
                </c:pt>
                <c:pt idx="873">
                  <c:v>42887</c:v>
                </c:pt>
                <c:pt idx="874">
                  <c:v>42888</c:v>
                </c:pt>
                <c:pt idx="875">
                  <c:v>42889</c:v>
                </c:pt>
                <c:pt idx="876">
                  <c:v>42890</c:v>
                </c:pt>
                <c:pt idx="877">
                  <c:v>42891</c:v>
                </c:pt>
                <c:pt idx="878">
                  <c:v>42892</c:v>
                </c:pt>
                <c:pt idx="879">
                  <c:v>42893</c:v>
                </c:pt>
                <c:pt idx="880">
                  <c:v>42894</c:v>
                </c:pt>
                <c:pt idx="881">
                  <c:v>42895</c:v>
                </c:pt>
                <c:pt idx="882">
                  <c:v>42896</c:v>
                </c:pt>
                <c:pt idx="883">
                  <c:v>42897</c:v>
                </c:pt>
                <c:pt idx="884">
                  <c:v>42898</c:v>
                </c:pt>
                <c:pt idx="885">
                  <c:v>42899</c:v>
                </c:pt>
                <c:pt idx="886">
                  <c:v>42900</c:v>
                </c:pt>
                <c:pt idx="887">
                  <c:v>42901</c:v>
                </c:pt>
                <c:pt idx="888">
                  <c:v>42902</c:v>
                </c:pt>
                <c:pt idx="889">
                  <c:v>42903</c:v>
                </c:pt>
                <c:pt idx="890">
                  <c:v>42904</c:v>
                </c:pt>
                <c:pt idx="891">
                  <c:v>42905</c:v>
                </c:pt>
                <c:pt idx="892">
                  <c:v>42906</c:v>
                </c:pt>
                <c:pt idx="893">
                  <c:v>42907</c:v>
                </c:pt>
                <c:pt idx="894">
                  <c:v>42908</c:v>
                </c:pt>
                <c:pt idx="895">
                  <c:v>42909</c:v>
                </c:pt>
                <c:pt idx="896">
                  <c:v>42910</c:v>
                </c:pt>
                <c:pt idx="897">
                  <c:v>42911</c:v>
                </c:pt>
                <c:pt idx="898">
                  <c:v>42912</c:v>
                </c:pt>
                <c:pt idx="899">
                  <c:v>42913</c:v>
                </c:pt>
                <c:pt idx="900">
                  <c:v>42914</c:v>
                </c:pt>
                <c:pt idx="901">
                  <c:v>42915</c:v>
                </c:pt>
                <c:pt idx="902">
                  <c:v>42916</c:v>
                </c:pt>
                <c:pt idx="903">
                  <c:v>42917</c:v>
                </c:pt>
                <c:pt idx="904">
                  <c:v>42918</c:v>
                </c:pt>
                <c:pt idx="905">
                  <c:v>42919</c:v>
                </c:pt>
                <c:pt idx="906">
                  <c:v>42920</c:v>
                </c:pt>
                <c:pt idx="907">
                  <c:v>42921</c:v>
                </c:pt>
                <c:pt idx="908">
                  <c:v>42922</c:v>
                </c:pt>
                <c:pt idx="909">
                  <c:v>42923</c:v>
                </c:pt>
                <c:pt idx="910">
                  <c:v>42924</c:v>
                </c:pt>
                <c:pt idx="911">
                  <c:v>42925</c:v>
                </c:pt>
                <c:pt idx="912">
                  <c:v>42926</c:v>
                </c:pt>
                <c:pt idx="913">
                  <c:v>42927</c:v>
                </c:pt>
                <c:pt idx="914">
                  <c:v>42928</c:v>
                </c:pt>
                <c:pt idx="915">
                  <c:v>42929</c:v>
                </c:pt>
                <c:pt idx="916">
                  <c:v>42930</c:v>
                </c:pt>
                <c:pt idx="917">
                  <c:v>42931</c:v>
                </c:pt>
                <c:pt idx="918">
                  <c:v>42932</c:v>
                </c:pt>
                <c:pt idx="919">
                  <c:v>42933</c:v>
                </c:pt>
                <c:pt idx="920">
                  <c:v>42934</c:v>
                </c:pt>
                <c:pt idx="921">
                  <c:v>42935</c:v>
                </c:pt>
                <c:pt idx="922">
                  <c:v>42936</c:v>
                </c:pt>
                <c:pt idx="923">
                  <c:v>42937</c:v>
                </c:pt>
                <c:pt idx="924">
                  <c:v>42938</c:v>
                </c:pt>
                <c:pt idx="925">
                  <c:v>42939</c:v>
                </c:pt>
                <c:pt idx="926">
                  <c:v>42940</c:v>
                </c:pt>
                <c:pt idx="927">
                  <c:v>42941</c:v>
                </c:pt>
                <c:pt idx="928">
                  <c:v>42942</c:v>
                </c:pt>
                <c:pt idx="929">
                  <c:v>42943</c:v>
                </c:pt>
                <c:pt idx="930">
                  <c:v>42944</c:v>
                </c:pt>
                <c:pt idx="931">
                  <c:v>42945</c:v>
                </c:pt>
                <c:pt idx="932">
                  <c:v>42946</c:v>
                </c:pt>
                <c:pt idx="933">
                  <c:v>42947</c:v>
                </c:pt>
                <c:pt idx="934">
                  <c:v>42948</c:v>
                </c:pt>
                <c:pt idx="935">
                  <c:v>42949</c:v>
                </c:pt>
                <c:pt idx="936">
                  <c:v>42950</c:v>
                </c:pt>
                <c:pt idx="937">
                  <c:v>42951</c:v>
                </c:pt>
                <c:pt idx="938">
                  <c:v>42952</c:v>
                </c:pt>
                <c:pt idx="939">
                  <c:v>42953</c:v>
                </c:pt>
                <c:pt idx="940">
                  <c:v>42954</c:v>
                </c:pt>
                <c:pt idx="941">
                  <c:v>42955</c:v>
                </c:pt>
                <c:pt idx="942">
                  <c:v>42956</c:v>
                </c:pt>
                <c:pt idx="943">
                  <c:v>42957</c:v>
                </c:pt>
                <c:pt idx="944">
                  <c:v>42958</c:v>
                </c:pt>
                <c:pt idx="945">
                  <c:v>42959</c:v>
                </c:pt>
                <c:pt idx="946">
                  <c:v>42960</c:v>
                </c:pt>
                <c:pt idx="947">
                  <c:v>42961</c:v>
                </c:pt>
                <c:pt idx="948">
                  <c:v>42962</c:v>
                </c:pt>
                <c:pt idx="949">
                  <c:v>42963</c:v>
                </c:pt>
                <c:pt idx="950">
                  <c:v>42964</c:v>
                </c:pt>
                <c:pt idx="951">
                  <c:v>42965</c:v>
                </c:pt>
                <c:pt idx="952">
                  <c:v>42966</c:v>
                </c:pt>
                <c:pt idx="953">
                  <c:v>42967</c:v>
                </c:pt>
                <c:pt idx="954">
                  <c:v>42968</c:v>
                </c:pt>
                <c:pt idx="955">
                  <c:v>42969</c:v>
                </c:pt>
                <c:pt idx="956">
                  <c:v>42970</c:v>
                </c:pt>
                <c:pt idx="957">
                  <c:v>42971</c:v>
                </c:pt>
                <c:pt idx="958">
                  <c:v>42972</c:v>
                </c:pt>
                <c:pt idx="959">
                  <c:v>42973</c:v>
                </c:pt>
                <c:pt idx="960">
                  <c:v>42974</c:v>
                </c:pt>
                <c:pt idx="961">
                  <c:v>42975</c:v>
                </c:pt>
                <c:pt idx="962">
                  <c:v>42976</c:v>
                </c:pt>
                <c:pt idx="963">
                  <c:v>42977</c:v>
                </c:pt>
                <c:pt idx="964">
                  <c:v>42978</c:v>
                </c:pt>
                <c:pt idx="965">
                  <c:v>42979</c:v>
                </c:pt>
                <c:pt idx="966">
                  <c:v>42980</c:v>
                </c:pt>
                <c:pt idx="967">
                  <c:v>42981</c:v>
                </c:pt>
                <c:pt idx="968">
                  <c:v>42982</c:v>
                </c:pt>
                <c:pt idx="969">
                  <c:v>42983</c:v>
                </c:pt>
                <c:pt idx="970">
                  <c:v>42984</c:v>
                </c:pt>
                <c:pt idx="971">
                  <c:v>42985</c:v>
                </c:pt>
                <c:pt idx="972">
                  <c:v>42986</c:v>
                </c:pt>
                <c:pt idx="973">
                  <c:v>42987</c:v>
                </c:pt>
                <c:pt idx="974">
                  <c:v>42988</c:v>
                </c:pt>
                <c:pt idx="975">
                  <c:v>42989</c:v>
                </c:pt>
                <c:pt idx="976">
                  <c:v>42990</c:v>
                </c:pt>
                <c:pt idx="977">
                  <c:v>42991</c:v>
                </c:pt>
                <c:pt idx="978">
                  <c:v>42992</c:v>
                </c:pt>
                <c:pt idx="979">
                  <c:v>42993</c:v>
                </c:pt>
                <c:pt idx="980">
                  <c:v>42994</c:v>
                </c:pt>
                <c:pt idx="981">
                  <c:v>42995</c:v>
                </c:pt>
                <c:pt idx="982">
                  <c:v>42996</c:v>
                </c:pt>
                <c:pt idx="983">
                  <c:v>42997</c:v>
                </c:pt>
                <c:pt idx="984">
                  <c:v>42998</c:v>
                </c:pt>
                <c:pt idx="985">
                  <c:v>42999</c:v>
                </c:pt>
                <c:pt idx="986">
                  <c:v>43000</c:v>
                </c:pt>
                <c:pt idx="987">
                  <c:v>43001</c:v>
                </c:pt>
                <c:pt idx="988">
                  <c:v>43002</c:v>
                </c:pt>
                <c:pt idx="989">
                  <c:v>43003</c:v>
                </c:pt>
                <c:pt idx="990">
                  <c:v>43004</c:v>
                </c:pt>
                <c:pt idx="991">
                  <c:v>43005</c:v>
                </c:pt>
                <c:pt idx="992">
                  <c:v>43006</c:v>
                </c:pt>
                <c:pt idx="993">
                  <c:v>43007</c:v>
                </c:pt>
                <c:pt idx="994">
                  <c:v>43008</c:v>
                </c:pt>
                <c:pt idx="995">
                  <c:v>43009</c:v>
                </c:pt>
                <c:pt idx="996">
                  <c:v>43010</c:v>
                </c:pt>
                <c:pt idx="997">
                  <c:v>43011</c:v>
                </c:pt>
                <c:pt idx="998">
                  <c:v>43012</c:v>
                </c:pt>
                <c:pt idx="999">
                  <c:v>43013</c:v>
                </c:pt>
                <c:pt idx="1000">
                  <c:v>43014</c:v>
                </c:pt>
                <c:pt idx="1001">
                  <c:v>43015</c:v>
                </c:pt>
                <c:pt idx="1002">
                  <c:v>43016</c:v>
                </c:pt>
                <c:pt idx="1003">
                  <c:v>43017</c:v>
                </c:pt>
                <c:pt idx="1004">
                  <c:v>43018</c:v>
                </c:pt>
                <c:pt idx="1005">
                  <c:v>43019</c:v>
                </c:pt>
                <c:pt idx="1006">
                  <c:v>43020</c:v>
                </c:pt>
                <c:pt idx="1007">
                  <c:v>43021</c:v>
                </c:pt>
                <c:pt idx="1008">
                  <c:v>43022</c:v>
                </c:pt>
                <c:pt idx="1009">
                  <c:v>43023</c:v>
                </c:pt>
                <c:pt idx="1010">
                  <c:v>43024</c:v>
                </c:pt>
                <c:pt idx="1011">
                  <c:v>43025</c:v>
                </c:pt>
                <c:pt idx="1012">
                  <c:v>43026</c:v>
                </c:pt>
                <c:pt idx="1013">
                  <c:v>43027</c:v>
                </c:pt>
                <c:pt idx="1014">
                  <c:v>43028</c:v>
                </c:pt>
                <c:pt idx="1015">
                  <c:v>43029</c:v>
                </c:pt>
                <c:pt idx="1016">
                  <c:v>43030</c:v>
                </c:pt>
                <c:pt idx="1017">
                  <c:v>43031</c:v>
                </c:pt>
                <c:pt idx="1018">
                  <c:v>43032</c:v>
                </c:pt>
                <c:pt idx="1019">
                  <c:v>43033</c:v>
                </c:pt>
                <c:pt idx="1020">
                  <c:v>43034</c:v>
                </c:pt>
                <c:pt idx="1021">
                  <c:v>43035</c:v>
                </c:pt>
                <c:pt idx="1022">
                  <c:v>43036</c:v>
                </c:pt>
                <c:pt idx="1023">
                  <c:v>43037</c:v>
                </c:pt>
                <c:pt idx="1024">
                  <c:v>43038</c:v>
                </c:pt>
                <c:pt idx="1025">
                  <c:v>43039</c:v>
                </c:pt>
                <c:pt idx="1026">
                  <c:v>43040</c:v>
                </c:pt>
                <c:pt idx="1027">
                  <c:v>43041</c:v>
                </c:pt>
                <c:pt idx="1028">
                  <c:v>43042</c:v>
                </c:pt>
                <c:pt idx="1029">
                  <c:v>43043</c:v>
                </c:pt>
                <c:pt idx="1030">
                  <c:v>43044</c:v>
                </c:pt>
                <c:pt idx="1031">
                  <c:v>43045</c:v>
                </c:pt>
                <c:pt idx="1032">
                  <c:v>43046</c:v>
                </c:pt>
                <c:pt idx="1033">
                  <c:v>43047</c:v>
                </c:pt>
                <c:pt idx="1034">
                  <c:v>43048</c:v>
                </c:pt>
                <c:pt idx="1035">
                  <c:v>43049</c:v>
                </c:pt>
                <c:pt idx="1036">
                  <c:v>43050</c:v>
                </c:pt>
                <c:pt idx="1037">
                  <c:v>43051</c:v>
                </c:pt>
                <c:pt idx="1038">
                  <c:v>43052</c:v>
                </c:pt>
                <c:pt idx="1039">
                  <c:v>43053</c:v>
                </c:pt>
                <c:pt idx="1040">
                  <c:v>43054</c:v>
                </c:pt>
                <c:pt idx="1041">
                  <c:v>43055</c:v>
                </c:pt>
                <c:pt idx="1042">
                  <c:v>43056</c:v>
                </c:pt>
                <c:pt idx="1043">
                  <c:v>43057</c:v>
                </c:pt>
                <c:pt idx="1044">
                  <c:v>43058</c:v>
                </c:pt>
                <c:pt idx="1045">
                  <c:v>43059</c:v>
                </c:pt>
                <c:pt idx="1046">
                  <c:v>43060</c:v>
                </c:pt>
                <c:pt idx="1047">
                  <c:v>43061</c:v>
                </c:pt>
                <c:pt idx="1048">
                  <c:v>43062</c:v>
                </c:pt>
                <c:pt idx="1049">
                  <c:v>43063</c:v>
                </c:pt>
                <c:pt idx="1050">
                  <c:v>43064</c:v>
                </c:pt>
                <c:pt idx="1051">
                  <c:v>43065</c:v>
                </c:pt>
                <c:pt idx="1052">
                  <c:v>43066</c:v>
                </c:pt>
                <c:pt idx="1053">
                  <c:v>43067</c:v>
                </c:pt>
                <c:pt idx="1054">
                  <c:v>43068</c:v>
                </c:pt>
                <c:pt idx="1055">
                  <c:v>43069</c:v>
                </c:pt>
                <c:pt idx="1056">
                  <c:v>43070</c:v>
                </c:pt>
                <c:pt idx="1057">
                  <c:v>43071</c:v>
                </c:pt>
                <c:pt idx="1058">
                  <c:v>43072</c:v>
                </c:pt>
                <c:pt idx="1059">
                  <c:v>43073</c:v>
                </c:pt>
                <c:pt idx="1060">
                  <c:v>43074</c:v>
                </c:pt>
                <c:pt idx="1061">
                  <c:v>43075</c:v>
                </c:pt>
                <c:pt idx="1062">
                  <c:v>43076</c:v>
                </c:pt>
                <c:pt idx="1063">
                  <c:v>43077</c:v>
                </c:pt>
                <c:pt idx="1064">
                  <c:v>43079</c:v>
                </c:pt>
                <c:pt idx="1065">
                  <c:v>43080</c:v>
                </c:pt>
                <c:pt idx="1066">
                  <c:v>43081</c:v>
                </c:pt>
                <c:pt idx="1067">
                  <c:v>43082</c:v>
                </c:pt>
                <c:pt idx="1068">
                  <c:v>43083</c:v>
                </c:pt>
                <c:pt idx="1069">
                  <c:v>43084</c:v>
                </c:pt>
                <c:pt idx="1070">
                  <c:v>43085</c:v>
                </c:pt>
                <c:pt idx="1071">
                  <c:v>43086</c:v>
                </c:pt>
                <c:pt idx="1072">
                  <c:v>43087</c:v>
                </c:pt>
                <c:pt idx="1073">
                  <c:v>43088</c:v>
                </c:pt>
                <c:pt idx="1074">
                  <c:v>43089</c:v>
                </c:pt>
                <c:pt idx="1075">
                  <c:v>43090</c:v>
                </c:pt>
                <c:pt idx="1076">
                  <c:v>43091</c:v>
                </c:pt>
                <c:pt idx="1077">
                  <c:v>43092</c:v>
                </c:pt>
                <c:pt idx="1078">
                  <c:v>43093</c:v>
                </c:pt>
                <c:pt idx="1079">
                  <c:v>43094</c:v>
                </c:pt>
                <c:pt idx="1080">
                  <c:v>43095</c:v>
                </c:pt>
                <c:pt idx="1081">
                  <c:v>43096</c:v>
                </c:pt>
                <c:pt idx="1082">
                  <c:v>43097</c:v>
                </c:pt>
                <c:pt idx="1083">
                  <c:v>43098</c:v>
                </c:pt>
                <c:pt idx="1084">
                  <c:v>43099</c:v>
                </c:pt>
                <c:pt idx="1085">
                  <c:v>43100</c:v>
                </c:pt>
                <c:pt idx="1086">
                  <c:v>43101</c:v>
                </c:pt>
                <c:pt idx="1087">
                  <c:v>43102</c:v>
                </c:pt>
                <c:pt idx="1088">
                  <c:v>43103</c:v>
                </c:pt>
                <c:pt idx="1089">
                  <c:v>43104</c:v>
                </c:pt>
                <c:pt idx="1090">
                  <c:v>43105</c:v>
                </c:pt>
                <c:pt idx="1091">
                  <c:v>43106</c:v>
                </c:pt>
                <c:pt idx="1092">
                  <c:v>43107</c:v>
                </c:pt>
                <c:pt idx="1093">
                  <c:v>43108</c:v>
                </c:pt>
                <c:pt idx="1094">
                  <c:v>43109</c:v>
                </c:pt>
                <c:pt idx="1095">
                  <c:v>43110</c:v>
                </c:pt>
                <c:pt idx="1096">
                  <c:v>43111</c:v>
                </c:pt>
                <c:pt idx="1097">
                  <c:v>43112</c:v>
                </c:pt>
                <c:pt idx="1098">
                  <c:v>43113</c:v>
                </c:pt>
                <c:pt idx="1099">
                  <c:v>43114</c:v>
                </c:pt>
                <c:pt idx="1100">
                  <c:v>43115</c:v>
                </c:pt>
                <c:pt idx="1101">
                  <c:v>43116</c:v>
                </c:pt>
                <c:pt idx="1102">
                  <c:v>43117</c:v>
                </c:pt>
                <c:pt idx="1103">
                  <c:v>43118</c:v>
                </c:pt>
                <c:pt idx="1104">
                  <c:v>43119</c:v>
                </c:pt>
                <c:pt idx="1105">
                  <c:v>43120</c:v>
                </c:pt>
                <c:pt idx="1106">
                  <c:v>43121</c:v>
                </c:pt>
                <c:pt idx="1107">
                  <c:v>43122</c:v>
                </c:pt>
                <c:pt idx="1108">
                  <c:v>43123</c:v>
                </c:pt>
                <c:pt idx="1109">
                  <c:v>43124</c:v>
                </c:pt>
                <c:pt idx="1110">
                  <c:v>43125</c:v>
                </c:pt>
                <c:pt idx="1111">
                  <c:v>43126</c:v>
                </c:pt>
                <c:pt idx="1112">
                  <c:v>43127</c:v>
                </c:pt>
                <c:pt idx="1113">
                  <c:v>43128</c:v>
                </c:pt>
                <c:pt idx="1114">
                  <c:v>43129</c:v>
                </c:pt>
                <c:pt idx="1115">
                  <c:v>43130</c:v>
                </c:pt>
                <c:pt idx="1116">
                  <c:v>43131</c:v>
                </c:pt>
                <c:pt idx="1117">
                  <c:v>43132</c:v>
                </c:pt>
                <c:pt idx="1118">
                  <c:v>43133</c:v>
                </c:pt>
                <c:pt idx="1119">
                  <c:v>43134</c:v>
                </c:pt>
                <c:pt idx="1120">
                  <c:v>43135</c:v>
                </c:pt>
                <c:pt idx="1121">
                  <c:v>43136</c:v>
                </c:pt>
                <c:pt idx="1122">
                  <c:v>43137</c:v>
                </c:pt>
                <c:pt idx="1123">
                  <c:v>43138</c:v>
                </c:pt>
                <c:pt idx="1124">
                  <c:v>43139</c:v>
                </c:pt>
                <c:pt idx="1125">
                  <c:v>43140</c:v>
                </c:pt>
                <c:pt idx="1126">
                  <c:v>43141</c:v>
                </c:pt>
                <c:pt idx="1127">
                  <c:v>43142</c:v>
                </c:pt>
                <c:pt idx="1128">
                  <c:v>43143</c:v>
                </c:pt>
                <c:pt idx="1129">
                  <c:v>43144</c:v>
                </c:pt>
                <c:pt idx="1130">
                  <c:v>43145</c:v>
                </c:pt>
                <c:pt idx="1131">
                  <c:v>43146</c:v>
                </c:pt>
                <c:pt idx="1132">
                  <c:v>43147</c:v>
                </c:pt>
                <c:pt idx="1133">
                  <c:v>43148</c:v>
                </c:pt>
                <c:pt idx="1134">
                  <c:v>43149</c:v>
                </c:pt>
                <c:pt idx="1135">
                  <c:v>43150</c:v>
                </c:pt>
                <c:pt idx="1136">
                  <c:v>43151</c:v>
                </c:pt>
                <c:pt idx="1137">
                  <c:v>43152</c:v>
                </c:pt>
                <c:pt idx="1138">
                  <c:v>43153</c:v>
                </c:pt>
                <c:pt idx="1139">
                  <c:v>43154</c:v>
                </c:pt>
                <c:pt idx="1140">
                  <c:v>43155</c:v>
                </c:pt>
                <c:pt idx="1141">
                  <c:v>43156</c:v>
                </c:pt>
                <c:pt idx="1142">
                  <c:v>43157</c:v>
                </c:pt>
                <c:pt idx="1143">
                  <c:v>43158</c:v>
                </c:pt>
                <c:pt idx="1144">
                  <c:v>43159</c:v>
                </c:pt>
                <c:pt idx="1145">
                  <c:v>43160</c:v>
                </c:pt>
                <c:pt idx="1146">
                  <c:v>43161</c:v>
                </c:pt>
                <c:pt idx="1147">
                  <c:v>43162</c:v>
                </c:pt>
                <c:pt idx="1148">
                  <c:v>43163</c:v>
                </c:pt>
                <c:pt idx="1149">
                  <c:v>43164</c:v>
                </c:pt>
                <c:pt idx="1150">
                  <c:v>43165</c:v>
                </c:pt>
                <c:pt idx="1151">
                  <c:v>43166</c:v>
                </c:pt>
                <c:pt idx="1152">
                  <c:v>43167</c:v>
                </c:pt>
                <c:pt idx="1153">
                  <c:v>43168</c:v>
                </c:pt>
                <c:pt idx="1154">
                  <c:v>43169</c:v>
                </c:pt>
                <c:pt idx="1155">
                  <c:v>43170</c:v>
                </c:pt>
                <c:pt idx="1156">
                  <c:v>43171</c:v>
                </c:pt>
                <c:pt idx="1157">
                  <c:v>43172</c:v>
                </c:pt>
                <c:pt idx="1158">
                  <c:v>43173</c:v>
                </c:pt>
                <c:pt idx="1159">
                  <c:v>43174</c:v>
                </c:pt>
                <c:pt idx="1160">
                  <c:v>43175</c:v>
                </c:pt>
                <c:pt idx="1161">
                  <c:v>43176</c:v>
                </c:pt>
                <c:pt idx="1162">
                  <c:v>43177</c:v>
                </c:pt>
                <c:pt idx="1163">
                  <c:v>43178</c:v>
                </c:pt>
                <c:pt idx="1164">
                  <c:v>43179</c:v>
                </c:pt>
                <c:pt idx="1165">
                  <c:v>43180</c:v>
                </c:pt>
                <c:pt idx="1166">
                  <c:v>43181</c:v>
                </c:pt>
                <c:pt idx="1167">
                  <c:v>43182</c:v>
                </c:pt>
                <c:pt idx="1168">
                  <c:v>43183</c:v>
                </c:pt>
                <c:pt idx="1169">
                  <c:v>43184</c:v>
                </c:pt>
                <c:pt idx="1170">
                  <c:v>43185</c:v>
                </c:pt>
                <c:pt idx="1171">
                  <c:v>43186</c:v>
                </c:pt>
                <c:pt idx="1172">
                  <c:v>43187</c:v>
                </c:pt>
                <c:pt idx="1173">
                  <c:v>43188</c:v>
                </c:pt>
                <c:pt idx="1174">
                  <c:v>43189</c:v>
                </c:pt>
                <c:pt idx="1175">
                  <c:v>43190</c:v>
                </c:pt>
                <c:pt idx="1176">
                  <c:v>43191</c:v>
                </c:pt>
                <c:pt idx="1177">
                  <c:v>43192</c:v>
                </c:pt>
                <c:pt idx="1178">
                  <c:v>43193</c:v>
                </c:pt>
                <c:pt idx="1179">
                  <c:v>43194</c:v>
                </c:pt>
                <c:pt idx="1180">
                  <c:v>43195</c:v>
                </c:pt>
                <c:pt idx="1181">
                  <c:v>43196</c:v>
                </c:pt>
                <c:pt idx="1182">
                  <c:v>43197</c:v>
                </c:pt>
                <c:pt idx="1183">
                  <c:v>43198</c:v>
                </c:pt>
                <c:pt idx="1184">
                  <c:v>43199</c:v>
                </c:pt>
                <c:pt idx="1185">
                  <c:v>43200</c:v>
                </c:pt>
                <c:pt idx="1186">
                  <c:v>43201</c:v>
                </c:pt>
                <c:pt idx="1187">
                  <c:v>43202</c:v>
                </c:pt>
                <c:pt idx="1188">
                  <c:v>43203</c:v>
                </c:pt>
                <c:pt idx="1189">
                  <c:v>43204</c:v>
                </c:pt>
                <c:pt idx="1190">
                  <c:v>43205</c:v>
                </c:pt>
                <c:pt idx="1191">
                  <c:v>43206</c:v>
                </c:pt>
                <c:pt idx="1192">
                  <c:v>43207</c:v>
                </c:pt>
                <c:pt idx="1193">
                  <c:v>43208</c:v>
                </c:pt>
                <c:pt idx="1194">
                  <c:v>43209</c:v>
                </c:pt>
                <c:pt idx="1195">
                  <c:v>43210</c:v>
                </c:pt>
                <c:pt idx="1196">
                  <c:v>43211</c:v>
                </c:pt>
                <c:pt idx="1197">
                  <c:v>43212</c:v>
                </c:pt>
                <c:pt idx="1198">
                  <c:v>43213</c:v>
                </c:pt>
                <c:pt idx="1199">
                  <c:v>43214</c:v>
                </c:pt>
                <c:pt idx="1200">
                  <c:v>43215</c:v>
                </c:pt>
                <c:pt idx="1201">
                  <c:v>43216</c:v>
                </c:pt>
                <c:pt idx="1202">
                  <c:v>43217</c:v>
                </c:pt>
                <c:pt idx="1203">
                  <c:v>43218</c:v>
                </c:pt>
                <c:pt idx="1204">
                  <c:v>43219</c:v>
                </c:pt>
                <c:pt idx="1205">
                  <c:v>43220</c:v>
                </c:pt>
                <c:pt idx="1206">
                  <c:v>43221</c:v>
                </c:pt>
                <c:pt idx="1207">
                  <c:v>43222</c:v>
                </c:pt>
                <c:pt idx="1208">
                  <c:v>43223</c:v>
                </c:pt>
                <c:pt idx="1209">
                  <c:v>43224</c:v>
                </c:pt>
                <c:pt idx="1210">
                  <c:v>43225</c:v>
                </c:pt>
                <c:pt idx="1211">
                  <c:v>43226</c:v>
                </c:pt>
                <c:pt idx="1212">
                  <c:v>43227</c:v>
                </c:pt>
                <c:pt idx="1213">
                  <c:v>43231</c:v>
                </c:pt>
                <c:pt idx="1214">
                  <c:v>43232</c:v>
                </c:pt>
                <c:pt idx="1215">
                  <c:v>43233</c:v>
                </c:pt>
                <c:pt idx="1216">
                  <c:v>43234</c:v>
                </c:pt>
                <c:pt idx="1217">
                  <c:v>43235</c:v>
                </c:pt>
                <c:pt idx="1218">
                  <c:v>43236</c:v>
                </c:pt>
              </c:numCache>
            </c:numRef>
          </c:cat>
          <c:val>
            <c:numRef>
              <c:f>'[Data KPI 2015 - 2018.xlsx]Sheet2'!$B$4:$ATX$4</c:f>
              <c:numCache>
                <c:formatCode>General</c:formatCode>
                <c:ptCount val="1219"/>
                <c:pt idx="0">
                  <c:v>0.501</c:v>
                </c:pt>
                <c:pt idx="1">
                  <c:v>0.496</c:v>
                </c:pt>
                <c:pt idx="2">
                  <c:v>0.46200000000000002</c:v>
                </c:pt>
                <c:pt idx="3">
                  <c:v>0.48599999999999999</c:v>
                </c:pt>
                <c:pt idx="4">
                  <c:v>0.48299999999999998</c:v>
                </c:pt>
                <c:pt idx="5">
                  <c:v>0.47899999999999998</c:v>
                </c:pt>
                <c:pt idx="6">
                  <c:v>0.48799999999999999</c:v>
                </c:pt>
                <c:pt idx="7">
                  <c:v>0.48499999999999999</c:v>
                </c:pt>
                <c:pt idx="8">
                  <c:v>0.48099999999999998</c:v>
                </c:pt>
                <c:pt idx="9">
                  <c:v>0.44500000000000001</c:v>
                </c:pt>
                <c:pt idx="10">
                  <c:v>0.45900000000000002</c:v>
                </c:pt>
                <c:pt idx="11">
                  <c:v>0.46100000000000002</c:v>
                </c:pt>
                <c:pt idx="12">
                  <c:v>0.44900000000000001</c:v>
                </c:pt>
                <c:pt idx="13">
                  <c:v>0.47</c:v>
                </c:pt>
                <c:pt idx="14">
                  <c:v>0.46200000000000002</c:v>
                </c:pt>
                <c:pt idx="15">
                  <c:v>0.47899999999999998</c:v>
                </c:pt>
                <c:pt idx="16">
                  <c:v>0.41599999999999998</c:v>
                </c:pt>
                <c:pt idx="17">
                  <c:v>0.46600000000000003</c:v>
                </c:pt>
                <c:pt idx="18">
                  <c:v>0.47399999999999998</c:v>
                </c:pt>
                <c:pt idx="19">
                  <c:v>0.47699999999999998</c:v>
                </c:pt>
                <c:pt idx="20">
                  <c:v>0.46600000000000003</c:v>
                </c:pt>
                <c:pt idx="21">
                  <c:v>0.46400000000000002</c:v>
                </c:pt>
                <c:pt idx="22">
                  <c:v>0.47099999999999997</c:v>
                </c:pt>
                <c:pt idx="23">
                  <c:v>0.433</c:v>
                </c:pt>
                <c:pt idx="24">
                  <c:v>0.47299999999999998</c:v>
                </c:pt>
                <c:pt idx="25">
                  <c:v>0.48299999999999998</c:v>
                </c:pt>
                <c:pt idx="26">
                  <c:v>0.46200000000000002</c:v>
                </c:pt>
                <c:pt idx="27">
                  <c:v>0.46200000000000002</c:v>
                </c:pt>
                <c:pt idx="28">
                  <c:v>0.46300000000000002</c:v>
                </c:pt>
                <c:pt idx="29">
                  <c:v>0.46400000000000002</c:v>
                </c:pt>
                <c:pt idx="30">
                  <c:v>0.42199999999999999</c:v>
                </c:pt>
                <c:pt idx="31">
                  <c:v>0.39100000000000001</c:v>
                </c:pt>
                <c:pt idx="32">
                  <c:v>0.45800000000000002</c:v>
                </c:pt>
                <c:pt idx="33">
                  <c:v>0.40400000000000003</c:v>
                </c:pt>
                <c:pt idx="34">
                  <c:v>0.41499999999999998</c:v>
                </c:pt>
                <c:pt idx="35">
                  <c:v>0.43</c:v>
                </c:pt>
                <c:pt idx="36">
                  <c:v>0.42899999999999999</c:v>
                </c:pt>
                <c:pt idx="37">
                  <c:v>0.441</c:v>
                </c:pt>
                <c:pt idx="38">
                  <c:v>0.44600000000000001</c:v>
                </c:pt>
                <c:pt idx="39">
                  <c:v>0.46500000000000002</c:v>
                </c:pt>
                <c:pt idx="40">
                  <c:v>0.442</c:v>
                </c:pt>
                <c:pt idx="41">
                  <c:v>0.44600000000000001</c:v>
                </c:pt>
                <c:pt idx="42">
                  <c:v>0.45</c:v>
                </c:pt>
                <c:pt idx="43">
                  <c:v>0.45100000000000001</c:v>
                </c:pt>
                <c:pt idx="44">
                  <c:v>0.46800000000000003</c:v>
                </c:pt>
                <c:pt idx="45">
                  <c:v>0.443</c:v>
                </c:pt>
                <c:pt idx="46">
                  <c:v>0.46200000000000002</c:v>
                </c:pt>
                <c:pt idx="47">
                  <c:v>0.45</c:v>
                </c:pt>
                <c:pt idx="48">
                  <c:v>0.46</c:v>
                </c:pt>
                <c:pt idx="49">
                  <c:v>0.437</c:v>
                </c:pt>
                <c:pt idx="50">
                  <c:v>0.44</c:v>
                </c:pt>
                <c:pt idx="51">
                  <c:v>0.41299999999999998</c:v>
                </c:pt>
                <c:pt idx="52">
                  <c:v>0.443</c:v>
                </c:pt>
                <c:pt idx="53">
                  <c:v>0.45200000000000001</c:v>
                </c:pt>
                <c:pt idx="54">
                  <c:v>0.46100000000000002</c:v>
                </c:pt>
                <c:pt idx="55">
                  <c:v>0.47</c:v>
                </c:pt>
                <c:pt idx="56">
                  <c:v>0.435</c:v>
                </c:pt>
                <c:pt idx="57">
                  <c:v>0.44400000000000001</c:v>
                </c:pt>
                <c:pt idx="58">
                  <c:v>0.39</c:v>
                </c:pt>
                <c:pt idx="59">
                  <c:v>0.42799999999999999</c:v>
                </c:pt>
                <c:pt idx="60">
                  <c:v>0.41399999999999998</c:v>
                </c:pt>
                <c:pt idx="61">
                  <c:v>0.42399999999999999</c:v>
                </c:pt>
                <c:pt idx="62">
                  <c:v>0.44</c:v>
                </c:pt>
                <c:pt idx="63">
                  <c:v>0.439</c:v>
                </c:pt>
                <c:pt idx="64">
                  <c:v>0.45300000000000001</c:v>
                </c:pt>
                <c:pt idx="65">
                  <c:v>0.40699999999999997</c:v>
                </c:pt>
                <c:pt idx="66">
                  <c:v>0.44900000000000001</c:v>
                </c:pt>
                <c:pt idx="67">
                  <c:v>0.45</c:v>
                </c:pt>
                <c:pt idx="68">
                  <c:v>0.44</c:v>
                </c:pt>
                <c:pt idx="69">
                  <c:v>0.44800000000000001</c:v>
                </c:pt>
                <c:pt idx="70">
                  <c:v>0.441</c:v>
                </c:pt>
                <c:pt idx="71">
                  <c:v>0.45400000000000001</c:v>
                </c:pt>
                <c:pt idx="72">
                  <c:v>0.39800000000000002</c:v>
                </c:pt>
                <c:pt idx="73">
                  <c:v>0.45700000000000002</c:v>
                </c:pt>
                <c:pt idx="74">
                  <c:v>0.443</c:v>
                </c:pt>
                <c:pt idx="75">
                  <c:v>0.441</c:v>
                </c:pt>
                <c:pt idx="76">
                  <c:v>0.434</c:v>
                </c:pt>
                <c:pt idx="77">
                  <c:v>0.46700000000000003</c:v>
                </c:pt>
                <c:pt idx="78">
                  <c:v>0.45900000000000002</c:v>
                </c:pt>
                <c:pt idx="79">
                  <c:v>0.40200000000000002</c:v>
                </c:pt>
                <c:pt idx="80">
                  <c:v>0.44800000000000001</c:v>
                </c:pt>
                <c:pt idx="81">
                  <c:v>0.47599999999999998</c:v>
                </c:pt>
                <c:pt idx="82">
                  <c:v>0.46800000000000003</c:v>
                </c:pt>
                <c:pt idx="83">
                  <c:v>0.48499999999999999</c:v>
                </c:pt>
                <c:pt idx="84">
                  <c:v>0.48499999999999999</c:v>
                </c:pt>
                <c:pt idx="85">
                  <c:v>0.54400000000000004</c:v>
                </c:pt>
                <c:pt idx="86">
                  <c:v>0.499</c:v>
                </c:pt>
                <c:pt idx="87">
                  <c:v>0.53600000000000003</c:v>
                </c:pt>
                <c:pt idx="88">
                  <c:v>0.59299999999999997</c:v>
                </c:pt>
                <c:pt idx="89">
                  <c:v>0.59</c:v>
                </c:pt>
                <c:pt idx="90">
                  <c:v>0.56799999999999995</c:v>
                </c:pt>
                <c:pt idx="91">
                  <c:v>0.54800000000000004</c:v>
                </c:pt>
                <c:pt idx="92">
                  <c:v>0.55000000000000004</c:v>
                </c:pt>
                <c:pt idx="93">
                  <c:v>0.51800000000000002</c:v>
                </c:pt>
                <c:pt idx="94">
                  <c:v>0.54500000000000004</c:v>
                </c:pt>
                <c:pt idx="95">
                  <c:v>0.53900000000000003</c:v>
                </c:pt>
                <c:pt idx="96">
                  <c:v>0.54</c:v>
                </c:pt>
                <c:pt idx="97">
                  <c:v>0.54500000000000004</c:v>
                </c:pt>
                <c:pt idx="98">
                  <c:v>0.54600000000000004</c:v>
                </c:pt>
                <c:pt idx="99">
                  <c:v>0.54900000000000004</c:v>
                </c:pt>
                <c:pt idx="100">
                  <c:v>0.50700000000000001</c:v>
                </c:pt>
                <c:pt idx="101">
                  <c:v>0.54</c:v>
                </c:pt>
                <c:pt idx="102">
                  <c:v>0.53300000000000003</c:v>
                </c:pt>
                <c:pt idx="103">
                  <c:v>0.53900000000000003</c:v>
                </c:pt>
                <c:pt idx="104">
                  <c:v>0.54400000000000004</c:v>
                </c:pt>
                <c:pt idx="105">
                  <c:v>0.54300000000000004</c:v>
                </c:pt>
                <c:pt idx="106">
                  <c:v>0.52700000000000002</c:v>
                </c:pt>
                <c:pt idx="107">
                  <c:v>0.495</c:v>
                </c:pt>
                <c:pt idx="108">
                  <c:v>0.52</c:v>
                </c:pt>
                <c:pt idx="109">
                  <c:v>0.52100000000000002</c:v>
                </c:pt>
                <c:pt idx="110">
                  <c:v>0.50700000000000001</c:v>
                </c:pt>
                <c:pt idx="111">
                  <c:v>0.51800000000000002</c:v>
                </c:pt>
                <c:pt idx="112">
                  <c:v>0.52300000000000002</c:v>
                </c:pt>
                <c:pt idx="113">
                  <c:v>0.51200000000000001</c:v>
                </c:pt>
                <c:pt idx="114">
                  <c:v>0.47299999999999998</c:v>
                </c:pt>
                <c:pt idx="115">
                  <c:v>0.51400000000000001</c:v>
                </c:pt>
                <c:pt idx="116">
                  <c:v>0.50600000000000001</c:v>
                </c:pt>
                <c:pt idx="117">
                  <c:v>0.502</c:v>
                </c:pt>
                <c:pt idx="118">
                  <c:v>0.504</c:v>
                </c:pt>
                <c:pt idx="119">
                  <c:v>0.51800000000000002</c:v>
                </c:pt>
                <c:pt idx="120">
                  <c:v>0.497</c:v>
                </c:pt>
                <c:pt idx="121">
                  <c:v>0.45400000000000001</c:v>
                </c:pt>
                <c:pt idx="122">
                  <c:v>0.47899999999999998</c:v>
                </c:pt>
                <c:pt idx="123">
                  <c:v>0.48499999999999999</c:v>
                </c:pt>
                <c:pt idx="124">
                  <c:v>0.47699999999999998</c:v>
                </c:pt>
                <c:pt idx="125">
                  <c:v>0.48099999999999998</c:v>
                </c:pt>
                <c:pt idx="126">
                  <c:v>0.50800000000000001</c:v>
                </c:pt>
                <c:pt idx="127">
                  <c:v>0.50600000000000001</c:v>
                </c:pt>
                <c:pt idx="128">
                  <c:v>0.48299999999999998</c:v>
                </c:pt>
                <c:pt idx="129">
                  <c:v>0.501</c:v>
                </c:pt>
                <c:pt idx="130">
                  <c:v>0.48799999999999999</c:v>
                </c:pt>
                <c:pt idx="131">
                  <c:v>0.48299999999999998</c:v>
                </c:pt>
                <c:pt idx="132">
                  <c:v>0.48</c:v>
                </c:pt>
                <c:pt idx="133">
                  <c:v>0.35699999999999998</c:v>
                </c:pt>
                <c:pt idx="134">
                  <c:v>0.42699999999999999</c:v>
                </c:pt>
                <c:pt idx="135">
                  <c:v>0.38800000000000001</c:v>
                </c:pt>
                <c:pt idx="136">
                  <c:v>0.441</c:v>
                </c:pt>
                <c:pt idx="137">
                  <c:v>0.44600000000000001</c:v>
                </c:pt>
                <c:pt idx="138">
                  <c:v>0.44700000000000001</c:v>
                </c:pt>
                <c:pt idx="139">
                  <c:v>0.46200000000000002</c:v>
                </c:pt>
                <c:pt idx="140">
                  <c:v>0.47399999999999998</c:v>
                </c:pt>
                <c:pt idx="141">
                  <c:v>0.48199999999999998</c:v>
                </c:pt>
                <c:pt idx="142">
                  <c:v>0.44900000000000001</c:v>
                </c:pt>
                <c:pt idx="143">
                  <c:v>0.48599999999999999</c:v>
                </c:pt>
                <c:pt idx="144">
                  <c:v>0.495</c:v>
                </c:pt>
                <c:pt idx="145">
                  <c:v>0.49</c:v>
                </c:pt>
                <c:pt idx="146">
                  <c:v>0.498</c:v>
                </c:pt>
                <c:pt idx="147">
                  <c:v>0.48199999999999998</c:v>
                </c:pt>
                <c:pt idx="148">
                  <c:v>0.47699999999999998</c:v>
                </c:pt>
                <c:pt idx="149">
                  <c:v>0.45900000000000002</c:v>
                </c:pt>
                <c:pt idx="150">
                  <c:v>0.47099999999999997</c:v>
                </c:pt>
                <c:pt idx="151">
                  <c:v>0.5</c:v>
                </c:pt>
                <c:pt idx="152">
                  <c:v>0.49</c:v>
                </c:pt>
                <c:pt idx="153">
                  <c:v>0.499</c:v>
                </c:pt>
                <c:pt idx="154">
                  <c:v>0.49</c:v>
                </c:pt>
                <c:pt idx="155">
                  <c:v>0.501</c:v>
                </c:pt>
                <c:pt idx="156">
                  <c:v>0.47499999999999998</c:v>
                </c:pt>
                <c:pt idx="157">
                  <c:v>0.50700000000000001</c:v>
                </c:pt>
                <c:pt idx="158">
                  <c:v>0.48699999999999999</c:v>
                </c:pt>
                <c:pt idx="159">
                  <c:v>0.503</c:v>
                </c:pt>
                <c:pt idx="160">
                  <c:v>0.51</c:v>
                </c:pt>
                <c:pt idx="161">
                  <c:v>0.51300000000000001</c:v>
                </c:pt>
                <c:pt idx="162">
                  <c:v>0.49399999999999999</c:v>
                </c:pt>
                <c:pt idx="163">
                  <c:v>0.46899999999999997</c:v>
                </c:pt>
                <c:pt idx="164">
                  <c:v>0.49</c:v>
                </c:pt>
                <c:pt idx="165">
                  <c:v>0.503</c:v>
                </c:pt>
                <c:pt idx="166">
                  <c:v>0.499</c:v>
                </c:pt>
                <c:pt idx="167">
                  <c:v>0.497</c:v>
                </c:pt>
                <c:pt idx="168">
                  <c:v>0.499</c:v>
                </c:pt>
                <c:pt idx="169">
                  <c:v>0.504</c:v>
                </c:pt>
                <c:pt idx="170">
                  <c:v>0.47599999999999998</c:v>
                </c:pt>
                <c:pt idx="171">
                  <c:v>0.497</c:v>
                </c:pt>
                <c:pt idx="172">
                  <c:v>0.50600000000000001</c:v>
                </c:pt>
                <c:pt idx="173">
                  <c:v>0.499</c:v>
                </c:pt>
                <c:pt idx="174">
                  <c:v>0.499</c:v>
                </c:pt>
                <c:pt idx="175">
                  <c:v>0.50800000000000001</c:v>
                </c:pt>
                <c:pt idx="176">
                  <c:v>0.51400000000000001</c:v>
                </c:pt>
                <c:pt idx="177">
                  <c:v>0.48499999999999999</c:v>
                </c:pt>
                <c:pt idx="178">
                  <c:v>0.498</c:v>
                </c:pt>
                <c:pt idx="179">
                  <c:v>0.505</c:v>
                </c:pt>
                <c:pt idx="180">
                  <c:v>0.50700000000000001</c:v>
                </c:pt>
                <c:pt idx="181">
                  <c:v>0.49099999999999999</c:v>
                </c:pt>
                <c:pt idx="182">
                  <c:v>0.49299999999999999</c:v>
                </c:pt>
                <c:pt idx="183">
                  <c:v>0.52300000000000002</c:v>
                </c:pt>
                <c:pt idx="184">
                  <c:v>0.48</c:v>
                </c:pt>
                <c:pt idx="185">
                  <c:v>0.501</c:v>
                </c:pt>
                <c:pt idx="186">
                  <c:v>0.48399999999999999</c:v>
                </c:pt>
                <c:pt idx="187">
                  <c:v>0.5</c:v>
                </c:pt>
                <c:pt idx="188">
                  <c:v>0.48699999999999999</c:v>
                </c:pt>
                <c:pt idx="189">
                  <c:v>0.496</c:v>
                </c:pt>
                <c:pt idx="190">
                  <c:v>0.498</c:v>
                </c:pt>
                <c:pt idx="191">
                  <c:v>0.47099999999999997</c:v>
                </c:pt>
                <c:pt idx="192">
                  <c:v>0.495</c:v>
                </c:pt>
                <c:pt idx="193">
                  <c:v>0.49299999999999999</c:v>
                </c:pt>
                <c:pt idx="194">
                  <c:v>0.499</c:v>
                </c:pt>
                <c:pt idx="195">
                  <c:v>0.495</c:v>
                </c:pt>
                <c:pt idx="196">
                  <c:v>0.47</c:v>
                </c:pt>
                <c:pt idx="197">
                  <c:v>0.47599999999999998</c:v>
                </c:pt>
                <c:pt idx="198">
                  <c:v>0.45700000000000002</c:v>
                </c:pt>
                <c:pt idx="199">
                  <c:v>0.495</c:v>
                </c:pt>
                <c:pt idx="200">
                  <c:v>0.497</c:v>
                </c:pt>
                <c:pt idx="201">
                  <c:v>0.495</c:v>
                </c:pt>
                <c:pt idx="202">
                  <c:v>0.49099999999999999</c:v>
                </c:pt>
                <c:pt idx="203">
                  <c:v>0.497</c:v>
                </c:pt>
                <c:pt idx="204">
                  <c:v>0.502</c:v>
                </c:pt>
                <c:pt idx="205">
                  <c:v>0.46600000000000003</c:v>
                </c:pt>
                <c:pt idx="206">
                  <c:v>0.48399999999999999</c:v>
                </c:pt>
                <c:pt idx="207">
                  <c:v>0.499</c:v>
                </c:pt>
                <c:pt idx="208">
                  <c:v>0.498</c:v>
                </c:pt>
                <c:pt idx="209">
                  <c:v>0.48399999999999999</c:v>
                </c:pt>
                <c:pt idx="210">
                  <c:v>0.48499999999999999</c:v>
                </c:pt>
                <c:pt idx="211">
                  <c:v>0.47399999999999998</c:v>
                </c:pt>
                <c:pt idx="212">
                  <c:v>0.45</c:v>
                </c:pt>
                <c:pt idx="213">
                  <c:v>0.46300000000000002</c:v>
                </c:pt>
                <c:pt idx="214">
                  <c:v>0.48099999999999998</c:v>
                </c:pt>
                <c:pt idx="215">
                  <c:v>0.46899999999999997</c:v>
                </c:pt>
                <c:pt idx="216">
                  <c:v>0.48499999999999999</c:v>
                </c:pt>
                <c:pt idx="217">
                  <c:v>0.47</c:v>
                </c:pt>
                <c:pt idx="218">
                  <c:v>0.46700000000000003</c:v>
                </c:pt>
                <c:pt idx="219">
                  <c:v>0.438</c:v>
                </c:pt>
                <c:pt idx="220">
                  <c:v>0.47199999999999998</c:v>
                </c:pt>
                <c:pt idx="221">
                  <c:v>0.48399999999999999</c:v>
                </c:pt>
                <c:pt idx="222">
                  <c:v>0.47599999999999998</c:v>
                </c:pt>
                <c:pt idx="223">
                  <c:v>0.48199999999999998</c:v>
                </c:pt>
                <c:pt idx="224">
                  <c:v>0.49099999999999999</c:v>
                </c:pt>
                <c:pt idx="225">
                  <c:v>0.46899999999999997</c:v>
                </c:pt>
                <c:pt idx="226">
                  <c:v>0.42299999999999999</c:v>
                </c:pt>
                <c:pt idx="227">
                  <c:v>0.46300000000000002</c:v>
                </c:pt>
                <c:pt idx="228">
                  <c:v>0.49</c:v>
                </c:pt>
                <c:pt idx="229">
                  <c:v>0.47199999999999998</c:v>
                </c:pt>
                <c:pt idx="230">
                  <c:v>0.46899999999999997</c:v>
                </c:pt>
                <c:pt idx="231">
                  <c:v>0.46400000000000002</c:v>
                </c:pt>
                <c:pt idx="232">
                  <c:v>0.47299999999999998</c:v>
                </c:pt>
                <c:pt idx="233">
                  <c:v>0.42699999999999999</c:v>
                </c:pt>
                <c:pt idx="234">
                  <c:v>0.48</c:v>
                </c:pt>
                <c:pt idx="235">
                  <c:v>0.5</c:v>
                </c:pt>
                <c:pt idx="236">
                  <c:v>0.44500000000000001</c:v>
                </c:pt>
                <c:pt idx="237">
                  <c:v>0.49099999999999999</c:v>
                </c:pt>
                <c:pt idx="238">
                  <c:v>0.48699999999999999</c:v>
                </c:pt>
                <c:pt idx="239">
                  <c:v>0.49</c:v>
                </c:pt>
                <c:pt idx="240">
                  <c:v>0.442</c:v>
                </c:pt>
                <c:pt idx="241">
                  <c:v>0.48399999999999999</c:v>
                </c:pt>
                <c:pt idx="242">
                  <c:v>0.47499999999999998</c:v>
                </c:pt>
                <c:pt idx="243">
                  <c:v>0.47099999999999997</c:v>
                </c:pt>
                <c:pt idx="244">
                  <c:v>0.47799999999999998</c:v>
                </c:pt>
                <c:pt idx="245">
                  <c:v>0.50800000000000001</c:v>
                </c:pt>
                <c:pt idx="246">
                  <c:v>0.497</c:v>
                </c:pt>
                <c:pt idx="247">
                  <c:v>0.442</c:v>
                </c:pt>
                <c:pt idx="248">
                  <c:v>0.48699999999999999</c:v>
                </c:pt>
                <c:pt idx="249">
                  <c:v>0.49199999999999999</c:v>
                </c:pt>
                <c:pt idx="250">
                  <c:v>0.48399999999999999</c:v>
                </c:pt>
                <c:pt idx="251">
                  <c:v>0.48</c:v>
                </c:pt>
                <c:pt idx="252">
                  <c:v>0.47199999999999998</c:v>
                </c:pt>
                <c:pt idx="253">
                  <c:v>0.49399999999999999</c:v>
                </c:pt>
                <c:pt idx="254">
                  <c:v>0.43099999999999999</c:v>
                </c:pt>
                <c:pt idx="255">
                  <c:v>0.48</c:v>
                </c:pt>
                <c:pt idx="256">
                  <c:v>0.44400000000000001</c:v>
                </c:pt>
                <c:pt idx="257">
                  <c:v>0.47699999999999998</c:v>
                </c:pt>
                <c:pt idx="258">
                  <c:v>0.47899999999999998</c:v>
                </c:pt>
                <c:pt idx="259">
                  <c:v>0.47799999999999998</c:v>
                </c:pt>
                <c:pt idx="260">
                  <c:v>0.47899999999999998</c:v>
                </c:pt>
                <c:pt idx="261">
                  <c:v>0.41599999999999998</c:v>
                </c:pt>
                <c:pt idx="262">
                  <c:v>0.47399999999999998</c:v>
                </c:pt>
                <c:pt idx="263">
                  <c:v>0.48699999999999999</c:v>
                </c:pt>
                <c:pt idx="264">
                  <c:v>0.48599999999999999</c:v>
                </c:pt>
                <c:pt idx="265">
                  <c:v>0.47</c:v>
                </c:pt>
                <c:pt idx="266">
                  <c:v>0.48199999999999998</c:v>
                </c:pt>
                <c:pt idx="267">
                  <c:v>0.49</c:v>
                </c:pt>
                <c:pt idx="268">
                  <c:v>0.43099999999999999</c:v>
                </c:pt>
                <c:pt idx="269">
                  <c:v>0.46899999999999997</c:v>
                </c:pt>
                <c:pt idx="270">
                  <c:v>0.46899999999999997</c:v>
                </c:pt>
                <c:pt idx="271">
                  <c:v>0.47499999999999998</c:v>
                </c:pt>
                <c:pt idx="272">
                  <c:v>0.47699999999999998</c:v>
                </c:pt>
                <c:pt idx="273">
                  <c:v>0.49</c:v>
                </c:pt>
                <c:pt idx="274">
                  <c:v>0.49</c:v>
                </c:pt>
                <c:pt idx="275">
                  <c:v>0.47799999999999998</c:v>
                </c:pt>
                <c:pt idx="276">
                  <c:v>0.49299999999999999</c:v>
                </c:pt>
                <c:pt idx="277">
                  <c:v>0.48799999999999999</c:v>
                </c:pt>
                <c:pt idx="278">
                  <c:v>0.48499999999999999</c:v>
                </c:pt>
                <c:pt idx="279">
                  <c:v>0.49399999999999999</c:v>
                </c:pt>
                <c:pt idx="280">
                  <c:v>0.46800000000000003</c:v>
                </c:pt>
                <c:pt idx="281">
                  <c:v>0.51500000000000001</c:v>
                </c:pt>
                <c:pt idx="282">
                  <c:v>0.45300000000000001</c:v>
                </c:pt>
                <c:pt idx="283">
                  <c:v>0.51800000000000002</c:v>
                </c:pt>
                <c:pt idx="284">
                  <c:v>0.48199999999999998</c:v>
                </c:pt>
                <c:pt idx="285">
                  <c:v>0.47799999999999998</c:v>
                </c:pt>
                <c:pt idx="286">
                  <c:v>0.49</c:v>
                </c:pt>
                <c:pt idx="287">
                  <c:v>0.48799999999999999</c:v>
                </c:pt>
                <c:pt idx="288">
                  <c:v>0.49299999999999999</c:v>
                </c:pt>
                <c:pt idx="289">
                  <c:v>0.433</c:v>
                </c:pt>
                <c:pt idx="290">
                  <c:v>0.47699999999999998</c:v>
                </c:pt>
                <c:pt idx="291">
                  <c:v>0.47199999999999998</c:v>
                </c:pt>
                <c:pt idx="292">
                  <c:v>0.45900000000000002</c:v>
                </c:pt>
                <c:pt idx="293">
                  <c:v>0.45800000000000002</c:v>
                </c:pt>
                <c:pt idx="294">
                  <c:v>0.46100000000000002</c:v>
                </c:pt>
                <c:pt idx="295">
                  <c:v>0.48899999999999999</c:v>
                </c:pt>
                <c:pt idx="296">
                  <c:v>0.38900000000000001</c:v>
                </c:pt>
                <c:pt idx="297">
                  <c:v>0.46100000000000002</c:v>
                </c:pt>
                <c:pt idx="298">
                  <c:v>0.45700000000000002</c:v>
                </c:pt>
                <c:pt idx="299">
                  <c:v>0.45900000000000002</c:v>
                </c:pt>
                <c:pt idx="300">
                  <c:v>0.439</c:v>
                </c:pt>
                <c:pt idx="301">
                  <c:v>0.44400000000000001</c:v>
                </c:pt>
                <c:pt idx="302">
                  <c:v>0.46899999999999997</c:v>
                </c:pt>
                <c:pt idx="303">
                  <c:v>0.42599999999999999</c:v>
                </c:pt>
                <c:pt idx="304">
                  <c:v>0.45800000000000002</c:v>
                </c:pt>
                <c:pt idx="305">
                  <c:v>0.45700000000000002</c:v>
                </c:pt>
                <c:pt idx="306">
                  <c:v>0.47</c:v>
                </c:pt>
                <c:pt idx="307">
                  <c:v>0.41699999999999998</c:v>
                </c:pt>
                <c:pt idx="308">
                  <c:v>0.42799999999999999</c:v>
                </c:pt>
                <c:pt idx="309">
                  <c:v>0.443</c:v>
                </c:pt>
                <c:pt idx="310">
                  <c:v>0.41199999999999998</c:v>
                </c:pt>
                <c:pt idx="311">
                  <c:v>0.45800000000000002</c:v>
                </c:pt>
                <c:pt idx="312">
                  <c:v>0.45400000000000001</c:v>
                </c:pt>
                <c:pt idx="313">
                  <c:v>0.44800000000000001</c:v>
                </c:pt>
                <c:pt idx="314">
                  <c:v>0.43</c:v>
                </c:pt>
                <c:pt idx="315">
                  <c:v>0.45100000000000001</c:v>
                </c:pt>
                <c:pt idx="316">
                  <c:v>0.435</c:v>
                </c:pt>
                <c:pt idx="317">
                  <c:v>0.379</c:v>
                </c:pt>
                <c:pt idx="318">
                  <c:v>0.45700000000000002</c:v>
                </c:pt>
                <c:pt idx="319">
                  <c:v>0.45200000000000001</c:v>
                </c:pt>
                <c:pt idx="320">
                  <c:v>0.45300000000000001</c:v>
                </c:pt>
                <c:pt idx="321">
                  <c:v>0.47599999999999998</c:v>
                </c:pt>
                <c:pt idx="322">
                  <c:v>0.47</c:v>
                </c:pt>
                <c:pt idx="323">
                  <c:v>0.46300000000000002</c:v>
                </c:pt>
                <c:pt idx="324">
                  <c:v>0.433</c:v>
                </c:pt>
                <c:pt idx="325">
                  <c:v>0.4</c:v>
                </c:pt>
                <c:pt idx="326">
                  <c:v>0.45600000000000002</c:v>
                </c:pt>
                <c:pt idx="327">
                  <c:v>0.47099999999999997</c:v>
                </c:pt>
                <c:pt idx="328">
                  <c:v>0.46400000000000002</c:v>
                </c:pt>
                <c:pt idx="329">
                  <c:v>0.48399999999999999</c:v>
                </c:pt>
                <c:pt idx="330">
                  <c:v>0.502</c:v>
                </c:pt>
                <c:pt idx="331">
                  <c:v>0.433</c:v>
                </c:pt>
                <c:pt idx="332">
                  <c:v>0.47799999999999998</c:v>
                </c:pt>
                <c:pt idx="333">
                  <c:v>0.46700000000000003</c:v>
                </c:pt>
                <c:pt idx="334">
                  <c:v>0.47399999999999998</c:v>
                </c:pt>
                <c:pt idx="335">
                  <c:v>0.495</c:v>
                </c:pt>
                <c:pt idx="336">
                  <c:v>0.497</c:v>
                </c:pt>
                <c:pt idx="337">
                  <c:v>0.498</c:v>
                </c:pt>
                <c:pt idx="338">
                  <c:v>0.43099999999999999</c:v>
                </c:pt>
                <c:pt idx="339">
                  <c:v>0.47299999999999998</c:v>
                </c:pt>
                <c:pt idx="340">
                  <c:v>0.47299999999999998</c:v>
                </c:pt>
                <c:pt idx="341">
                  <c:v>0.46899999999999997</c:v>
                </c:pt>
                <c:pt idx="342">
                  <c:v>0.49099999999999999</c:v>
                </c:pt>
                <c:pt idx="343">
                  <c:v>0.48099999999999998</c:v>
                </c:pt>
                <c:pt idx="344">
                  <c:v>0.497</c:v>
                </c:pt>
                <c:pt idx="345">
                  <c:v>0.438</c:v>
                </c:pt>
                <c:pt idx="346">
                  <c:v>0.48399999999999999</c:v>
                </c:pt>
                <c:pt idx="347">
                  <c:v>0.49</c:v>
                </c:pt>
                <c:pt idx="348">
                  <c:v>0.49299999999999999</c:v>
                </c:pt>
                <c:pt idx="349">
                  <c:v>0.45500000000000002</c:v>
                </c:pt>
                <c:pt idx="350">
                  <c:v>0.44900000000000001</c:v>
                </c:pt>
                <c:pt idx="351">
                  <c:v>0.49199999999999999</c:v>
                </c:pt>
                <c:pt idx="352">
                  <c:v>0.44600000000000001</c:v>
                </c:pt>
                <c:pt idx="353">
                  <c:v>0.48699999999999999</c:v>
                </c:pt>
                <c:pt idx="354">
                  <c:v>0.48399999999999999</c:v>
                </c:pt>
                <c:pt idx="355">
                  <c:v>0.48499999999999999</c:v>
                </c:pt>
                <c:pt idx="356">
                  <c:v>0.497</c:v>
                </c:pt>
                <c:pt idx="357">
                  <c:v>0.47799999999999998</c:v>
                </c:pt>
                <c:pt idx="358">
                  <c:v>0.48099999999999998</c:v>
                </c:pt>
                <c:pt idx="359">
                  <c:v>0.42399999999999999</c:v>
                </c:pt>
                <c:pt idx="360">
                  <c:v>0.48299999999999998</c:v>
                </c:pt>
                <c:pt idx="361">
                  <c:v>0.47499999999999998</c:v>
                </c:pt>
                <c:pt idx="362">
                  <c:v>0.47599999999999998</c:v>
                </c:pt>
                <c:pt idx="363">
                  <c:v>0.49399999999999999</c:v>
                </c:pt>
                <c:pt idx="364">
                  <c:v>0.48199999999999998</c:v>
                </c:pt>
                <c:pt idx="365">
                  <c:v>0.48599999999999999</c:v>
                </c:pt>
                <c:pt idx="366">
                  <c:v>0.42699999999999999</c:v>
                </c:pt>
                <c:pt idx="367">
                  <c:v>0.45900000000000002</c:v>
                </c:pt>
                <c:pt idx="368">
                  <c:v>0.45100000000000001</c:v>
                </c:pt>
                <c:pt idx="369">
                  <c:v>0.46400000000000002</c:v>
                </c:pt>
                <c:pt idx="370">
                  <c:v>0.47299999999999998</c:v>
                </c:pt>
                <c:pt idx="371">
                  <c:v>0.47099999999999997</c:v>
                </c:pt>
                <c:pt idx="372">
                  <c:v>0.48299999999999998</c:v>
                </c:pt>
                <c:pt idx="373">
                  <c:v>0.41699999999999998</c:v>
                </c:pt>
                <c:pt idx="374">
                  <c:v>0.46100000000000002</c:v>
                </c:pt>
                <c:pt idx="375">
                  <c:v>0.45400000000000001</c:v>
                </c:pt>
                <c:pt idx="376">
                  <c:v>0.46600000000000003</c:v>
                </c:pt>
                <c:pt idx="377">
                  <c:v>0.47499999999999998</c:v>
                </c:pt>
                <c:pt idx="378">
                  <c:v>0.498</c:v>
                </c:pt>
                <c:pt idx="379">
                  <c:v>0.497</c:v>
                </c:pt>
                <c:pt idx="380">
                  <c:v>0.441</c:v>
                </c:pt>
                <c:pt idx="381">
                  <c:v>0.49199999999999999</c:v>
                </c:pt>
                <c:pt idx="382">
                  <c:v>0.47699999999999998</c:v>
                </c:pt>
                <c:pt idx="383">
                  <c:v>0.48499999999999999</c:v>
                </c:pt>
                <c:pt idx="384">
                  <c:v>0.48899999999999999</c:v>
                </c:pt>
                <c:pt idx="385">
                  <c:v>0.47899999999999998</c:v>
                </c:pt>
                <c:pt idx="386">
                  <c:v>0.48699999999999999</c:v>
                </c:pt>
                <c:pt idx="387">
                  <c:v>0.45300000000000001</c:v>
                </c:pt>
                <c:pt idx="388">
                  <c:v>0.48099999999999998</c:v>
                </c:pt>
                <c:pt idx="389">
                  <c:v>0.48</c:v>
                </c:pt>
                <c:pt idx="390">
                  <c:v>0.47499999999999998</c:v>
                </c:pt>
                <c:pt idx="391">
                  <c:v>0.48599999999999999</c:v>
                </c:pt>
                <c:pt idx="392">
                  <c:v>0.48399999999999999</c:v>
                </c:pt>
                <c:pt idx="393">
                  <c:v>0.377</c:v>
                </c:pt>
                <c:pt idx="394">
                  <c:v>0.39200000000000002</c:v>
                </c:pt>
                <c:pt idx="395">
                  <c:v>0.45700000000000002</c:v>
                </c:pt>
                <c:pt idx="396">
                  <c:v>0.46700000000000003</c:v>
                </c:pt>
                <c:pt idx="397">
                  <c:v>0.46600000000000003</c:v>
                </c:pt>
                <c:pt idx="398">
                  <c:v>0.48899999999999999</c:v>
                </c:pt>
                <c:pt idx="399">
                  <c:v>0.46899999999999997</c:v>
                </c:pt>
                <c:pt idx="400">
                  <c:v>0.48</c:v>
                </c:pt>
                <c:pt idx="401">
                  <c:v>0.42599999999999999</c:v>
                </c:pt>
                <c:pt idx="402">
                  <c:v>0.46899999999999997</c:v>
                </c:pt>
                <c:pt idx="403">
                  <c:v>0.46600000000000003</c:v>
                </c:pt>
                <c:pt idx="404">
                  <c:v>0.47499999999999998</c:v>
                </c:pt>
                <c:pt idx="405">
                  <c:v>0.48699999999999999</c:v>
                </c:pt>
                <c:pt idx="406">
                  <c:v>0.49299999999999999</c:v>
                </c:pt>
                <c:pt idx="407">
                  <c:v>0.48599999999999999</c:v>
                </c:pt>
                <c:pt idx="408">
                  <c:v>0.42399999999999999</c:v>
                </c:pt>
                <c:pt idx="409">
                  <c:v>0.47299999999999998</c:v>
                </c:pt>
                <c:pt idx="410">
                  <c:v>0.46500000000000002</c:v>
                </c:pt>
                <c:pt idx="411">
                  <c:v>0.47399999999999998</c:v>
                </c:pt>
                <c:pt idx="412">
                  <c:v>0.48799999999999999</c:v>
                </c:pt>
                <c:pt idx="413">
                  <c:v>0.48499999999999999</c:v>
                </c:pt>
                <c:pt idx="414">
                  <c:v>0.48699999999999999</c:v>
                </c:pt>
                <c:pt idx="415">
                  <c:v>0.40200000000000002</c:v>
                </c:pt>
                <c:pt idx="416">
                  <c:v>0.45600000000000002</c:v>
                </c:pt>
                <c:pt idx="417">
                  <c:v>0.46200000000000002</c:v>
                </c:pt>
                <c:pt idx="418">
                  <c:v>0.46200000000000002</c:v>
                </c:pt>
                <c:pt idx="419">
                  <c:v>0.45800000000000002</c:v>
                </c:pt>
                <c:pt idx="420">
                  <c:v>0.46300000000000002</c:v>
                </c:pt>
                <c:pt idx="421">
                  <c:v>0.48899999999999999</c:v>
                </c:pt>
                <c:pt idx="422">
                  <c:v>0.41499999999999998</c:v>
                </c:pt>
                <c:pt idx="423">
                  <c:v>0.46</c:v>
                </c:pt>
                <c:pt idx="424">
                  <c:v>0.45400000000000001</c:v>
                </c:pt>
                <c:pt idx="425">
                  <c:v>0.47</c:v>
                </c:pt>
                <c:pt idx="426">
                  <c:v>0.46200000000000002</c:v>
                </c:pt>
                <c:pt idx="427">
                  <c:v>0.46899999999999997</c:v>
                </c:pt>
                <c:pt idx="428">
                  <c:v>0.47799999999999998</c:v>
                </c:pt>
                <c:pt idx="429">
                  <c:v>0.39900000000000002</c:v>
                </c:pt>
                <c:pt idx="430">
                  <c:v>0.45800000000000002</c:v>
                </c:pt>
                <c:pt idx="431">
                  <c:v>0.45900000000000002</c:v>
                </c:pt>
                <c:pt idx="432">
                  <c:v>0.46200000000000002</c:v>
                </c:pt>
                <c:pt idx="433">
                  <c:v>0.47599999999999998</c:v>
                </c:pt>
                <c:pt idx="434">
                  <c:v>0.46899999999999997</c:v>
                </c:pt>
                <c:pt idx="435">
                  <c:v>0.47199999999999998</c:v>
                </c:pt>
                <c:pt idx="436">
                  <c:v>0.4</c:v>
                </c:pt>
                <c:pt idx="437">
                  <c:v>0.46500000000000002</c:v>
                </c:pt>
                <c:pt idx="438">
                  <c:v>0.46</c:v>
                </c:pt>
                <c:pt idx="439">
                  <c:v>0.46400000000000002</c:v>
                </c:pt>
                <c:pt idx="440">
                  <c:v>0.47</c:v>
                </c:pt>
                <c:pt idx="441">
                  <c:v>0.47399999999999998</c:v>
                </c:pt>
                <c:pt idx="442">
                  <c:v>0.47499999999999998</c:v>
                </c:pt>
                <c:pt idx="443">
                  <c:v>0.40899999999999997</c:v>
                </c:pt>
                <c:pt idx="444">
                  <c:v>0.46400000000000002</c:v>
                </c:pt>
                <c:pt idx="445">
                  <c:v>0.46600000000000003</c:v>
                </c:pt>
                <c:pt idx="446">
                  <c:v>0.46500000000000002</c:v>
                </c:pt>
                <c:pt idx="447">
                  <c:v>0.47699999999999998</c:v>
                </c:pt>
                <c:pt idx="448">
                  <c:v>0.46800000000000003</c:v>
                </c:pt>
                <c:pt idx="449">
                  <c:v>0.47599999999999998</c:v>
                </c:pt>
                <c:pt idx="450">
                  <c:v>0.40200000000000002</c:v>
                </c:pt>
                <c:pt idx="451">
                  <c:v>0.45400000000000001</c:v>
                </c:pt>
                <c:pt idx="452">
                  <c:v>0.46100000000000002</c:v>
                </c:pt>
                <c:pt idx="453">
                  <c:v>0.45700000000000002</c:v>
                </c:pt>
                <c:pt idx="454">
                  <c:v>0.47</c:v>
                </c:pt>
                <c:pt idx="455">
                  <c:v>0.47</c:v>
                </c:pt>
                <c:pt idx="456">
                  <c:v>0.45900000000000002</c:v>
                </c:pt>
                <c:pt idx="457">
                  <c:v>0.39300000000000002</c:v>
                </c:pt>
                <c:pt idx="458">
                  <c:v>0.45</c:v>
                </c:pt>
                <c:pt idx="459">
                  <c:v>0.44</c:v>
                </c:pt>
                <c:pt idx="460">
                  <c:v>0.46200000000000002</c:v>
                </c:pt>
                <c:pt idx="461">
                  <c:v>0.46800000000000003</c:v>
                </c:pt>
                <c:pt idx="462">
                  <c:v>0.48</c:v>
                </c:pt>
                <c:pt idx="463">
                  <c:v>0.47299999999999998</c:v>
                </c:pt>
                <c:pt idx="464">
                  <c:v>0.42799999999999999</c:v>
                </c:pt>
                <c:pt idx="465">
                  <c:v>0.42099999999999999</c:v>
                </c:pt>
                <c:pt idx="466">
                  <c:v>0.46300000000000002</c:v>
                </c:pt>
                <c:pt idx="467">
                  <c:v>0.46300000000000002</c:v>
                </c:pt>
                <c:pt idx="468">
                  <c:v>0.47399999999999998</c:v>
                </c:pt>
                <c:pt idx="469">
                  <c:v>0.46100000000000002</c:v>
                </c:pt>
                <c:pt idx="470">
                  <c:v>0.47699999999999998</c:v>
                </c:pt>
                <c:pt idx="471">
                  <c:v>0.40799999999999997</c:v>
                </c:pt>
                <c:pt idx="472">
                  <c:v>0.46700000000000003</c:v>
                </c:pt>
                <c:pt idx="473">
                  <c:v>0.46400000000000002</c:v>
                </c:pt>
                <c:pt idx="474">
                  <c:v>0.47099999999999997</c:v>
                </c:pt>
                <c:pt idx="475">
                  <c:v>0.47</c:v>
                </c:pt>
                <c:pt idx="476">
                  <c:v>0.47799999999999998</c:v>
                </c:pt>
                <c:pt idx="477">
                  <c:v>0.47499999999999998</c:v>
                </c:pt>
                <c:pt idx="478">
                  <c:v>0.44900000000000001</c:v>
                </c:pt>
                <c:pt idx="479">
                  <c:v>0.45100000000000001</c:v>
                </c:pt>
                <c:pt idx="480">
                  <c:v>0.437</c:v>
                </c:pt>
                <c:pt idx="481">
                  <c:v>0.47199999999999998</c:v>
                </c:pt>
                <c:pt idx="482">
                  <c:v>0.47599999999999998</c:v>
                </c:pt>
                <c:pt idx="483">
                  <c:v>0.47599999999999998</c:v>
                </c:pt>
                <c:pt idx="484">
                  <c:v>0.48</c:v>
                </c:pt>
                <c:pt idx="485">
                  <c:v>0.41199999999999998</c:v>
                </c:pt>
                <c:pt idx="486">
                  <c:v>0.45800000000000002</c:v>
                </c:pt>
                <c:pt idx="487">
                  <c:v>0.45500000000000002</c:v>
                </c:pt>
                <c:pt idx="488">
                  <c:v>0.46500000000000002</c:v>
                </c:pt>
                <c:pt idx="489">
                  <c:v>0.41499999999999998</c:v>
                </c:pt>
                <c:pt idx="490">
                  <c:v>0.441</c:v>
                </c:pt>
                <c:pt idx="491">
                  <c:v>0.48</c:v>
                </c:pt>
                <c:pt idx="492">
                  <c:v>0.435</c:v>
                </c:pt>
                <c:pt idx="493">
                  <c:v>0.47799999999999998</c:v>
                </c:pt>
                <c:pt idx="494">
                  <c:v>0.47599999999999998</c:v>
                </c:pt>
                <c:pt idx="495">
                  <c:v>0.47799999999999998</c:v>
                </c:pt>
                <c:pt idx="496">
                  <c:v>0.48</c:v>
                </c:pt>
                <c:pt idx="497">
                  <c:v>0.48099999999999998</c:v>
                </c:pt>
                <c:pt idx="498">
                  <c:v>0.48399999999999999</c:v>
                </c:pt>
                <c:pt idx="499">
                  <c:v>0.44</c:v>
                </c:pt>
                <c:pt idx="500">
                  <c:v>0.47699999999999998</c:v>
                </c:pt>
                <c:pt idx="501">
                  <c:v>0.47299999999999998</c:v>
                </c:pt>
                <c:pt idx="502">
                  <c:v>0.46500000000000002</c:v>
                </c:pt>
                <c:pt idx="503">
                  <c:v>0.47299999999999998</c:v>
                </c:pt>
                <c:pt idx="504">
                  <c:v>0.44800000000000001</c:v>
                </c:pt>
                <c:pt idx="505">
                  <c:v>0.46700000000000003</c:v>
                </c:pt>
                <c:pt idx="506">
                  <c:v>0.44700000000000001</c:v>
                </c:pt>
                <c:pt idx="507">
                  <c:v>0.48</c:v>
                </c:pt>
                <c:pt idx="508">
                  <c:v>0.47299999999999998</c:v>
                </c:pt>
                <c:pt idx="509">
                  <c:v>0.47399999999999998</c:v>
                </c:pt>
                <c:pt idx="510">
                  <c:v>0.48299999999999998</c:v>
                </c:pt>
                <c:pt idx="511">
                  <c:v>0.47099999999999997</c:v>
                </c:pt>
                <c:pt idx="512">
                  <c:v>0.47099999999999997</c:v>
                </c:pt>
                <c:pt idx="513">
                  <c:v>0.437</c:v>
                </c:pt>
                <c:pt idx="514">
                  <c:v>0.47</c:v>
                </c:pt>
                <c:pt idx="515">
                  <c:v>0.47399999999999998</c:v>
                </c:pt>
                <c:pt idx="516">
                  <c:v>0.47399999999999998</c:v>
                </c:pt>
                <c:pt idx="517">
                  <c:v>0.45700000000000002</c:v>
                </c:pt>
                <c:pt idx="518">
                  <c:v>0.45300000000000001</c:v>
                </c:pt>
                <c:pt idx="519">
                  <c:v>0.45900000000000002</c:v>
                </c:pt>
                <c:pt idx="520">
                  <c:v>0.432</c:v>
                </c:pt>
                <c:pt idx="521">
                  <c:v>0.45800000000000002</c:v>
                </c:pt>
                <c:pt idx="522">
                  <c:v>0.46</c:v>
                </c:pt>
                <c:pt idx="523">
                  <c:v>0.45300000000000001</c:v>
                </c:pt>
                <c:pt idx="524">
                  <c:v>0.46</c:v>
                </c:pt>
                <c:pt idx="525">
                  <c:v>0.45100000000000001</c:v>
                </c:pt>
                <c:pt idx="526">
                  <c:v>0.45400000000000001</c:v>
                </c:pt>
                <c:pt idx="527">
                  <c:v>0.42499999999999999</c:v>
                </c:pt>
                <c:pt idx="528">
                  <c:v>0.46100000000000002</c:v>
                </c:pt>
                <c:pt idx="529">
                  <c:v>0.441</c:v>
                </c:pt>
                <c:pt idx="530">
                  <c:v>0.441</c:v>
                </c:pt>
                <c:pt idx="531">
                  <c:v>0.45300000000000001</c:v>
                </c:pt>
                <c:pt idx="532">
                  <c:v>0.35599999999999998</c:v>
                </c:pt>
                <c:pt idx="533">
                  <c:v>0.44400000000000001</c:v>
                </c:pt>
                <c:pt idx="534">
                  <c:v>0.43099999999999999</c:v>
                </c:pt>
                <c:pt idx="535">
                  <c:v>0.47099999999999997</c:v>
                </c:pt>
                <c:pt idx="536">
                  <c:v>0.46300000000000002</c:v>
                </c:pt>
                <c:pt idx="537">
                  <c:v>0.46800000000000003</c:v>
                </c:pt>
                <c:pt idx="538">
                  <c:v>0.45500000000000002</c:v>
                </c:pt>
                <c:pt idx="539">
                  <c:v>0.45800000000000002</c:v>
                </c:pt>
                <c:pt idx="540">
                  <c:v>0.45200000000000001</c:v>
                </c:pt>
                <c:pt idx="541">
                  <c:v>0.41499999999999998</c:v>
                </c:pt>
                <c:pt idx="542">
                  <c:v>0.443</c:v>
                </c:pt>
                <c:pt idx="543">
                  <c:v>0.45600000000000002</c:v>
                </c:pt>
                <c:pt idx="544">
                  <c:v>0.45900000000000002</c:v>
                </c:pt>
                <c:pt idx="545">
                  <c:v>0.45100000000000001</c:v>
                </c:pt>
                <c:pt idx="546">
                  <c:v>0.45700000000000002</c:v>
                </c:pt>
                <c:pt idx="547">
                  <c:v>0.45600000000000002</c:v>
                </c:pt>
                <c:pt idx="548">
                  <c:v>0.40600000000000003</c:v>
                </c:pt>
                <c:pt idx="549">
                  <c:v>0.442</c:v>
                </c:pt>
                <c:pt idx="550">
                  <c:v>0.44800000000000001</c:v>
                </c:pt>
                <c:pt idx="551">
                  <c:v>0.45100000000000001</c:v>
                </c:pt>
                <c:pt idx="552">
                  <c:v>0.45700000000000002</c:v>
                </c:pt>
                <c:pt idx="553">
                  <c:v>0.45100000000000001</c:v>
                </c:pt>
                <c:pt idx="554">
                  <c:v>0.46200000000000002</c:v>
                </c:pt>
                <c:pt idx="555">
                  <c:v>0.41799999999999998</c:v>
                </c:pt>
                <c:pt idx="556">
                  <c:v>0.44700000000000001</c:v>
                </c:pt>
                <c:pt idx="557">
                  <c:v>0.45300000000000001</c:v>
                </c:pt>
                <c:pt idx="558">
                  <c:v>0.46100000000000002</c:v>
                </c:pt>
                <c:pt idx="559">
                  <c:v>0.44</c:v>
                </c:pt>
                <c:pt idx="560">
                  <c:v>0.45300000000000001</c:v>
                </c:pt>
                <c:pt idx="561">
                  <c:v>0.45600000000000002</c:v>
                </c:pt>
                <c:pt idx="562">
                  <c:v>0.43099999999999999</c:v>
                </c:pt>
                <c:pt idx="563">
                  <c:v>0.45700000000000002</c:v>
                </c:pt>
                <c:pt idx="564">
                  <c:v>0.45900000000000002</c:v>
                </c:pt>
                <c:pt idx="565">
                  <c:v>0.45400000000000001</c:v>
                </c:pt>
                <c:pt idx="566">
                  <c:v>0.46800000000000003</c:v>
                </c:pt>
                <c:pt idx="567">
                  <c:v>0.45100000000000001</c:v>
                </c:pt>
                <c:pt idx="568">
                  <c:v>0.45500000000000002</c:v>
                </c:pt>
                <c:pt idx="569">
                  <c:v>0.41799999999999998</c:v>
                </c:pt>
                <c:pt idx="570">
                  <c:v>0.45400000000000001</c:v>
                </c:pt>
                <c:pt idx="571">
                  <c:v>0.44900000000000001</c:v>
                </c:pt>
                <c:pt idx="572">
                  <c:v>0.46300000000000002</c:v>
                </c:pt>
                <c:pt idx="573">
                  <c:v>0.46</c:v>
                </c:pt>
                <c:pt idx="574">
                  <c:v>0.46200000000000002</c:v>
                </c:pt>
                <c:pt idx="575">
                  <c:v>0.45900000000000002</c:v>
                </c:pt>
                <c:pt idx="576">
                  <c:v>0.41799999999999998</c:v>
                </c:pt>
                <c:pt idx="577">
                  <c:v>0.45400000000000001</c:v>
                </c:pt>
                <c:pt idx="578">
                  <c:v>0.45</c:v>
                </c:pt>
                <c:pt idx="579">
                  <c:v>0.45800000000000002</c:v>
                </c:pt>
                <c:pt idx="580">
                  <c:v>0.45200000000000001</c:v>
                </c:pt>
                <c:pt idx="581">
                  <c:v>0.46200000000000002</c:v>
                </c:pt>
                <c:pt idx="582">
                  <c:v>0.45700000000000002</c:v>
                </c:pt>
                <c:pt idx="583">
                  <c:v>0.41599999999999998</c:v>
                </c:pt>
                <c:pt idx="584">
                  <c:v>0.44500000000000001</c:v>
                </c:pt>
                <c:pt idx="585">
                  <c:v>0.44800000000000001</c:v>
                </c:pt>
                <c:pt idx="586">
                  <c:v>0.438</c:v>
                </c:pt>
                <c:pt idx="587">
                  <c:v>0.45800000000000002</c:v>
                </c:pt>
                <c:pt idx="588">
                  <c:v>0.45300000000000001</c:v>
                </c:pt>
                <c:pt idx="589">
                  <c:v>0.45100000000000001</c:v>
                </c:pt>
                <c:pt idx="590">
                  <c:v>0.38300000000000001</c:v>
                </c:pt>
                <c:pt idx="591">
                  <c:v>0.442</c:v>
                </c:pt>
                <c:pt idx="592">
                  <c:v>0.44700000000000001</c:v>
                </c:pt>
                <c:pt idx="593">
                  <c:v>0.443</c:v>
                </c:pt>
                <c:pt idx="594">
                  <c:v>0.441</c:v>
                </c:pt>
                <c:pt idx="595">
                  <c:v>0.44900000000000001</c:v>
                </c:pt>
                <c:pt idx="596">
                  <c:v>0.45300000000000001</c:v>
                </c:pt>
                <c:pt idx="597">
                  <c:v>0.40100000000000002</c:v>
                </c:pt>
                <c:pt idx="598">
                  <c:v>0.438</c:v>
                </c:pt>
                <c:pt idx="599">
                  <c:v>0.44900000000000001</c:v>
                </c:pt>
                <c:pt idx="600">
                  <c:v>0.45</c:v>
                </c:pt>
                <c:pt idx="601">
                  <c:v>0.44800000000000001</c:v>
                </c:pt>
                <c:pt idx="602">
                  <c:v>0.435</c:v>
                </c:pt>
                <c:pt idx="603">
                  <c:v>0.44700000000000001</c:v>
                </c:pt>
                <c:pt idx="604">
                  <c:v>0.39600000000000002</c:v>
                </c:pt>
                <c:pt idx="605">
                  <c:v>0.42499999999999999</c:v>
                </c:pt>
                <c:pt idx="606">
                  <c:v>0.44900000000000001</c:v>
                </c:pt>
                <c:pt idx="607">
                  <c:v>0.439</c:v>
                </c:pt>
                <c:pt idx="608">
                  <c:v>0.443</c:v>
                </c:pt>
                <c:pt idx="609">
                  <c:v>0.66</c:v>
                </c:pt>
                <c:pt idx="610">
                  <c:v>0.436</c:v>
                </c:pt>
                <c:pt idx="611">
                  <c:v>0.38</c:v>
                </c:pt>
                <c:pt idx="612">
                  <c:v>0.42799999999999999</c:v>
                </c:pt>
                <c:pt idx="613">
                  <c:v>0.434</c:v>
                </c:pt>
                <c:pt idx="614">
                  <c:v>0.434</c:v>
                </c:pt>
                <c:pt idx="615">
                  <c:v>0.44</c:v>
                </c:pt>
                <c:pt idx="616">
                  <c:v>0.46100000000000002</c:v>
                </c:pt>
                <c:pt idx="617">
                  <c:v>0.45</c:v>
                </c:pt>
                <c:pt idx="618">
                  <c:v>0.38700000000000001</c:v>
                </c:pt>
                <c:pt idx="619">
                  <c:v>0.433</c:v>
                </c:pt>
                <c:pt idx="620">
                  <c:v>0.42599999999999999</c:v>
                </c:pt>
                <c:pt idx="621">
                  <c:v>0.441</c:v>
                </c:pt>
                <c:pt idx="622">
                  <c:v>0.435</c:v>
                </c:pt>
                <c:pt idx="623">
                  <c:v>0.39400000000000002</c:v>
                </c:pt>
                <c:pt idx="624">
                  <c:v>0.42699999999999999</c:v>
                </c:pt>
                <c:pt idx="625">
                  <c:v>0.39400000000000002</c:v>
                </c:pt>
                <c:pt idx="626">
                  <c:v>0.42299999999999999</c:v>
                </c:pt>
                <c:pt idx="627">
                  <c:v>0.432</c:v>
                </c:pt>
                <c:pt idx="628">
                  <c:v>0.42799999999999999</c:v>
                </c:pt>
                <c:pt idx="629">
                  <c:v>0.42599999999999999</c:v>
                </c:pt>
                <c:pt idx="630">
                  <c:v>0.43</c:v>
                </c:pt>
                <c:pt idx="631">
                  <c:v>0.43</c:v>
                </c:pt>
                <c:pt idx="632">
                  <c:v>0.36299999999999999</c:v>
                </c:pt>
                <c:pt idx="633">
                  <c:v>0.42599999999999999</c:v>
                </c:pt>
                <c:pt idx="634">
                  <c:v>0.43</c:v>
                </c:pt>
                <c:pt idx="635">
                  <c:v>0.432</c:v>
                </c:pt>
                <c:pt idx="636">
                  <c:v>0.42</c:v>
                </c:pt>
                <c:pt idx="637">
                  <c:v>0.439</c:v>
                </c:pt>
                <c:pt idx="638">
                  <c:v>0.437</c:v>
                </c:pt>
                <c:pt idx="639">
                  <c:v>0.378</c:v>
                </c:pt>
                <c:pt idx="640">
                  <c:v>0.438</c:v>
                </c:pt>
                <c:pt idx="641">
                  <c:v>0.42699999999999999</c:v>
                </c:pt>
                <c:pt idx="642">
                  <c:v>0.42199999999999999</c:v>
                </c:pt>
                <c:pt idx="643">
                  <c:v>0.42399999999999999</c:v>
                </c:pt>
                <c:pt idx="644">
                  <c:v>0.41699999999999998</c:v>
                </c:pt>
                <c:pt idx="645">
                  <c:v>0.41399999999999998</c:v>
                </c:pt>
                <c:pt idx="646">
                  <c:v>0.35399999999999998</c:v>
                </c:pt>
                <c:pt idx="647">
                  <c:v>0.40300000000000002</c:v>
                </c:pt>
                <c:pt idx="648">
                  <c:v>0.41599999999999998</c:v>
                </c:pt>
                <c:pt idx="649">
                  <c:v>0.42099999999999999</c:v>
                </c:pt>
                <c:pt idx="650">
                  <c:v>0.40799999999999997</c:v>
                </c:pt>
                <c:pt idx="651">
                  <c:v>0.42399999999999999</c:v>
                </c:pt>
                <c:pt idx="652">
                  <c:v>0.42399999999999999</c:v>
                </c:pt>
                <c:pt idx="653">
                  <c:v>0.36299999999999999</c:v>
                </c:pt>
                <c:pt idx="654">
                  <c:v>0.41099999999999998</c:v>
                </c:pt>
                <c:pt idx="655">
                  <c:v>0.41399999999999998</c:v>
                </c:pt>
                <c:pt idx="656">
                  <c:v>0.42199999999999999</c:v>
                </c:pt>
                <c:pt idx="657">
                  <c:v>0.42799999999999999</c:v>
                </c:pt>
                <c:pt idx="658">
                  <c:v>0.42699999999999999</c:v>
                </c:pt>
                <c:pt idx="659">
                  <c:v>0.434</c:v>
                </c:pt>
                <c:pt idx="660">
                  <c:v>0.374</c:v>
                </c:pt>
                <c:pt idx="661">
                  <c:v>0.41499999999999998</c:v>
                </c:pt>
                <c:pt idx="662">
                  <c:v>0.40799999999999997</c:v>
                </c:pt>
                <c:pt idx="663">
                  <c:v>0.40300000000000002</c:v>
                </c:pt>
                <c:pt idx="664">
                  <c:v>0.41799999999999998</c:v>
                </c:pt>
                <c:pt idx="665">
                  <c:v>0.42699999999999999</c:v>
                </c:pt>
                <c:pt idx="666">
                  <c:v>0.41899999999999998</c:v>
                </c:pt>
                <c:pt idx="667">
                  <c:v>0.35799999999999998</c:v>
                </c:pt>
                <c:pt idx="668">
                  <c:v>0.42599999999999999</c:v>
                </c:pt>
                <c:pt idx="669">
                  <c:v>0.41399999999999998</c:v>
                </c:pt>
                <c:pt idx="670">
                  <c:v>0.42299999999999999</c:v>
                </c:pt>
                <c:pt idx="671">
                  <c:v>0.41399999999999998</c:v>
                </c:pt>
                <c:pt idx="672">
                  <c:v>0.44400000000000001</c:v>
                </c:pt>
                <c:pt idx="673">
                  <c:v>0.432</c:v>
                </c:pt>
                <c:pt idx="674">
                  <c:v>0.376</c:v>
                </c:pt>
                <c:pt idx="675">
                  <c:v>0.40600000000000003</c:v>
                </c:pt>
                <c:pt idx="676">
                  <c:v>0.41</c:v>
                </c:pt>
                <c:pt idx="677">
                  <c:v>0.41699999999999998</c:v>
                </c:pt>
                <c:pt idx="678">
                  <c:v>0.41799999999999998</c:v>
                </c:pt>
                <c:pt idx="679">
                  <c:v>0.432</c:v>
                </c:pt>
                <c:pt idx="680">
                  <c:v>0.42199999999999999</c:v>
                </c:pt>
                <c:pt idx="681">
                  <c:v>0.34799999999999998</c:v>
                </c:pt>
                <c:pt idx="682">
                  <c:v>0.41899999999999998</c:v>
                </c:pt>
                <c:pt idx="683">
                  <c:v>0.41</c:v>
                </c:pt>
                <c:pt idx="684">
                  <c:v>0.41399999999999998</c:v>
                </c:pt>
                <c:pt idx="685">
                  <c:v>0.41199999999999998</c:v>
                </c:pt>
                <c:pt idx="686">
                  <c:v>0.43</c:v>
                </c:pt>
                <c:pt idx="687">
                  <c:v>0.42199999999999999</c:v>
                </c:pt>
                <c:pt idx="688">
                  <c:v>0.35699999999999998</c:v>
                </c:pt>
                <c:pt idx="689">
                  <c:v>0.40100000000000002</c:v>
                </c:pt>
                <c:pt idx="690">
                  <c:v>0.41899999999999998</c:v>
                </c:pt>
                <c:pt idx="691">
                  <c:v>0.42199999999999999</c:v>
                </c:pt>
                <c:pt idx="692">
                  <c:v>0.41899999999999998</c:v>
                </c:pt>
                <c:pt idx="693">
                  <c:v>0.42499999999999999</c:v>
                </c:pt>
                <c:pt idx="694">
                  <c:v>0.41799999999999998</c:v>
                </c:pt>
                <c:pt idx="695">
                  <c:v>0.34200000000000003</c:v>
                </c:pt>
                <c:pt idx="696">
                  <c:v>0.40799999999999997</c:v>
                </c:pt>
                <c:pt idx="697">
                  <c:v>0.41599999999999998</c:v>
                </c:pt>
                <c:pt idx="698">
                  <c:v>0.40400000000000003</c:v>
                </c:pt>
                <c:pt idx="699">
                  <c:v>0.42099999999999999</c:v>
                </c:pt>
                <c:pt idx="700">
                  <c:v>0.42499999999999999</c:v>
                </c:pt>
                <c:pt idx="701">
                  <c:v>0.42799999999999999</c:v>
                </c:pt>
                <c:pt idx="702">
                  <c:v>0.37</c:v>
                </c:pt>
                <c:pt idx="703">
                  <c:v>0.438</c:v>
                </c:pt>
                <c:pt idx="704">
                  <c:v>0.41399999999999998</c:v>
                </c:pt>
                <c:pt idx="705">
                  <c:v>0.42</c:v>
                </c:pt>
                <c:pt idx="706">
                  <c:v>0.41799999999999998</c:v>
                </c:pt>
                <c:pt idx="707">
                  <c:v>0.42699999999999999</c:v>
                </c:pt>
                <c:pt idx="708">
                  <c:v>0.40500000000000003</c:v>
                </c:pt>
                <c:pt idx="709">
                  <c:v>0.375</c:v>
                </c:pt>
                <c:pt idx="710">
                  <c:v>0.41</c:v>
                </c:pt>
                <c:pt idx="711">
                  <c:v>0.40899999999999997</c:v>
                </c:pt>
                <c:pt idx="712">
                  <c:v>0.40699999999999997</c:v>
                </c:pt>
                <c:pt idx="713">
                  <c:v>0.42899999999999999</c:v>
                </c:pt>
                <c:pt idx="714">
                  <c:v>0.437</c:v>
                </c:pt>
                <c:pt idx="715">
                  <c:v>0.40799999999999997</c:v>
                </c:pt>
                <c:pt idx="716">
                  <c:v>0.34599999999999997</c:v>
                </c:pt>
                <c:pt idx="717">
                  <c:v>0.40100000000000002</c:v>
                </c:pt>
                <c:pt idx="718">
                  <c:v>0.40699999999999997</c:v>
                </c:pt>
                <c:pt idx="719">
                  <c:v>0.41299999999999998</c:v>
                </c:pt>
                <c:pt idx="720">
                  <c:v>0.41199999999999998</c:v>
                </c:pt>
                <c:pt idx="721">
                  <c:v>0.41799999999999998</c:v>
                </c:pt>
                <c:pt idx="722">
                  <c:v>0.41399999999999998</c:v>
                </c:pt>
                <c:pt idx="723">
                  <c:v>0.38300000000000001</c:v>
                </c:pt>
                <c:pt idx="724">
                  <c:v>0.35899999999999999</c:v>
                </c:pt>
                <c:pt idx="725">
                  <c:v>0.40699999999999997</c:v>
                </c:pt>
                <c:pt idx="726">
                  <c:v>0.40799999999999997</c:v>
                </c:pt>
                <c:pt idx="727">
                  <c:v>0.4</c:v>
                </c:pt>
                <c:pt idx="728">
                  <c:v>0.40200000000000002</c:v>
                </c:pt>
                <c:pt idx="729">
                  <c:v>0.39700000000000002</c:v>
                </c:pt>
                <c:pt idx="730">
                  <c:v>0.35299999999999998</c:v>
                </c:pt>
                <c:pt idx="731">
                  <c:v>0.38900000000000001</c:v>
                </c:pt>
                <c:pt idx="732">
                  <c:v>0.39700000000000002</c:v>
                </c:pt>
                <c:pt idx="733">
                  <c:v>0.39600000000000002</c:v>
                </c:pt>
                <c:pt idx="734">
                  <c:v>0.40400000000000003</c:v>
                </c:pt>
                <c:pt idx="735">
                  <c:v>0.42699999999999999</c:v>
                </c:pt>
                <c:pt idx="736">
                  <c:v>0.42499999999999999</c:v>
                </c:pt>
                <c:pt idx="737">
                  <c:v>0.35899999999999999</c:v>
                </c:pt>
                <c:pt idx="738">
                  <c:v>0.40200000000000002</c:v>
                </c:pt>
                <c:pt idx="739">
                  <c:v>0.39800000000000002</c:v>
                </c:pt>
                <c:pt idx="740">
                  <c:v>0.39800000000000002</c:v>
                </c:pt>
                <c:pt idx="741">
                  <c:v>0.39500000000000002</c:v>
                </c:pt>
                <c:pt idx="742">
                  <c:v>0.40200000000000002</c:v>
                </c:pt>
                <c:pt idx="743">
                  <c:v>0.41099999999999998</c:v>
                </c:pt>
                <c:pt idx="744">
                  <c:v>0.38300000000000001</c:v>
                </c:pt>
                <c:pt idx="745">
                  <c:v>0.41799999999999998</c:v>
                </c:pt>
                <c:pt idx="746">
                  <c:v>0.42099999999999999</c:v>
                </c:pt>
                <c:pt idx="747">
                  <c:v>0.42599999999999999</c:v>
                </c:pt>
                <c:pt idx="748">
                  <c:v>0.41</c:v>
                </c:pt>
                <c:pt idx="749">
                  <c:v>0.379</c:v>
                </c:pt>
                <c:pt idx="750">
                  <c:v>0.378</c:v>
                </c:pt>
                <c:pt idx="751">
                  <c:v>0.39700000000000002</c:v>
                </c:pt>
                <c:pt idx="752">
                  <c:v>0.38500000000000001</c:v>
                </c:pt>
                <c:pt idx="753">
                  <c:v>0.39500000000000002</c:v>
                </c:pt>
                <c:pt idx="754">
                  <c:v>0.39200000000000002</c:v>
                </c:pt>
                <c:pt idx="755">
                  <c:v>0.41199999999999998</c:v>
                </c:pt>
                <c:pt idx="756">
                  <c:v>0.42099999999999999</c:v>
                </c:pt>
                <c:pt idx="757">
                  <c:v>0.40200000000000002</c:v>
                </c:pt>
                <c:pt idx="758">
                  <c:v>0.35499999999999998</c:v>
                </c:pt>
                <c:pt idx="759">
                  <c:v>0.39100000000000001</c:v>
                </c:pt>
                <c:pt idx="760">
                  <c:v>0.39300000000000002</c:v>
                </c:pt>
                <c:pt idx="761">
                  <c:v>0.39900000000000002</c:v>
                </c:pt>
                <c:pt idx="762">
                  <c:v>0.39100000000000001</c:v>
                </c:pt>
                <c:pt idx="763">
                  <c:v>0.42</c:v>
                </c:pt>
                <c:pt idx="764">
                  <c:v>0.41599999999999998</c:v>
                </c:pt>
                <c:pt idx="765">
                  <c:v>0.36499999999999999</c:v>
                </c:pt>
                <c:pt idx="766">
                  <c:v>0.39500000000000002</c:v>
                </c:pt>
                <c:pt idx="767">
                  <c:v>0.39700000000000002</c:v>
                </c:pt>
                <c:pt idx="768">
                  <c:v>0.40300000000000002</c:v>
                </c:pt>
                <c:pt idx="769">
                  <c:v>0.40600000000000003</c:v>
                </c:pt>
                <c:pt idx="770">
                  <c:v>0.42799999999999999</c:v>
                </c:pt>
                <c:pt idx="771">
                  <c:v>0.40699999999999997</c:v>
                </c:pt>
                <c:pt idx="772">
                  <c:v>0.35199999999999998</c:v>
                </c:pt>
                <c:pt idx="773">
                  <c:v>0.38900000000000001</c:v>
                </c:pt>
                <c:pt idx="774">
                  <c:v>0.38100000000000001</c:v>
                </c:pt>
                <c:pt idx="775">
                  <c:v>0.38</c:v>
                </c:pt>
                <c:pt idx="776">
                  <c:v>0.38500000000000001</c:v>
                </c:pt>
                <c:pt idx="777">
                  <c:v>0.40699999999999997</c:v>
                </c:pt>
                <c:pt idx="778">
                  <c:v>0.38800000000000001</c:v>
                </c:pt>
                <c:pt idx="779">
                  <c:v>0.32900000000000001</c:v>
                </c:pt>
                <c:pt idx="780">
                  <c:v>0.39200000000000002</c:v>
                </c:pt>
                <c:pt idx="781">
                  <c:v>0.377</c:v>
                </c:pt>
                <c:pt idx="782">
                  <c:v>0.41299999999999998</c:v>
                </c:pt>
                <c:pt idx="783">
                  <c:v>0.41099999999999998</c:v>
                </c:pt>
                <c:pt idx="784">
                  <c:v>0.41299999999999998</c:v>
                </c:pt>
                <c:pt idx="785">
                  <c:v>0.40799999999999997</c:v>
                </c:pt>
                <c:pt idx="786">
                  <c:v>0.35</c:v>
                </c:pt>
                <c:pt idx="787">
                  <c:v>0.41099999999999998</c:v>
                </c:pt>
                <c:pt idx="788">
                  <c:v>0.39900000000000002</c:v>
                </c:pt>
                <c:pt idx="789">
                  <c:v>0.38700000000000001</c:v>
                </c:pt>
                <c:pt idx="790">
                  <c:v>0.39800000000000002</c:v>
                </c:pt>
                <c:pt idx="791">
                  <c:v>0.41799999999999998</c:v>
                </c:pt>
                <c:pt idx="792">
                  <c:v>0.39600000000000002</c:v>
                </c:pt>
                <c:pt idx="793">
                  <c:v>0.32300000000000001</c:v>
                </c:pt>
                <c:pt idx="794">
                  <c:v>0.38900000000000001</c:v>
                </c:pt>
                <c:pt idx="795">
                  <c:v>0.371</c:v>
                </c:pt>
                <c:pt idx="796">
                  <c:v>0.39900000000000002</c:v>
                </c:pt>
                <c:pt idx="797">
                  <c:v>0.39800000000000002</c:v>
                </c:pt>
                <c:pt idx="798">
                  <c:v>0.41099999999999998</c:v>
                </c:pt>
                <c:pt idx="799">
                  <c:v>0.40300000000000002</c:v>
                </c:pt>
                <c:pt idx="800">
                  <c:v>0.36099999999999999</c:v>
                </c:pt>
                <c:pt idx="801">
                  <c:v>0.40500000000000003</c:v>
                </c:pt>
                <c:pt idx="802">
                  <c:v>0.39900000000000002</c:v>
                </c:pt>
                <c:pt idx="803">
                  <c:v>0.40200000000000002</c:v>
                </c:pt>
                <c:pt idx="804">
                  <c:v>0.40699999999999997</c:v>
                </c:pt>
                <c:pt idx="805">
                  <c:v>0.40799999999999997</c:v>
                </c:pt>
                <c:pt idx="806">
                  <c:v>0.40899999999999997</c:v>
                </c:pt>
                <c:pt idx="807">
                  <c:v>0.35099999999999998</c:v>
                </c:pt>
                <c:pt idx="808">
                  <c:v>0.41799999999999998</c:v>
                </c:pt>
                <c:pt idx="809">
                  <c:v>0.40200000000000002</c:v>
                </c:pt>
                <c:pt idx="810">
                  <c:v>0.40600000000000003</c:v>
                </c:pt>
                <c:pt idx="811">
                  <c:v>0.39700000000000002</c:v>
                </c:pt>
                <c:pt idx="812">
                  <c:v>0.42499999999999999</c:v>
                </c:pt>
                <c:pt idx="813">
                  <c:v>0.41299999999999998</c:v>
                </c:pt>
                <c:pt idx="814">
                  <c:v>0.36</c:v>
                </c:pt>
                <c:pt idx="815">
                  <c:v>0.40899999999999997</c:v>
                </c:pt>
                <c:pt idx="816">
                  <c:v>0.40699999999999997</c:v>
                </c:pt>
                <c:pt idx="817">
                  <c:v>0.435</c:v>
                </c:pt>
                <c:pt idx="818">
                  <c:v>0.36</c:v>
                </c:pt>
                <c:pt idx="819">
                  <c:v>0.42599999999999999</c:v>
                </c:pt>
                <c:pt idx="820">
                  <c:v>0.41799999999999998</c:v>
                </c:pt>
                <c:pt idx="821">
                  <c:v>0.35799999999999998</c:v>
                </c:pt>
                <c:pt idx="822">
                  <c:v>0.40699999999999997</c:v>
                </c:pt>
                <c:pt idx="823">
                  <c:v>0.39900000000000002</c:v>
                </c:pt>
                <c:pt idx="824">
                  <c:v>0.39800000000000002</c:v>
                </c:pt>
                <c:pt idx="825">
                  <c:v>0.40100000000000002</c:v>
                </c:pt>
                <c:pt idx="826">
                  <c:v>0.42299999999999999</c:v>
                </c:pt>
                <c:pt idx="827">
                  <c:v>0.40799999999999997</c:v>
                </c:pt>
                <c:pt idx="828">
                  <c:v>0.34599999999999997</c:v>
                </c:pt>
                <c:pt idx="829">
                  <c:v>0.39800000000000002</c:v>
                </c:pt>
                <c:pt idx="830">
                  <c:v>0.42199999999999999</c:v>
                </c:pt>
                <c:pt idx="831">
                  <c:v>0.39300000000000002</c:v>
                </c:pt>
                <c:pt idx="832">
                  <c:v>0.39300000000000002</c:v>
                </c:pt>
                <c:pt idx="833">
                  <c:v>0.41399999999999998</c:v>
                </c:pt>
                <c:pt idx="834">
                  <c:v>0.41699999999999998</c:v>
                </c:pt>
                <c:pt idx="835">
                  <c:v>0.35499999999999998</c:v>
                </c:pt>
                <c:pt idx="836">
                  <c:v>0.39200000000000002</c:v>
                </c:pt>
                <c:pt idx="837">
                  <c:v>0.41399999999999998</c:v>
                </c:pt>
                <c:pt idx="838">
                  <c:v>0.39700000000000002</c:v>
                </c:pt>
                <c:pt idx="839">
                  <c:v>0.39300000000000002</c:v>
                </c:pt>
                <c:pt idx="840">
                  <c:v>0.41399999999999998</c:v>
                </c:pt>
                <c:pt idx="841">
                  <c:v>0.41399999999999998</c:v>
                </c:pt>
                <c:pt idx="842">
                  <c:v>0.39600000000000002</c:v>
                </c:pt>
                <c:pt idx="843">
                  <c:v>0.38500000000000001</c:v>
                </c:pt>
                <c:pt idx="844">
                  <c:v>0.35099999999999998</c:v>
                </c:pt>
                <c:pt idx="845">
                  <c:v>0.39400000000000002</c:v>
                </c:pt>
                <c:pt idx="846">
                  <c:v>0.39300000000000002</c:v>
                </c:pt>
                <c:pt idx="847">
                  <c:v>0.40799999999999997</c:v>
                </c:pt>
                <c:pt idx="848">
                  <c:v>0.40799999999999997</c:v>
                </c:pt>
                <c:pt idx="849">
                  <c:v>0.35599999999999998</c:v>
                </c:pt>
                <c:pt idx="850">
                  <c:v>0.38900000000000001</c:v>
                </c:pt>
                <c:pt idx="851">
                  <c:v>0.39500000000000002</c:v>
                </c:pt>
                <c:pt idx="852">
                  <c:v>0.39500000000000002</c:v>
                </c:pt>
                <c:pt idx="853">
                  <c:v>0.40600000000000003</c:v>
                </c:pt>
                <c:pt idx="854">
                  <c:v>0.41499999999999998</c:v>
                </c:pt>
                <c:pt idx="855">
                  <c:v>0.41</c:v>
                </c:pt>
                <c:pt idx="856">
                  <c:v>0.36099999999999999</c:v>
                </c:pt>
                <c:pt idx="857">
                  <c:v>0.40799999999999997</c:v>
                </c:pt>
                <c:pt idx="858">
                  <c:v>0.40799999999999997</c:v>
                </c:pt>
                <c:pt idx="859">
                  <c:v>0.41</c:v>
                </c:pt>
                <c:pt idx="860">
                  <c:v>0.41</c:v>
                </c:pt>
                <c:pt idx="861">
                  <c:v>0.42699999999999999</c:v>
                </c:pt>
                <c:pt idx="862">
                  <c:v>0.40899999999999997</c:v>
                </c:pt>
                <c:pt idx="863">
                  <c:v>0.38</c:v>
                </c:pt>
                <c:pt idx="864">
                  <c:v>0.40400000000000003</c:v>
                </c:pt>
                <c:pt idx="865">
                  <c:v>0.40799999999999997</c:v>
                </c:pt>
                <c:pt idx="866">
                  <c:v>0.40699999999999997</c:v>
                </c:pt>
                <c:pt idx="867">
                  <c:v>0.40200000000000002</c:v>
                </c:pt>
                <c:pt idx="868">
                  <c:v>0.40899999999999997</c:v>
                </c:pt>
                <c:pt idx="869">
                  <c:v>0.39700000000000002</c:v>
                </c:pt>
                <c:pt idx="870">
                  <c:v>0.38700000000000001</c:v>
                </c:pt>
                <c:pt idx="871">
                  <c:v>0.41099999999999998</c:v>
                </c:pt>
                <c:pt idx="872">
                  <c:v>0.4</c:v>
                </c:pt>
                <c:pt idx="873">
                  <c:v>0.41</c:v>
                </c:pt>
                <c:pt idx="874">
                  <c:v>0.41599999999999998</c:v>
                </c:pt>
                <c:pt idx="875">
                  <c:v>0.41399999999999998</c:v>
                </c:pt>
                <c:pt idx="876">
                  <c:v>0.41</c:v>
                </c:pt>
                <c:pt idx="877">
                  <c:v>0.38900000000000001</c:v>
                </c:pt>
                <c:pt idx="878">
                  <c:v>0.42099999999999999</c:v>
                </c:pt>
                <c:pt idx="879">
                  <c:v>0.42299999999999999</c:v>
                </c:pt>
                <c:pt idx="880">
                  <c:v>0.41099999999999998</c:v>
                </c:pt>
                <c:pt idx="881">
                  <c:v>0.41399999999999998</c:v>
                </c:pt>
                <c:pt idx="882">
                  <c:v>0.41799999999999998</c:v>
                </c:pt>
                <c:pt idx="883">
                  <c:v>0.41199999999999998</c:v>
                </c:pt>
                <c:pt idx="884">
                  <c:v>0.39200000000000002</c:v>
                </c:pt>
                <c:pt idx="885">
                  <c:v>0.41899999999999998</c:v>
                </c:pt>
                <c:pt idx="886">
                  <c:v>0.41899999999999998</c:v>
                </c:pt>
                <c:pt idx="887">
                  <c:v>0.41799999999999998</c:v>
                </c:pt>
                <c:pt idx="888">
                  <c:v>0</c:v>
                </c:pt>
                <c:pt idx="889">
                  <c:v>0.41699999999999998</c:v>
                </c:pt>
                <c:pt idx="890">
                  <c:v>0.40400000000000003</c:v>
                </c:pt>
                <c:pt idx="891">
                  <c:v>0.38800000000000001</c:v>
                </c:pt>
                <c:pt idx="892">
                  <c:v>0.42099999999999999</c:v>
                </c:pt>
                <c:pt idx="893">
                  <c:v>0.41899999999999998</c:v>
                </c:pt>
                <c:pt idx="894">
                  <c:v>0.42599999999999999</c:v>
                </c:pt>
                <c:pt idx="895">
                  <c:v>0.435</c:v>
                </c:pt>
                <c:pt idx="896">
                  <c:v>0.42399999999999999</c:v>
                </c:pt>
                <c:pt idx="897">
                  <c:v>0.42899999999999999</c:v>
                </c:pt>
                <c:pt idx="898">
                  <c:v>0.40500000000000003</c:v>
                </c:pt>
                <c:pt idx="899">
                  <c:v>0.42199999999999999</c:v>
                </c:pt>
                <c:pt idx="900">
                  <c:v>0.41499999999999998</c:v>
                </c:pt>
                <c:pt idx="901">
                  <c:v>0.432</c:v>
                </c:pt>
                <c:pt idx="902">
                  <c:v>0.4</c:v>
                </c:pt>
                <c:pt idx="903">
                  <c:v>0.39800000000000002</c:v>
                </c:pt>
                <c:pt idx="904">
                  <c:v>0.40600000000000003</c:v>
                </c:pt>
                <c:pt idx="905">
                  <c:v>0.39900000000000002</c:v>
                </c:pt>
                <c:pt idx="906">
                  <c:v>0.41699999999999998</c:v>
                </c:pt>
                <c:pt idx="907">
                  <c:v>0.42299999999999999</c:v>
                </c:pt>
                <c:pt idx="908">
                  <c:v>0.42799999999999999</c:v>
                </c:pt>
                <c:pt idx="909">
                  <c:v>0.41499999999999998</c:v>
                </c:pt>
                <c:pt idx="910">
                  <c:v>0.42599999999999999</c:v>
                </c:pt>
                <c:pt idx="911">
                  <c:v>0.42099999999999999</c:v>
                </c:pt>
                <c:pt idx="912">
                  <c:v>0.38800000000000001</c:v>
                </c:pt>
                <c:pt idx="913">
                  <c:v>0.42499999999999999</c:v>
                </c:pt>
                <c:pt idx="914">
                  <c:v>0.41799999999999998</c:v>
                </c:pt>
                <c:pt idx="915">
                  <c:v>0.41199999999999998</c:v>
                </c:pt>
                <c:pt idx="916">
                  <c:v>0.42399999999999999</c:v>
                </c:pt>
                <c:pt idx="917">
                  <c:v>0.42099999999999999</c:v>
                </c:pt>
                <c:pt idx="918">
                  <c:v>0.41499999999999998</c:v>
                </c:pt>
                <c:pt idx="919">
                  <c:v>0.38600000000000001</c:v>
                </c:pt>
                <c:pt idx="920">
                  <c:v>0.41499999999999998</c:v>
                </c:pt>
                <c:pt idx="921">
                  <c:v>0.42699999999999999</c:v>
                </c:pt>
                <c:pt idx="922">
                  <c:v>0.36699999999999999</c:v>
                </c:pt>
                <c:pt idx="923">
                  <c:v>0.36099999999999999</c:v>
                </c:pt>
                <c:pt idx="924">
                  <c:v>0.371</c:v>
                </c:pt>
                <c:pt idx="925">
                  <c:v>0.36099999999999999</c:v>
                </c:pt>
                <c:pt idx="926">
                  <c:v>0.33300000000000002</c:v>
                </c:pt>
                <c:pt idx="927">
                  <c:v>0.38700000000000001</c:v>
                </c:pt>
                <c:pt idx="928">
                  <c:v>0.42</c:v>
                </c:pt>
                <c:pt idx="929">
                  <c:v>0.42199999999999999</c:v>
                </c:pt>
                <c:pt idx="930">
                  <c:v>0.40699999999999997</c:v>
                </c:pt>
                <c:pt idx="931">
                  <c:v>0.41299999999999998</c:v>
                </c:pt>
                <c:pt idx="932">
                  <c:v>0.40699999999999997</c:v>
                </c:pt>
                <c:pt idx="933">
                  <c:v>0.38900000000000001</c:v>
                </c:pt>
                <c:pt idx="934">
                  <c:v>0.41499999999999998</c:v>
                </c:pt>
                <c:pt idx="935">
                  <c:v>0.41399999999999998</c:v>
                </c:pt>
                <c:pt idx="936">
                  <c:v>0.41499999999999998</c:v>
                </c:pt>
                <c:pt idx="937">
                  <c:v>0.40600000000000003</c:v>
                </c:pt>
                <c:pt idx="938">
                  <c:v>0.41499999999999998</c:v>
                </c:pt>
                <c:pt idx="939">
                  <c:v>0.40500000000000003</c:v>
                </c:pt>
                <c:pt idx="940">
                  <c:v>0.372</c:v>
                </c:pt>
                <c:pt idx="941">
                  <c:v>0.40699999999999997</c:v>
                </c:pt>
                <c:pt idx="942">
                  <c:v>0.41199999999999998</c:v>
                </c:pt>
                <c:pt idx="943">
                  <c:v>0.41199999999999998</c:v>
                </c:pt>
                <c:pt idx="944">
                  <c:v>0.40500000000000003</c:v>
                </c:pt>
                <c:pt idx="945">
                  <c:v>0.40699999999999997</c:v>
                </c:pt>
                <c:pt idx="946">
                  <c:v>0.40699999999999997</c:v>
                </c:pt>
                <c:pt idx="947">
                  <c:v>0.37</c:v>
                </c:pt>
                <c:pt idx="948">
                  <c:v>0.40400000000000003</c:v>
                </c:pt>
                <c:pt idx="949">
                  <c:v>0.40799999999999997</c:v>
                </c:pt>
                <c:pt idx="950">
                  <c:v>0.41599999999999998</c:v>
                </c:pt>
                <c:pt idx="951">
                  <c:v>0.40300000000000002</c:v>
                </c:pt>
                <c:pt idx="952">
                  <c:v>0.41899999999999998</c:v>
                </c:pt>
                <c:pt idx="953">
                  <c:v>0.40699999999999997</c:v>
                </c:pt>
                <c:pt idx="954">
                  <c:v>0.34799999999999998</c:v>
                </c:pt>
                <c:pt idx="955">
                  <c:v>0.40600000000000003</c:v>
                </c:pt>
                <c:pt idx="956">
                  <c:v>0.40500000000000003</c:v>
                </c:pt>
                <c:pt idx="957">
                  <c:v>0.40500000000000003</c:v>
                </c:pt>
                <c:pt idx="958">
                  <c:v>0.39600000000000002</c:v>
                </c:pt>
                <c:pt idx="959">
                  <c:v>0.41299999999999998</c:v>
                </c:pt>
                <c:pt idx="960">
                  <c:v>0.41199999999999998</c:v>
                </c:pt>
                <c:pt idx="961">
                  <c:v>0.35</c:v>
                </c:pt>
                <c:pt idx="962">
                  <c:v>0.39600000000000002</c:v>
                </c:pt>
                <c:pt idx="963">
                  <c:v>0.39</c:v>
                </c:pt>
                <c:pt idx="964">
                  <c:v>0.40500000000000003</c:v>
                </c:pt>
                <c:pt idx="965">
                  <c:v>0.41</c:v>
                </c:pt>
                <c:pt idx="966">
                  <c:v>0.41299999999999998</c:v>
                </c:pt>
                <c:pt idx="967">
                  <c:v>0.38800000000000001</c:v>
                </c:pt>
                <c:pt idx="968">
                  <c:v>0.377</c:v>
                </c:pt>
                <c:pt idx="969">
                  <c:v>0.38600000000000001</c:v>
                </c:pt>
                <c:pt idx="970">
                  <c:v>0.38</c:v>
                </c:pt>
                <c:pt idx="971">
                  <c:v>0.40500000000000003</c:v>
                </c:pt>
                <c:pt idx="972">
                  <c:v>0.40799999999999997</c:v>
                </c:pt>
                <c:pt idx="973">
                  <c:v>0.44900000000000001</c:v>
                </c:pt>
                <c:pt idx="974">
                  <c:v>0.42599999999999999</c:v>
                </c:pt>
                <c:pt idx="975">
                  <c:v>0.373</c:v>
                </c:pt>
                <c:pt idx="976">
                  <c:v>0.41</c:v>
                </c:pt>
                <c:pt idx="977">
                  <c:v>0.40699999999999997</c:v>
                </c:pt>
                <c:pt idx="978">
                  <c:v>0.42699999999999999</c:v>
                </c:pt>
                <c:pt idx="979">
                  <c:v>0.40699999999999997</c:v>
                </c:pt>
                <c:pt idx="980">
                  <c:v>0.42599999999999999</c:v>
                </c:pt>
                <c:pt idx="981">
                  <c:v>0.435</c:v>
                </c:pt>
                <c:pt idx="982">
                  <c:v>0.35499999999999998</c:v>
                </c:pt>
                <c:pt idx="983">
                  <c:v>0.40899999999999997</c:v>
                </c:pt>
                <c:pt idx="984">
                  <c:v>0.41699999999999998</c:v>
                </c:pt>
                <c:pt idx="985">
                  <c:v>0.41099999999999998</c:v>
                </c:pt>
                <c:pt idx="986">
                  <c:v>0.41399999999999998</c:v>
                </c:pt>
                <c:pt idx="987">
                  <c:v>0.42599999999999999</c:v>
                </c:pt>
                <c:pt idx="988">
                  <c:v>0.41199999999999998</c:v>
                </c:pt>
                <c:pt idx="989">
                  <c:v>0.34499999999999997</c:v>
                </c:pt>
                <c:pt idx="990">
                  <c:v>0.39800000000000002</c:v>
                </c:pt>
                <c:pt idx="991">
                  <c:v>0.39</c:v>
                </c:pt>
                <c:pt idx="992">
                  <c:v>0.39200000000000002</c:v>
                </c:pt>
                <c:pt idx="993">
                  <c:v>0.40799999999999997</c:v>
                </c:pt>
                <c:pt idx="994">
                  <c:v>0.41499999999999998</c:v>
                </c:pt>
                <c:pt idx="995">
                  <c:v>0.40400000000000003</c:v>
                </c:pt>
                <c:pt idx="996">
                  <c:v>0.32300000000000001</c:v>
                </c:pt>
                <c:pt idx="997">
                  <c:v>0.39</c:v>
                </c:pt>
                <c:pt idx="998">
                  <c:v>0.38500000000000001</c:v>
                </c:pt>
                <c:pt idx="999">
                  <c:v>0.375</c:v>
                </c:pt>
                <c:pt idx="1000">
                  <c:v>0.39300000000000002</c:v>
                </c:pt>
                <c:pt idx="1001">
                  <c:v>0.40300000000000002</c:v>
                </c:pt>
                <c:pt idx="1002">
                  <c:v>0.41299999999999998</c:v>
                </c:pt>
                <c:pt idx="1003">
                  <c:v>0.33700000000000002</c:v>
                </c:pt>
                <c:pt idx="1004">
                  <c:v>0.40100000000000002</c:v>
                </c:pt>
                <c:pt idx="1005">
                  <c:v>0.40699999999999997</c:v>
                </c:pt>
                <c:pt idx="1006">
                  <c:v>0.40500000000000003</c:v>
                </c:pt>
                <c:pt idx="1007">
                  <c:v>0.40899999999999997</c:v>
                </c:pt>
                <c:pt idx="1008">
                  <c:v>0.42199999999999999</c:v>
                </c:pt>
                <c:pt idx="1009">
                  <c:v>0.39900000000000002</c:v>
                </c:pt>
                <c:pt idx="1010">
                  <c:v>0.33500000000000002</c:v>
                </c:pt>
                <c:pt idx="1011">
                  <c:v>0.39700000000000002</c:v>
                </c:pt>
                <c:pt idx="1012">
                  <c:v>0.40600000000000003</c:v>
                </c:pt>
                <c:pt idx="1013">
                  <c:v>0.40699999999999997</c:v>
                </c:pt>
                <c:pt idx="1014">
                  <c:v>0.41399999999999998</c:v>
                </c:pt>
                <c:pt idx="1015">
                  <c:v>0.41099999999999998</c:v>
                </c:pt>
                <c:pt idx="1016">
                  <c:v>0.40300000000000002</c:v>
                </c:pt>
                <c:pt idx="1017">
                  <c:v>0.34100000000000003</c:v>
                </c:pt>
                <c:pt idx="1018">
                  <c:v>0.39700000000000002</c:v>
                </c:pt>
                <c:pt idx="1019">
                  <c:v>0.4</c:v>
                </c:pt>
                <c:pt idx="1020">
                  <c:v>0.41199999999999998</c:v>
                </c:pt>
                <c:pt idx="1021">
                  <c:v>0.41399999999999998</c:v>
                </c:pt>
                <c:pt idx="1022">
                  <c:v>0.42</c:v>
                </c:pt>
                <c:pt idx="1023">
                  <c:v>0.39500000000000002</c:v>
                </c:pt>
                <c:pt idx="1024">
                  <c:v>0.313</c:v>
                </c:pt>
                <c:pt idx="1025">
                  <c:v>0.39800000000000002</c:v>
                </c:pt>
                <c:pt idx="1026">
                  <c:v>0.39700000000000002</c:v>
                </c:pt>
                <c:pt idx="1027">
                  <c:v>0.4</c:v>
                </c:pt>
                <c:pt idx="1028">
                  <c:v>0.40300000000000002</c:v>
                </c:pt>
                <c:pt idx="1029">
                  <c:v>0.41899999999999998</c:v>
                </c:pt>
                <c:pt idx="1030">
                  <c:v>0.42</c:v>
                </c:pt>
                <c:pt idx="1031">
                  <c:v>0.35099999999999998</c:v>
                </c:pt>
                <c:pt idx="1032">
                  <c:v>0.41</c:v>
                </c:pt>
                <c:pt idx="1033">
                  <c:v>0.40799999999999997</c:v>
                </c:pt>
                <c:pt idx="1034">
                  <c:v>0.41199999999999998</c:v>
                </c:pt>
                <c:pt idx="1035">
                  <c:v>0.41299999999999998</c:v>
                </c:pt>
                <c:pt idx="1036">
                  <c:v>0.42299999999999999</c:v>
                </c:pt>
                <c:pt idx="1037">
                  <c:v>0.41399999999999998</c:v>
                </c:pt>
                <c:pt idx="1038">
                  <c:v>0.34499999999999997</c:v>
                </c:pt>
                <c:pt idx="1039">
                  <c:v>0.40899999999999997</c:v>
                </c:pt>
                <c:pt idx="1040">
                  <c:v>0.40799999999999997</c:v>
                </c:pt>
                <c:pt idx="1041">
                  <c:v>0.40300000000000002</c:v>
                </c:pt>
                <c:pt idx="1042">
                  <c:v>0.40799999999999997</c:v>
                </c:pt>
                <c:pt idx="1043">
                  <c:v>0.42599999999999999</c:v>
                </c:pt>
                <c:pt idx="1044">
                  <c:v>0.41499999999999998</c:v>
                </c:pt>
                <c:pt idx="1045">
                  <c:v>0.37</c:v>
                </c:pt>
                <c:pt idx="1046">
                  <c:v>0.36799999999999999</c:v>
                </c:pt>
                <c:pt idx="1047">
                  <c:v>0.40500000000000003</c:v>
                </c:pt>
                <c:pt idx="1048">
                  <c:v>0.41899999999999998</c:v>
                </c:pt>
                <c:pt idx="1049">
                  <c:v>0.41599999999999998</c:v>
                </c:pt>
                <c:pt idx="1050">
                  <c:v>0.45900000000000002</c:v>
                </c:pt>
                <c:pt idx="1051">
                  <c:v>0.432</c:v>
                </c:pt>
                <c:pt idx="1052">
                  <c:v>0.38300000000000001</c:v>
                </c:pt>
                <c:pt idx="1053">
                  <c:v>0.45900000000000002</c:v>
                </c:pt>
                <c:pt idx="1054">
                  <c:v>0.44900000000000001</c:v>
                </c:pt>
                <c:pt idx="1055">
                  <c:v>0.44500000000000001</c:v>
                </c:pt>
                <c:pt idx="1056">
                  <c:v>0.435</c:v>
                </c:pt>
                <c:pt idx="1057">
                  <c:v>0.44700000000000001</c:v>
                </c:pt>
                <c:pt idx="1058">
                  <c:v>0.44500000000000001</c:v>
                </c:pt>
                <c:pt idx="1059">
                  <c:v>0.37</c:v>
                </c:pt>
                <c:pt idx="1060">
                  <c:v>0.45700000000000002</c:v>
                </c:pt>
                <c:pt idx="1061">
                  <c:v>0.441</c:v>
                </c:pt>
                <c:pt idx="1062">
                  <c:v>0.45200000000000001</c:v>
                </c:pt>
                <c:pt idx="1063">
                  <c:v>0.46400000000000002</c:v>
                </c:pt>
                <c:pt idx="1064">
                  <c:v>0</c:v>
                </c:pt>
                <c:pt idx="1065">
                  <c:v>0.60199999999999998</c:v>
                </c:pt>
                <c:pt idx="1066">
                  <c:v>0.48399999999999999</c:v>
                </c:pt>
                <c:pt idx="1067">
                  <c:v>0.46100000000000002</c:v>
                </c:pt>
                <c:pt idx="1068">
                  <c:v>0.46200000000000002</c:v>
                </c:pt>
                <c:pt idx="1069">
                  <c:v>0.45800000000000002</c:v>
                </c:pt>
                <c:pt idx="1070">
                  <c:v>0.48199999999999998</c:v>
                </c:pt>
                <c:pt idx="1071">
                  <c:v>0.45500000000000002</c:v>
                </c:pt>
                <c:pt idx="1072">
                  <c:v>0.38300000000000001</c:v>
                </c:pt>
                <c:pt idx="1073">
                  <c:v>0.46100000000000002</c:v>
                </c:pt>
                <c:pt idx="1074">
                  <c:v>0.46200000000000002</c:v>
                </c:pt>
                <c:pt idx="1075">
                  <c:v>0.46100000000000002</c:v>
                </c:pt>
                <c:pt idx="1076">
                  <c:v>0.45900000000000002</c:v>
                </c:pt>
                <c:pt idx="1077">
                  <c:v>0.47</c:v>
                </c:pt>
                <c:pt idx="1078">
                  <c:v>0.44500000000000001</c:v>
                </c:pt>
                <c:pt idx="1079">
                  <c:v>0.4</c:v>
                </c:pt>
                <c:pt idx="1080">
                  <c:v>0.47099999999999997</c:v>
                </c:pt>
                <c:pt idx="1081">
                  <c:v>0.45200000000000001</c:v>
                </c:pt>
                <c:pt idx="1082">
                  <c:v>0.45100000000000001</c:v>
                </c:pt>
                <c:pt idx="1083">
                  <c:v>0.45</c:v>
                </c:pt>
                <c:pt idx="1084">
                  <c:v>0.45400000000000001</c:v>
                </c:pt>
                <c:pt idx="1085">
                  <c:v>0.442</c:v>
                </c:pt>
                <c:pt idx="1086">
                  <c:v>0.41199999999999998</c:v>
                </c:pt>
                <c:pt idx="1087">
                  <c:v>0.379</c:v>
                </c:pt>
                <c:pt idx="1088">
                  <c:v>0.45100000000000001</c:v>
                </c:pt>
                <c:pt idx="1089">
                  <c:v>0.45200000000000001</c:v>
                </c:pt>
                <c:pt idx="1090">
                  <c:v>0.45700000000000002</c:v>
                </c:pt>
                <c:pt idx="1091">
                  <c:v>0.45200000000000001</c:v>
                </c:pt>
                <c:pt idx="1092">
                  <c:v>0.46</c:v>
                </c:pt>
                <c:pt idx="1093">
                  <c:v>0.39</c:v>
                </c:pt>
                <c:pt idx="1094">
                  <c:v>0.45200000000000001</c:v>
                </c:pt>
                <c:pt idx="1095">
                  <c:v>0.45500000000000002</c:v>
                </c:pt>
                <c:pt idx="1096">
                  <c:v>0.44800000000000001</c:v>
                </c:pt>
                <c:pt idx="1097">
                  <c:v>0.44900000000000001</c:v>
                </c:pt>
                <c:pt idx="1098">
                  <c:v>0.47299999999999998</c:v>
                </c:pt>
                <c:pt idx="1099">
                  <c:v>0.45300000000000001</c:v>
                </c:pt>
                <c:pt idx="1100">
                  <c:v>0.38</c:v>
                </c:pt>
                <c:pt idx="1101">
                  <c:v>0.39100000000000001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0.45300000000000001</c:v>
                </c:pt>
                <c:pt idx="1155">
                  <c:v>0.66200000000000003</c:v>
                </c:pt>
                <c:pt idx="1156">
                  <c:v>0.38400000000000001</c:v>
                </c:pt>
                <c:pt idx="1157">
                  <c:v>0.45400000000000001</c:v>
                </c:pt>
                <c:pt idx="1158">
                  <c:v>0.42799999999999999</c:v>
                </c:pt>
                <c:pt idx="1159">
                  <c:v>0.42799999999999999</c:v>
                </c:pt>
                <c:pt idx="1160">
                  <c:v>0.443</c:v>
                </c:pt>
                <c:pt idx="1161">
                  <c:v>0.44900000000000001</c:v>
                </c:pt>
                <c:pt idx="1162">
                  <c:v>0.44400000000000001</c:v>
                </c:pt>
                <c:pt idx="1163">
                  <c:v>0.35899999999999999</c:v>
                </c:pt>
                <c:pt idx="1164">
                  <c:v>0.44</c:v>
                </c:pt>
                <c:pt idx="1165">
                  <c:v>0.42799999999999999</c:v>
                </c:pt>
                <c:pt idx="1166">
                  <c:v>0.44900000000000001</c:v>
                </c:pt>
                <c:pt idx="1167">
                  <c:v>0.44900000000000001</c:v>
                </c:pt>
                <c:pt idx="1168">
                  <c:v>0.439</c:v>
                </c:pt>
                <c:pt idx="1169">
                  <c:v>0.437</c:v>
                </c:pt>
                <c:pt idx="1170">
                  <c:v>0.36099999999999999</c:v>
                </c:pt>
                <c:pt idx="1171">
                  <c:v>0.42399999999999999</c:v>
                </c:pt>
                <c:pt idx="1172">
                  <c:v>0.433</c:v>
                </c:pt>
                <c:pt idx="1173">
                  <c:v>0.44400000000000001</c:v>
                </c:pt>
                <c:pt idx="1174">
                  <c:v>0.433</c:v>
                </c:pt>
                <c:pt idx="1175">
                  <c:v>0.45400000000000001</c:v>
                </c:pt>
                <c:pt idx="1176">
                  <c:v>0.44600000000000001</c:v>
                </c:pt>
                <c:pt idx="1177">
                  <c:v>0.371</c:v>
                </c:pt>
                <c:pt idx="1178">
                  <c:v>0.44500000000000001</c:v>
                </c:pt>
                <c:pt idx="1179">
                  <c:v>0.436</c:v>
                </c:pt>
                <c:pt idx="1180">
                  <c:v>0.45600000000000002</c:v>
                </c:pt>
                <c:pt idx="1181">
                  <c:v>0.45600000000000002</c:v>
                </c:pt>
                <c:pt idx="1182">
                  <c:v>0.46300000000000002</c:v>
                </c:pt>
                <c:pt idx="1183">
                  <c:v>0.45</c:v>
                </c:pt>
                <c:pt idx="1184">
                  <c:v>0.38800000000000001</c:v>
                </c:pt>
                <c:pt idx="1185">
                  <c:v>0.44600000000000001</c:v>
                </c:pt>
                <c:pt idx="1186">
                  <c:v>0.442</c:v>
                </c:pt>
                <c:pt idx="1187">
                  <c:v>0.46100000000000002</c:v>
                </c:pt>
                <c:pt idx="1188">
                  <c:v>0.45</c:v>
                </c:pt>
                <c:pt idx="1189">
                  <c:v>0.45300000000000001</c:v>
                </c:pt>
                <c:pt idx="1190">
                  <c:v>0.439</c:v>
                </c:pt>
                <c:pt idx="1191">
                  <c:v>0.372</c:v>
                </c:pt>
                <c:pt idx="1192">
                  <c:v>0.45300000000000001</c:v>
                </c:pt>
                <c:pt idx="1193">
                  <c:v>0.436</c:v>
                </c:pt>
                <c:pt idx="1194">
                  <c:v>0.45200000000000001</c:v>
                </c:pt>
                <c:pt idx="1195">
                  <c:v>0.44700000000000001</c:v>
                </c:pt>
                <c:pt idx="1196">
                  <c:v>0.44800000000000001</c:v>
                </c:pt>
                <c:pt idx="1197">
                  <c:v>0.438</c:v>
                </c:pt>
                <c:pt idx="1198">
                  <c:v>0.377</c:v>
                </c:pt>
                <c:pt idx="1199">
                  <c:v>0.44700000000000001</c:v>
                </c:pt>
                <c:pt idx="1200">
                  <c:v>0.46300000000000002</c:v>
                </c:pt>
                <c:pt idx="1201">
                  <c:v>0.38400000000000001</c:v>
                </c:pt>
                <c:pt idx="1202">
                  <c:v>0.45400000000000001</c:v>
                </c:pt>
                <c:pt idx="1203">
                  <c:v>0.45800000000000002</c:v>
                </c:pt>
                <c:pt idx="1204">
                  <c:v>0.442</c:v>
                </c:pt>
                <c:pt idx="1205">
                  <c:v>0.436</c:v>
                </c:pt>
                <c:pt idx="1206">
                  <c:v>0.42</c:v>
                </c:pt>
                <c:pt idx="1207">
                  <c:v>0.35899999999999999</c:v>
                </c:pt>
                <c:pt idx="1208">
                  <c:v>0.441</c:v>
                </c:pt>
                <c:pt idx="1209">
                  <c:v>0.45</c:v>
                </c:pt>
                <c:pt idx="1210">
                  <c:v>0.46300000000000002</c:v>
                </c:pt>
                <c:pt idx="1211">
                  <c:v>0.45100000000000001</c:v>
                </c:pt>
                <c:pt idx="1212">
                  <c:v>0.39600000000000002</c:v>
                </c:pt>
                <c:pt idx="1213">
                  <c:v>0</c:v>
                </c:pt>
                <c:pt idx="1214">
                  <c:v>0.56200000000000006</c:v>
                </c:pt>
                <c:pt idx="1215">
                  <c:v>0.86799999999999999</c:v>
                </c:pt>
                <c:pt idx="1216">
                  <c:v>0.436</c:v>
                </c:pt>
                <c:pt idx="1217">
                  <c:v>0.47399999999999998</c:v>
                </c:pt>
                <c:pt idx="1218">
                  <c:v>0.45800000000000002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295-43E2-9BEE-6D3BA3F81CE5}"/>
            </c:ext>
          </c:extLst>
        </c:ser>
        <c:ser>
          <c:idx val="3"/>
          <c:order val="3"/>
          <c:tx>
            <c:strRef>
              <c:f>'[Data KPI 2015 - 2018.xlsx]Sheet2'!$A$5</c:f>
              <c:strCache>
                <c:ptCount val="1"/>
                <c:pt idx="0">
                  <c:v>RR3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'[Data KPI 2015 - 2018.xlsx]Sheet2'!$B$1:$ATX$1</c:f>
              <c:numCache>
                <c:formatCode>m/d/yyyy</c:formatCode>
                <c:ptCount val="1219"/>
                <c:pt idx="0">
                  <c:v>42014</c:v>
                </c:pt>
                <c:pt idx="1">
                  <c:v>42015</c:v>
                </c:pt>
                <c:pt idx="2">
                  <c:v>42016</c:v>
                </c:pt>
                <c:pt idx="3">
                  <c:v>42017</c:v>
                </c:pt>
                <c:pt idx="4">
                  <c:v>42018</c:v>
                </c:pt>
                <c:pt idx="5">
                  <c:v>42019</c:v>
                </c:pt>
                <c:pt idx="6">
                  <c:v>42020</c:v>
                </c:pt>
                <c:pt idx="7">
                  <c:v>42021</c:v>
                </c:pt>
                <c:pt idx="8">
                  <c:v>42022</c:v>
                </c:pt>
                <c:pt idx="9">
                  <c:v>42023</c:v>
                </c:pt>
                <c:pt idx="10">
                  <c:v>42024</c:v>
                </c:pt>
                <c:pt idx="11">
                  <c:v>42025</c:v>
                </c:pt>
                <c:pt idx="12">
                  <c:v>42026</c:v>
                </c:pt>
                <c:pt idx="13">
                  <c:v>42027</c:v>
                </c:pt>
                <c:pt idx="14">
                  <c:v>42028</c:v>
                </c:pt>
                <c:pt idx="15">
                  <c:v>42029</c:v>
                </c:pt>
                <c:pt idx="16">
                  <c:v>42030</c:v>
                </c:pt>
                <c:pt idx="17">
                  <c:v>42031</c:v>
                </c:pt>
                <c:pt idx="18">
                  <c:v>42032</c:v>
                </c:pt>
                <c:pt idx="19">
                  <c:v>42033</c:v>
                </c:pt>
                <c:pt idx="20">
                  <c:v>42034</c:v>
                </c:pt>
                <c:pt idx="21">
                  <c:v>42035</c:v>
                </c:pt>
                <c:pt idx="22">
                  <c:v>42036</c:v>
                </c:pt>
                <c:pt idx="23">
                  <c:v>42037</c:v>
                </c:pt>
                <c:pt idx="24">
                  <c:v>42038</c:v>
                </c:pt>
                <c:pt idx="25">
                  <c:v>42039</c:v>
                </c:pt>
                <c:pt idx="26">
                  <c:v>42040</c:v>
                </c:pt>
                <c:pt idx="27">
                  <c:v>42041</c:v>
                </c:pt>
                <c:pt idx="28">
                  <c:v>42042</c:v>
                </c:pt>
                <c:pt idx="29">
                  <c:v>42043</c:v>
                </c:pt>
                <c:pt idx="30">
                  <c:v>42044</c:v>
                </c:pt>
                <c:pt idx="31">
                  <c:v>42045</c:v>
                </c:pt>
                <c:pt idx="32">
                  <c:v>42046</c:v>
                </c:pt>
                <c:pt idx="33">
                  <c:v>42047</c:v>
                </c:pt>
                <c:pt idx="34">
                  <c:v>42048</c:v>
                </c:pt>
                <c:pt idx="35">
                  <c:v>42049</c:v>
                </c:pt>
                <c:pt idx="36">
                  <c:v>42050</c:v>
                </c:pt>
                <c:pt idx="37">
                  <c:v>42051</c:v>
                </c:pt>
                <c:pt idx="38">
                  <c:v>42052</c:v>
                </c:pt>
                <c:pt idx="39">
                  <c:v>42053</c:v>
                </c:pt>
                <c:pt idx="40">
                  <c:v>42054</c:v>
                </c:pt>
                <c:pt idx="41">
                  <c:v>42055</c:v>
                </c:pt>
                <c:pt idx="42">
                  <c:v>42056</c:v>
                </c:pt>
                <c:pt idx="43">
                  <c:v>42057</c:v>
                </c:pt>
                <c:pt idx="44">
                  <c:v>42058</c:v>
                </c:pt>
                <c:pt idx="45">
                  <c:v>42059</c:v>
                </c:pt>
                <c:pt idx="46">
                  <c:v>42060</c:v>
                </c:pt>
                <c:pt idx="47">
                  <c:v>42061</c:v>
                </c:pt>
                <c:pt idx="48">
                  <c:v>42062</c:v>
                </c:pt>
                <c:pt idx="49">
                  <c:v>42063</c:v>
                </c:pt>
                <c:pt idx="50">
                  <c:v>42064</c:v>
                </c:pt>
                <c:pt idx="51">
                  <c:v>42065</c:v>
                </c:pt>
                <c:pt idx="52">
                  <c:v>42066</c:v>
                </c:pt>
                <c:pt idx="53">
                  <c:v>42067</c:v>
                </c:pt>
                <c:pt idx="54">
                  <c:v>42068</c:v>
                </c:pt>
                <c:pt idx="55">
                  <c:v>42069</c:v>
                </c:pt>
                <c:pt idx="56">
                  <c:v>42070</c:v>
                </c:pt>
                <c:pt idx="57">
                  <c:v>42071</c:v>
                </c:pt>
                <c:pt idx="58">
                  <c:v>42072</c:v>
                </c:pt>
                <c:pt idx="59">
                  <c:v>42073</c:v>
                </c:pt>
                <c:pt idx="60">
                  <c:v>42074</c:v>
                </c:pt>
                <c:pt idx="61">
                  <c:v>42075</c:v>
                </c:pt>
                <c:pt idx="62">
                  <c:v>42076</c:v>
                </c:pt>
                <c:pt idx="63">
                  <c:v>42077</c:v>
                </c:pt>
                <c:pt idx="64">
                  <c:v>42078</c:v>
                </c:pt>
                <c:pt idx="65">
                  <c:v>42079</c:v>
                </c:pt>
                <c:pt idx="66">
                  <c:v>42080</c:v>
                </c:pt>
                <c:pt idx="67">
                  <c:v>42081</c:v>
                </c:pt>
                <c:pt idx="68">
                  <c:v>42082</c:v>
                </c:pt>
                <c:pt idx="69">
                  <c:v>42083</c:v>
                </c:pt>
                <c:pt idx="70">
                  <c:v>42084</c:v>
                </c:pt>
                <c:pt idx="71">
                  <c:v>42085</c:v>
                </c:pt>
                <c:pt idx="72">
                  <c:v>42086</c:v>
                </c:pt>
                <c:pt idx="73">
                  <c:v>42087</c:v>
                </c:pt>
                <c:pt idx="74">
                  <c:v>42088</c:v>
                </c:pt>
                <c:pt idx="75">
                  <c:v>42089</c:v>
                </c:pt>
                <c:pt idx="76">
                  <c:v>42090</c:v>
                </c:pt>
                <c:pt idx="77">
                  <c:v>42091</c:v>
                </c:pt>
                <c:pt idx="78">
                  <c:v>42092</c:v>
                </c:pt>
                <c:pt idx="79">
                  <c:v>42093</c:v>
                </c:pt>
                <c:pt idx="80">
                  <c:v>42094</c:v>
                </c:pt>
                <c:pt idx="81">
                  <c:v>42095</c:v>
                </c:pt>
                <c:pt idx="82">
                  <c:v>42096</c:v>
                </c:pt>
                <c:pt idx="83">
                  <c:v>42097</c:v>
                </c:pt>
                <c:pt idx="84">
                  <c:v>42098</c:v>
                </c:pt>
                <c:pt idx="85">
                  <c:v>42099</c:v>
                </c:pt>
                <c:pt idx="86">
                  <c:v>42100</c:v>
                </c:pt>
                <c:pt idx="87">
                  <c:v>42101</c:v>
                </c:pt>
                <c:pt idx="88">
                  <c:v>42102</c:v>
                </c:pt>
                <c:pt idx="89">
                  <c:v>42103</c:v>
                </c:pt>
                <c:pt idx="90">
                  <c:v>42104</c:v>
                </c:pt>
                <c:pt idx="91">
                  <c:v>42105</c:v>
                </c:pt>
                <c:pt idx="92">
                  <c:v>42106</c:v>
                </c:pt>
                <c:pt idx="93">
                  <c:v>42107</c:v>
                </c:pt>
                <c:pt idx="94">
                  <c:v>42108</c:v>
                </c:pt>
                <c:pt idx="95">
                  <c:v>42109</c:v>
                </c:pt>
                <c:pt idx="96">
                  <c:v>42110</c:v>
                </c:pt>
                <c:pt idx="97">
                  <c:v>42111</c:v>
                </c:pt>
                <c:pt idx="98">
                  <c:v>42112</c:v>
                </c:pt>
                <c:pt idx="99">
                  <c:v>42113</c:v>
                </c:pt>
                <c:pt idx="100">
                  <c:v>42114</c:v>
                </c:pt>
                <c:pt idx="101">
                  <c:v>42115</c:v>
                </c:pt>
                <c:pt idx="102">
                  <c:v>42116</c:v>
                </c:pt>
                <c:pt idx="103">
                  <c:v>42117</c:v>
                </c:pt>
                <c:pt idx="104">
                  <c:v>42118</c:v>
                </c:pt>
                <c:pt idx="105">
                  <c:v>42119</c:v>
                </c:pt>
                <c:pt idx="106">
                  <c:v>42120</c:v>
                </c:pt>
                <c:pt idx="107">
                  <c:v>42121</c:v>
                </c:pt>
                <c:pt idx="108">
                  <c:v>42122</c:v>
                </c:pt>
                <c:pt idx="109">
                  <c:v>42123</c:v>
                </c:pt>
                <c:pt idx="110">
                  <c:v>42124</c:v>
                </c:pt>
                <c:pt idx="111">
                  <c:v>42125</c:v>
                </c:pt>
                <c:pt idx="112">
                  <c:v>42126</c:v>
                </c:pt>
                <c:pt idx="113">
                  <c:v>42127</c:v>
                </c:pt>
                <c:pt idx="114">
                  <c:v>42128</c:v>
                </c:pt>
                <c:pt idx="115">
                  <c:v>42129</c:v>
                </c:pt>
                <c:pt idx="116">
                  <c:v>42130</c:v>
                </c:pt>
                <c:pt idx="117">
                  <c:v>42131</c:v>
                </c:pt>
                <c:pt idx="118">
                  <c:v>42132</c:v>
                </c:pt>
                <c:pt idx="119">
                  <c:v>42133</c:v>
                </c:pt>
                <c:pt idx="120">
                  <c:v>42134</c:v>
                </c:pt>
                <c:pt idx="121">
                  <c:v>42135</c:v>
                </c:pt>
                <c:pt idx="122">
                  <c:v>42136</c:v>
                </c:pt>
                <c:pt idx="123">
                  <c:v>42137</c:v>
                </c:pt>
                <c:pt idx="124">
                  <c:v>42138</c:v>
                </c:pt>
                <c:pt idx="125">
                  <c:v>42139</c:v>
                </c:pt>
                <c:pt idx="126">
                  <c:v>42140</c:v>
                </c:pt>
                <c:pt idx="127">
                  <c:v>42141</c:v>
                </c:pt>
                <c:pt idx="128">
                  <c:v>42142</c:v>
                </c:pt>
                <c:pt idx="129">
                  <c:v>42143</c:v>
                </c:pt>
                <c:pt idx="130">
                  <c:v>42144</c:v>
                </c:pt>
                <c:pt idx="131">
                  <c:v>42145</c:v>
                </c:pt>
                <c:pt idx="132">
                  <c:v>42146</c:v>
                </c:pt>
                <c:pt idx="133">
                  <c:v>42147</c:v>
                </c:pt>
                <c:pt idx="134">
                  <c:v>42148</c:v>
                </c:pt>
                <c:pt idx="135">
                  <c:v>42149</c:v>
                </c:pt>
                <c:pt idx="136">
                  <c:v>42150</c:v>
                </c:pt>
                <c:pt idx="137">
                  <c:v>42151</c:v>
                </c:pt>
                <c:pt idx="138">
                  <c:v>42152</c:v>
                </c:pt>
                <c:pt idx="139">
                  <c:v>42153</c:v>
                </c:pt>
                <c:pt idx="140">
                  <c:v>42154</c:v>
                </c:pt>
                <c:pt idx="141">
                  <c:v>42155</c:v>
                </c:pt>
                <c:pt idx="142">
                  <c:v>42156</c:v>
                </c:pt>
                <c:pt idx="143">
                  <c:v>42157</c:v>
                </c:pt>
                <c:pt idx="144">
                  <c:v>42158</c:v>
                </c:pt>
                <c:pt idx="145">
                  <c:v>42159</c:v>
                </c:pt>
                <c:pt idx="146">
                  <c:v>42160</c:v>
                </c:pt>
                <c:pt idx="147">
                  <c:v>42161</c:v>
                </c:pt>
                <c:pt idx="148">
                  <c:v>42162</c:v>
                </c:pt>
                <c:pt idx="149">
                  <c:v>42163</c:v>
                </c:pt>
                <c:pt idx="150">
                  <c:v>42164</c:v>
                </c:pt>
                <c:pt idx="151">
                  <c:v>42165</c:v>
                </c:pt>
                <c:pt idx="152">
                  <c:v>42166</c:v>
                </c:pt>
                <c:pt idx="153">
                  <c:v>42167</c:v>
                </c:pt>
                <c:pt idx="154">
                  <c:v>42168</c:v>
                </c:pt>
                <c:pt idx="155">
                  <c:v>42169</c:v>
                </c:pt>
                <c:pt idx="156">
                  <c:v>42170</c:v>
                </c:pt>
                <c:pt idx="157">
                  <c:v>42171</c:v>
                </c:pt>
                <c:pt idx="158">
                  <c:v>42172</c:v>
                </c:pt>
                <c:pt idx="159">
                  <c:v>42173</c:v>
                </c:pt>
                <c:pt idx="160">
                  <c:v>42174</c:v>
                </c:pt>
                <c:pt idx="161">
                  <c:v>42175</c:v>
                </c:pt>
                <c:pt idx="162">
                  <c:v>42176</c:v>
                </c:pt>
                <c:pt idx="163">
                  <c:v>42177</c:v>
                </c:pt>
                <c:pt idx="164">
                  <c:v>42178</c:v>
                </c:pt>
                <c:pt idx="165">
                  <c:v>42179</c:v>
                </c:pt>
                <c:pt idx="166">
                  <c:v>42180</c:v>
                </c:pt>
                <c:pt idx="167">
                  <c:v>42181</c:v>
                </c:pt>
                <c:pt idx="168">
                  <c:v>42182</c:v>
                </c:pt>
                <c:pt idx="169">
                  <c:v>42183</c:v>
                </c:pt>
                <c:pt idx="170">
                  <c:v>42184</c:v>
                </c:pt>
                <c:pt idx="171">
                  <c:v>42185</c:v>
                </c:pt>
                <c:pt idx="172">
                  <c:v>42186</c:v>
                </c:pt>
                <c:pt idx="173">
                  <c:v>42187</c:v>
                </c:pt>
                <c:pt idx="174">
                  <c:v>42188</c:v>
                </c:pt>
                <c:pt idx="175">
                  <c:v>42189</c:v>
                </c:pt>
                <c:pt idx="176">
                  <c:v>42190</c:v>
                </c:pt>
                <c:pt idx="177">
                  <c:v>42191</c:v>
                </c:pt>
                <c:pt idx="178">
                  <c:v>42192</c:v>
                </c:pt>
                <c:pt idx="179">
                  <c:v>42193</c:v>
                </c:pt>
                <c:pt idx="180">
                  <c:v>42194</c:v>
                </c:pt>
                <c:pt idx="181">
                  <c:v>42195</c:v>
                </c:pt>
                <c:pt idx="182">
                  <c:v>42196</c:v>
                </c:pt>
                <c:pt idx="183">
                  <c:v>42197</c:v>
                </c:pt>
                <c:pt idx="184">
                  <c:v>42198</c:v>
                </c:pt>
                <c:pt idx="185">
                  <c:v>42199</c:v>
                </c:pt>
                <c:pt idx="186">
                  <c:v>42200</c:v>
                </c:pt>
                <c:pt idx="187">
                  <c:v>42201</c:v>
                </c:pt>
                <c:pt idx="188">
                  <c:v>42202</c:v>
                </c:pt>
                <c:pt idx="189">
                  <c:v>42203</c:v>
                </c:pt>
                <c:pt idx="190">
                  <c:v>42204</c:v>
                </c:pt>
                <c:pt idx="191">
                  <c:v>42205</c:v>
                </c:pt>
                <c:pt idx="192">
                  <c:v>42206</c:v>
                </c:pt>
                <c:pt idx="193">
                  <c:v>42207</c:v>
                </c:pt>
                <c:pt idx="194">
                  <c:v>42208</c:v>
                </c:pt>
                <c:pt idx="195">
                  <c:v>42209</c:v>
                </c:pt>
                <c:pt idx="196">
                  <c:v>42210</c:v>
                </c:pt>
                <c:pt idx="197">
                  <c:v>42211</c:v>
                </c:pt>
                <c:pt idx="198">
                  <c:v>42212</c:v>
                </c:pt>
                <c:pt idx="199">
                  <c:v>42213</c:v>
                </c:pt>
                <c:pt idx="200">
                  <c:v>42214</c:v>
                </c:pt>
                <c:pt idx="201">
                  <c:v>42215</c:v>
                </c:pt>
                <c:pt idx="202">
                  <c:v>42216</c:v>
                </c:pt>
                <c:pt idx="203">
                  <c:v>42217</c:v>
                </c:pt>
                <c:pt idx="204">
                  <c:v>42218</c:v>
                </c:pt>
                <c:pt idx="205">
                  <c:v>42219</c:v>
                </c:pt>
                <c:pt idx="206">
                  <c:v>42220</c:v>
                </c:pt>
                <c:pt idx="207">
                  <c:v>42221</c:v>
                </c:pt>
                <c:pt idx="208">
                  <c:v>42222</c:v>
                </c:pt>
                <c:pt idx="209">
                  <c:v>42223</c:v>
                </c:pt>
                <c:pt idx="210">
                  <c:v>42224</c:v>
                </c:pt>
                <c:pt idx="211">
                  <c:v>42225</c:v>
                </c:pt>
                <c:pt idx="212">
                  <c:v>42226</c:v>
                </c:pt>
                <c:pt idx="213">
                  <c:v>42227</c:v>
                </c:pt>
                <c:pt idx="214">
                  <c:v>42228</c:v>
                </c:pt>
                <c:pt idx="215">
                  <c:v>42229</c:v>
                </c:pt>
                <c:pt idx="216">
                  <c:v>42230</c:v>
                </c:pt>
                <c:pt idx="217">
                  <c:v>42231</c:v>
                </c:pt>
                <c:pt idx="218">
                  <c:v>42232</c:v>
                </c:pt>
                <c:pt idx="219">
                  <c:v>42233</c:v>
                </c:pt>
                <c:pt idx="220">
                  <c:v>42234</c:v>
                </c:pt>
                <c:pt idx="221">
                  <c:v>42235</c:v>
                </c:pt>
                <c:pt idx="222">
                  <c:v>42236</c:v>
                </c:pt>
                <c:pt idx="223">
                  <c:v>42237</c:v>
                </c:pt>
                <c:pt idx="224">
                  <c:v>42238</c:v>
                </c:pt>
                <c:pt idx="225">
                  <c:v>42239</c:v>
                </c:pt>
                <c:pt idx="226">
                  <c:v>42240</c:v>
                </c:pt>
                <c:pt idx="227">
                  <c:v>42241</c:v>
                </c:pt>
                <c:pt idx="228">
                  <c:v>42242</c:v>
                </c:pt>
                <c:pt idx="229">
                  <c:v>42243</c:v>
                </c:pt>
                <c:pt idx="230">
                  <c:v>42244</c:v>
                </c:pt>
                <c:pt idx="231">
                  <c:v>42245</c:v>
                </c:pt>
                <c:pt idx="232">
                  <c:v>42246</c:v>
                </c:pt>
                <c:pt idx="233">
                  <c:v>42247</c:v>
                </c:pt>
                <c:pt idx="234">
                  <c:v>42248</c:v>
                </c:pt>
                <c:pt idx="235">
                  <c:v>42249</c:v>
                </c:pt>
                <c:pt idx="236">
                  <c:v>42250</c:v>
                </c:pt>
                <c:pt idx="237">
                  <c:v>42251</c:v>
                </c:pt>
                <c:pt idx="238">
                  <c:v>42252</c:v>
                </c:pt>
                <c:pt idx="239">
                  <c:v>42253</c:v>
                </c:pt>
                <c:pt idx="240">
                  <c:v>42254</c:v>
                </c:pt>
                <c:pt idx="241">
                  <c:v>42255</c:v>
                </c:pt>
                <c:pt idx="242">
                  <c:v>42256</c:v>
                </c:pt>
                <c:pt idx="243">
                  <c:v>42257</c:v>
                </c:pt>
                <c:pt idx="244">
                  <c:v>42258</c:v>
                </c:pt>
                <c:pt idx="245">
                  <c:v>42259</c:v>
                </c:pt>
                <c:pt idx="246">
                  <c:v>42260</c:v>
                </c:pt>
                <c:pt idx="247">
                  <c:v>42261</c:v>
                </c:pt>
                <c:pt idx="248">
                  <c:v>42262</c:v>
                </c:pt>
                <c:pt idx="249">
                  <c:v>42263</c:v>
                </c:pt>
                <c:pt idx="250">
                  <c:v>42264</c:v>
                </c:pt>
                <c:pt idx="251">
                  <c:v>42265</c:v>
                </c:pt>
                <c:pt idx="252">
                  <c:v>42266</c:v>
                </c:pt>
                <c:pt idx="253">
                  <c:v>42267</c:v>
                </c:pt>
                <c:pt idx="254">
                  <c:v>42268</c:v>
                </c:pt>
                <c:pt idx="255">
                  <c:v>42269</c:v>
                </c:pt>
                <c:pt idx="256">
                  <c:v>42270</c:v>
                </c:pt>
                <c:pt idx="257">
                  <c:v>42271</c:v>
                </c:pt>
                <c:pt idx="258">
                  <c:v>42272</c:v>
                </c:pt>
                <c:pt idx="259">
                  <c:v>42273</c:v>
                </c:pt>
                <c:pt idx="260">
                  <c:v>42274</c:v>
                </c:pt>
                <c:pt idx="261">
                  <c:v>42275</c:v>
                </c:pt>
                <c:pt idx="262">
                  <c:v>42276</c:v>
                </c:pt>
                <c:pt idx="263">
                  <c:v>42277</c:v>
                </c:pt>
                <c:pt idx="264">
                  <c:v>42278</c:v>
                </c:pt>
                <c:pt idx="265">
                  <c:v>42279</c:v>
                </c:pt>
                <c:pt idx="266">
                  <c:v>42280</c:v>
                </c:pt>
                <c:pt idx="267">
                  <c:v>42281</c:v>
                </c:pt>
                <c:pt idx="268">
                  <c:v>42282</c:v>
                </c:pt>
                <c:pt idx="269">
                  <c:v>42283</c:v>
                </c:pt>
                <c:pt idx="270">
                  <c:v>42284</c:v>
                </c:pt>
                <c:pt idx="271">
                  <c:v>42285</c:v>
                </c:pt>
                <c:pt idx="272">
                  <c:v>42286</c:v>
                </c:pt>
                <c:pt idx="273">
                  <c:v>42287</c:v>
                </c:pt>
                <c:pt idx="274">
                  <c:v>42288</c:v>
                </c:pt>
                <c:pt idx="275">
                  <c:v>42289</c:v>
                </c:pt>
                <c:pt idx="276">
                  <c:v>42290</c:v>
                </c:pt>
                <c:pt idx="277">
                  <c:v>42291</c:v>
                </c:pt>
                <c:pt idx="278">
                  <c:v>42292</c:v>
                </c:pt>
                <c:pt idx="279">
                  <c:v>42293</c:v>
                </c:pt>
                <c:pt idx="280">
                  <c:v>42294</c:v>
                </c:pt>
                <c:pt idx="281">
                  <c:v>42295</c:v>
                </c:pt>
                <c:pt idx="282">
                  <c:v>42296</c:v>
                </c:pt>
                <c:pt idx="283">
                  <c:v>42297</c:v>
                </c:pt>
                <c:pt idx="284">
                  <c:v>42298</c:v>
                </c:pt>
                <c:pt idx="285">
                  <c:v>42299</c:v>
                </c:pt>
                <c:pt idx="286">
                  <c:v>42300</c:v>
                </c:pt>
                <c:pt idx="287">
                  <c:v>42301</c:v>
                </c:pt>
                <c:pt idx="288">
                  <c:v>42302</c:v>
                </c:pt>
                <c:pt idx="289">
                  <c:v>42303</c:v>
                </c:pt>
                <c:pt idx="290">
                  <c:v>42304</c:v>
                </c:pt>
                <c:pt idx="291">
                  <c:v>42305</c:v>
                </c:pt>
                <c:pt idx="292">
                  <c:v>42306</c:v>
                </c:pt>
                <c:pt idx="293">
                  <c:v>42307</c:v>
                </c:pt>
                <c:pt idx="294">
                  <c:v>42308</c:v>
                </c:pt>
                <c:pt idx="295">
                  <c:v>42309</c:v>
                </c:pt>
                <c:pt idx="296">
                  <c:v>42310</c:v>
                </c:pt>
                <c:pt idx="297">
                  <c:v>42311</c:v>
                </c:pt>
                <c:pt idx="298">
                  <c:v>42312</c:v>
                </c:pt>
                <c:pt idx="299">
                  <c:v>42313</c:v>
                </c:pt>
                <c:pt idx="300">
                  <c:v>42314</c:v>
                </c:pt>
                <c:pt idx="301">
                  <c:v>42315</c:v>
                </c:pt>
                <c:pt idx="302">
                  <c:v>42316</c:v>
                </c:pt>
                <c:pt idx="303">
                  <c:v>42317</c:v>
                </c:pt>
                <c:pt idx="304">
                  <c:v>42318</c:v>
                </c:pt>
                <c:pt idx="305">
                  <c:v>42319</c:v>
                </c:pt>
                <c:pt idx="306">
                  <c:v>42320</c:v>
                </c:pt>
                <c:pt idx="307">
                  <c:v>42321</c:v>
                </c:pt>
                <c:pt idx="308">
                  <c:v>42322</c:v>
                </c:pt>
                <c:pt idx="309">
                  <c:v>42323</c:v>
                </c:pt>
                <c:pt idx="310">
                  <c:v>42324</c:v>
                </c:pt>
                <c:pt idx="311">
                  <c:v>42325</c:v>
                </c:pt>
                <c:pt idx="312">
                  <c:v>42326</c:v>
                </c:pt>
                <c:pt idx="313">
                  <c:v>42327</c:v>
                </c:pt>
                <c:pt idx="314">
                  <c:v>42328</c:v>
                </c:pt>
                <c:pt idx="315">
                  <c:v>42329</c:v>
                </c:pt>
                <c:pt idx="316">
                  <c:v>42330</c:v>
                </c:pt>
                <c:pt idx="317">
                  <c:v>42331</c:v>
                </c:pt>
                <c:pt idx="318">
                  <c:v>42332</c:v>
                </c:pt>
                <c:pt idx="319">
                  <c:v>42333</c:v>
                </c:pt>
                <c:pt idx="320">
                  <c:v>42334</c:v>
                </c:pt>
                <c:pt idx="321">
                  <c:v>42335</c:v>
                </c:pt>
                <c:pt idx="322">
                  <c:v>42336</c:v>
                </c:pt>
                <c:pt idx="323">
                  <c:v>42337</c:v>
                </c:pt>
                <c:pt idx="324">
                  <c:v>42338</c:v>
                </c:pt>
                <c:pt idx="325">
                  <c:v>42339</c:v>
                </c:pt>
                <c:pt idx="326">
                  <c:v>42340</c:v>
                </c:pt>
                <c:pt idx="327">
                  <c:v>42341</c:v>
                </c:pt>
                <c:pt idx="328">
                  <c:v>42342</c:v>
                </c:pt>
                <c:pt idx="329">
                  <c:v>42343</c:v>
                </c:pt>
                <c:pt idx="330">
                  <c:v>42344</c:v>
                </c:pt>
                <c:pt idx="331">
                  <c:v>42345</c:v>
                </c:pt>
                <c:pt idx="332">
                  <c:v>42346</c:v>
                </c:pt>
                <c:pt idx="333">
                  <c:v>42347</c:v>
                </c:pt>
                <c:pt idx="334">
                  <c:v>42348</c:v>
                </c:pt>
                <c:pt idx="335">
                  <c:v>42349</c:v>
                </c:pt>
                <c:pt idx="336">
                  <c:v>42350</c:v>
                </c:pt>
                <c:pt idx="337">
                  <c:v>42351</c:v>
                </c:pt>
                <c:pt idx="338">
                  <c:v>42352</c:v>
                </c:pt>
                <c:pt idx="339">
                  <c:v>42353</c:v>
                </c:pt>
                <c:pt idx="340">
                  <c:v>42354</c:v>
                </c:pt>
                <c:pt idx="341">
                  <c:v>42355</c:v>
                </c:pt>
                <c:pt idx="342">
                  <c:v>42356</c:v>
                </c:pt>
                <c:pt idx="343">
                  <c:v>42357</c:v>
                </c:pt>
                <c:pt idx="344">
                  <c:v>42358</c:v>
                </c:pt>
                <c:pt idx="345">
                  <c:v>42359</c:v>
                </c:pt>
                <c:pt idx="346">
                  <c:v>42360</c:v>
                </c:pt>
                <c:pt idx="347">
                  <c:v>42361</c:v>
                </c:pt>
                <c:pt idx="348">
                  <c:v>42362</c:v>
                </c:pt>
                <c:pt idx="349">
                  <c:v>42363</c:v>
                </c:pt>
                <c:pt idx="350">
                  <c:v>42364</c:v>
                </c:pt>
                <c:pt idx="351">
                  <c:v>42365</c:v>
                </c:pt>
                <c:pt idx="352">
                  <c:v>42366</c:v>
                </c:pt>
                <c:pt idx="353">
                  <c:v>42367</c:v>
                </c:pt>
                <c:pt idx="354">
                  <c:v>42368</c:v>
                </c:pt>
                <c:pt idx="355">
                  <c:v>42369</c:v>
                </c:pt>
                <c:pt idx="356">
                  <c:v>42370</c:v>
                </c:pt>
                <c:pt idx="357">
                  <c:v>42371</c:v>
                </c:pt>
                <c:pt idx="358">
                  <c:v>42372</c:v>
                </c:pt>
                <c:pt idx="359">
                  <c:v>42373</c:v>
                </c:pt>
                <c:pt idx="360">
                  <c:v>42374</c:v>
                </c:pt>
                <c:pt idx="361">
                  <c:v>42375</c:v>
                </c:pt>
                <c:pt idx="362">
                  <c:v>42376</c:v>
                </c:pt>
                <c:pt idx="363">
                  <c:v>42377</c:v>
                </c:pt>
                <c:pt idx="364">
                  <c:v>42378</c:v>
                </c:pt>
                <c:pt idx="365">
                  <c:v>42379</c:v>
                </c:pt>
                <c:pt idx="366">
                  <c:v>42380</c:v>
                </c:pt>
                <c:pt idx="367">
                  <c:v>42381</c:v>
                </c:pt>
                <c:pt idx="368">
                  <c:v>42382</c:v>
                </c:pt>
                <c:pt idx="369">
                  <c:v>42383</c:v>
                </c:pt>
                <c:pt idx="370">
                  <c:v>42384</c:v>
                </c:pt>
                <c:pt idx="371">
                  <c:v>42385</c:v>
                </c:pt>
                <c:pt idx="372">
                  <c:v>42386</c:v>
                </c:pt>
                <c:pt idx="373">
                  <c:v>42387</c:v>
                </c:pt>
                <c:pt idx="374">
                  <c:v>42388</c:v>
                </c:pt>
                <c:pt idx="375">
                  <c:v>42389</c:v>
                </c:pt>
                <c:pt idx="376">
                  <c:v>42390</c:v>
                </c:pt>
                <c:pt idx="377">
                  <c:v>42391</c:v>
                </c:pt>
                <c:pt idx="378">
                  <c:v>42392</c:v>
                </c:pt>
                <c:pt idx="379">
                  <c:v>42393</c:v>
                </c:pt>
                <c:pt idx="380">
                  <c:v>42394</c:v>
                </c:pt>
                <c:pt idx="381">
                  <c:v>42395</c:v>
                </c:pt>
                <c:pt idx="382">
                  <c:v>42396</c:v>
                </c:pt>
                <c:pt idx="383">
                  <c:v>42397</c:v>
                </c:pt>
                <c:pt idx="384">
                  <c:v>42398</c:v>
                </c:pt>
                <c:pt idx="385">
                  <c:v>42399</c:v>
                </c:pt>
                <c:pt idx="386">
                  <c:v>42400</c:v>
                </c:pt>
                <c:pt idx="387">
                  <c:v>42401</c:v>
                </c:pt>
                <c:pt idx="388">
                  <c:v>42402</c:v>
                </c:pt>
                <c:pt idx="389">
                  <c:v>42403</c:v>
                </c:pt>
                <c:pt idx="390">
                  <c:v>42404</c:v>
                </c:pt>
                <c:pt idx="391">
                  <c:v>42405</c:v>
                </c:pt>
                <c:pt idx="392">
                  <c:v>42406</c:v>
                </c:pt>
                <c:pt idx="393">
                  <c:v>42407</c:v>
                </c:pt>
                <c:pt idx="394">
                  <c:v>42408</c:v>
                </c:pt>
                <c:pt idx="395">
                  <c:v>42409</c:v>
                </c:pt>
                <c:pt idx="396">
                  <c:v>42410</c:v>
                </c:pt>
                <c:pt idx="397">
                  <c:v>42411</c:v>
                </c:pt>
                <c:pt idx="398">
                  <c:v>42412</c:v>
                </c:pt>
                <c:pt idx="399">
                  <c:v>42413</c:v>
                </c:pt>
                <c:pt idx="400">
                  <c:v>42414</c:v>
                </c:pt>
                <c:pt idx="401">
                  <c:v>42415</c:v>
                </c:pt>
                <c:pt idx="402">
                  <c:v>42416</c:v>
                </c:pt>
                <c:pt idx="403">
                  <c:v>42417</c:v>
                </c:pt>
                <c:pt idx="404">
                  <c:v>42418</c:v>
                </c:pt>
                <c:pt idx="405">
                  <c:v>42419</c:v>
                </c:pt>
                <c:pt idx="406">
                  <c:v>42420</c:v>
                </c:pt>
                <c:pt idx="407">
                  <c:v>42421</c:v>
                </c:pt>
                <c:pt idx="408">
                  <c:v>42422</c:v>
                </c:pt>
                <c:pt idx="409">
                  <c:v>42423</c:v>
                </c:pt>
                <c:pt idx="410">
                  <c:v>42424</c:v>
                </c:pt>
                <c:pt idx="411">
                  <c:v>42425</c:v>
                </c:pt>
                <c:pt idx="412">
                  <c:v>42426</c:v>
                </c:pt>
                <c:pt idx="413">
                  <c:v>42427</c:v>
                </c:pt>
                <c:pt idx="414">
                  <c:v>42428</c:v>
                </c:pt>
                <c:pt idx="415">
                  <c:v>42429</c:v>
                </c:pt>
                <c:pt idx="416">
                  <c:v>42430</c:v>
                </c:pt>
                <c:pt idx="417">
                  <c:v>42431</c:v>
                </c:pt>
                <c:pt idx="418">
                  <c:v>42432</c:v>
                </c:pt>
                <c:pt idx="419">
                  <c:v>42433</c:v>
                </c:pt>
                <c:pt idx="420">
                  <c:v>42434</c:v>
                </c:pt>
                <c:pt idx="421">
                  <c:v>42435</c:v>
                </c:pt>
                <c:pt idx="422">
                  <c:v>42436</c:v>
                </c:pt>
                <c:pt idx="423">
                  <c:v>42437</c:v>
                </c:pt>
                <c:pt idx="424">
                  <c:v>42438</c:v>
                </c:pt>
                <c:pt idx="425">
                  <c:v>42439</c:v>
                </c:pt>
                <c:pt idx="426">
                  <c:v>42440</c:v>
                </c:pt>
                <c:pt idx="427">
                  <c:v>42441</c:v>
                </c:pt>
                <c:pt idx="428">
                  <c:v>42442</c:v>
                </c:pt>
                <c:pt idx="429">
                  <c:v>42443</c:v>
                </c:pt>
                <c:pt idx="430">
                  <c:v>42444</c:v>
                </c:pt>
                <c:pt idx="431">
                  <c:v>42445</c:v>
                </c:pt>
                <c:pt idx="432">
                  <c:v>42446</c:v>
                </c:pt>
                <c:pt idx="433">
                  <c:v>42447</c:v>
                </c:pt>
                <c:pt idx="434">
                  <c:v>42448</c:v>
                </c:pt>
                <c:pt idx="435">
                  <c:v>42449</c:v>
                </c:pt>
                <c:pt idx="436">
                  <c:v>42450</c:v>
                </c:pt>
                <c:pt idx="437">
                  <c:v>42451</c:v>
                </c:pt>
                <c:pt idx="438">
                  <c:v>42452</c:v>
                </c:pt>
                <c:pt idx="439">
                  <c:v>42453</c:v>
                </c:pt>
                <c:pt idx="440">
                  <c:v>42454</c:v>
                </c:pt>
                <c:pt idx="441">
                  <c:v>42455</c:v>
                </c:pt>
                <c:pt idx="442">
                  <c:v>42456</c:v>
                </c:pt>
                <c:pt idx="443">
                  <c:v>42457</c:v>
                </c:pt>
                <c:pt idx="444">
                  <c:v>42458</c:v>
                </c:pt>
                <c:pt idx="445">
                  <c:v>42459</c:v>
                </c:pt>
                <c:pt idx="446">
                  <c:v>42460</c:v>
                </c:pt>
                <c:pt idx="447">
                  <c:v>42461</c:v>
                </c:pt>
                <c:pt idx="448">
                  <c:v>42462</c:v>
                </c:pt>
                <c:pt idx="449">
                  <c:v>42463</c:v>
                </c:pt>
                <c:pt idx="450">
                  <c:v>42464</c:v>
                </c:pt>
                <c:pt idx="451">
                  <c:v>42465</c:v>
                </c:pt>
                <c:pt idx="452">
                  <c:v>42466</c:v>
                </c:pt>
                <c:pt idx="453">
                  <c:v>42467</c:v>
                </c:pt>
                <c:pt idx="454">
                  <c:v>42468</c:v>
                </c:pt>
                <c:pt idx="455">
                  <c:v>42469</c:v>
                </c:pt>
                <c:pt idx="456">
                  <c:v>42470</c:v>
                </c:pt>
                <c:pt idx="457">
                  <c:v>42471</c:v>
                </c:pt>
                <c:pt idx="458">
                  <c:v>42472</c:v>
                </c:pt>
                <c:pt idx="459">
                  <c:v>42473</c:v>
                </c:pt>
                <c:pt idx="460">
                  <c:v>42474</c:v>
                </c:pt>
                <c:pt idx="461">
                  <c:v>42475</c:v>
                </c:pt>
                <c:pt idx="462">
                  <c:v>42476</c:v>
                </c:pt>
                <c:pt idx="463">
                  <c:v>42477</c:v>
                </c:pt>
                <c:pt idx="464">
                  <c:v>42478</c:v>
                </c:pt>
                <c:pt idx="465">
                  <c:v>42479</c:v>
                </c:pt>
                <c:pt idx="466">
                  <c:v>42480</c:v>
                </c:pt>
                <c:pt idx="467">
                  <c:v>42481</c:v>
                </c:pt>
                <c:pt idx="468">
                  <c:v>42482</c:v>
                </c:pt>
                <c:pt idx="469">
                  <c:v>42483</c:v>
                </c:pt>
                <c:pt idx="470">
                  <c:v>42484</c:v>
                </c:pt>
                <c:pt idx="471">
                  <c:v>42485</c:v>
                </c:pt>
                <c:pt idx="472">
                  <c:v>42486</c:v>
                </c:pt>
                <c:pt idx="473">
                  <c:v>42487</c:v>
                </c:pt>
                <c:pt idx="474">
                  <c:v>42488</c:v>
                </c:pt>
                <c:pt idx="475">
                  <c:v>42489</c:v>
                </c:pt>
                <c:pt idx="476">
                  <c:v>42490</c:v>
                </c:pt>
                <c:pt idx="477">
                  <c:v>42491</c:v>
                </c:pt>
                <c:pt idx="478">
                  <c:v>42492</c:v>
                </c:pt>
                <c:pt idx="479">
                  <c:v>42493</c:v>
                </c:pt>
                <c:pt idx="480">
                  <c:v>42494</c:v>
                </c:pt>
                <c:pt idx="481">
                  <c:v>42495</c:v>
                </c:pt>
                <c:pt idx="482">
                  <c:v>42496</c:v>
                </c:pt>
                <c:pt idx="483">
                  <c:v>42497</c:v>
                </c:pt>
                <c:pt idx="484">
                  <c:v>42498</c:v>
                </c:pt>
                <c:pt idx="485">
                  <c:v>42499</c:v>
                </c:pt>
                <c:pt idx="486">
                  <c:v>42500</c:v>
                </c:pt>
                <c:pt idx="487">
                  <c:v>42501</c:v>
                </c:pt>
                <c:pt idx="488">
                  <c:v>42502</c:v>
                </c:pt>
                <c:pt idx="489">
                  <c:v>42503</c:v>
                </c:pt>
                <c:pt idx="490">
                  <c:v>42504</c:v>
                </c:pt>
                <c:pt idx="491">
                  <c:v>42505</c:v>
                </c:pt>
                <c:pt idx="492">
                  <c:v>42506</c:v>
                </c:pt>
                <c:pt idx="493">
                  <c:v>42507</c:v>
                </c:pt>
                <c:pt idx="494">
                  <c:v>42508</c:v>
                </c:pt>
                <c:pt idx="495">
                  <c:v>42509</c:v>
                </c:pt>
                <c:pt idx="496">
                  <c:v>42510</c:v>
                </c:pt>
                <c:pt idx="497">
                  <c:v>42511</c:v>
                </c:pt>
                <c:pt idx="498">
                  <c:v>42512</c:v>
                </c:pt>
                <c:pt idx="499">
                  <c:v>42513</c:v>
                </c:pt>
                <c:pt idx="500">
                  <c:v>42514</c:v>
                </c:pt>
                <c:pt idx="501">
                  <c:v>42515</c:v>
                </c:pt>
                <c:pt idx="502">
                  <c:v>42516</c:v>
                </c:pt>
                <c:pt idx="503">
                  <c:v>42517</c:v>
                </c:pt>
                <c:pt idx="504">
                  <c:v>42518</c:v>
                </c:pt>
                <c:pt idx="505">
                  <c:v>42519</c:v>
                </c:pt>
                <c:pt idx="506">
                  <c:v>42520</c:v>
                </c:pt>
                <c:pt idx="507">
                  <c:v>42521</c:v>
                </c:pt>
                <c:pt idx="508">
                  <c:v>42522</c:v>
                </c:pt>
                <c:pt idx="509">
                  <c:v>42523</c:v>
                </c:pt>
                <c:pt idx="510">
                  <c:v>42524</c:v>
                </c:pt>
                <c:pt idx="511">
                  <c:v>42525</c:v>
                </c:pt>
                <c:pt idx="512">
                  <c:v>42526</c:v>
                </c:pt>
                <c:pt idx="513">
                  <c:v>42527</c:v>
                </c:pt>
                <c:pt idx="514">
                  <c:v>42528</c:v>
                </c:pt>
                <c:pt idx="515">
                  <c:v>42529</c:v>
                </c:pt>
                <c:pt idx="516">
                  <c:v>42530</c:v>
                </c:pt>
                <c:pt idx="517">
                  <c:v>42531</c:v>
                </c:pt>
                <c:pt idx="518">
                  <c:v>42532</c:v>
                </c:pt>
                <c:pt idx="519">
                  <c:v>42533</c:v>
                </c:pt>
                <c:pt idx="520">
                  <c:v>42534</c:v>
                </c:pt>
                <c:pt idx="521">
                  <c:v>42535</c:v>
                </c:pt>
                <c:pt idx="522">
                  <c:v>42536</c:v>
                </c:pt>
                <c:pt idx="523">
                  <c:v>42537</c:v>
                </c:pt>
                <c:pt idx="524">
                  <c:v>42538</c:v>
                </c:pt>
                <c:pt idx="525">
                  <c:v>42539</c:v>
                </c:pt>
                <c:pt idx="526">
                  <c:v>42540</c:v>
                </c:pt>
                <c:pt idx="527">
                  <c:v>42541</c:v>
                </c:pt>
                <c:pt idx="528">
                  <c:v>42542</c:v>
                </c:pt>
                <c:pt idx="529">
                  <c:v>42543</c:v>
                </c:pt>
                <c:pt idx="530">
                  <c:v>42544</c:v>
                </c:pt>
                <c:pt idx="531">
                  <c:v>42545</c:v>
                </c:pt>
                <c:pt idx="532">
                  <c:v>42546</c:v>
                </c:pt>
                <c:pt idx="533">
                  <c:v>42547</c:v>
                </c:pt>
                <c:pt idx="534">
                  <c:v>42548</c:v>
                </c:pt>
                <c:pt idx="535">
                  <c:v>42549</c:v>
                </c:pt>
                <c:pt idx="536">
                  <c:v>42550</c:v>
                </c:pt>
                <c:pt idx="537">
                  <c:v>42551</c:v>
                </c:pt>
                <c:pt idx="538">
                  <c:v>42552</c:v>
                </c:pt>
                <c:pt idx="539">
                  <c:v>42553</c:v>
                </c:pt>
                <c:pt idx="540">
                  <c:v>42554</c:v>
                </c:pt>
                <c:pt idx="541">
                  <c:v>42555</c:v>
                </c:pt>
                <c:pt idx="542">
                  <c:v>42556</c:v>
                </c:pt>
                <c:pt idx="543">
                  <c:v>42557</c:v>
                </c:pt>
                <c:pt idx="544">
                  <c:v>42558</c:v>
                </c:pt>
                <c:pt idx="545">
                  <c:v>42559</c:v>
                </c:pt>
                <c:pt idx="546">
                  <c:v>42560</c:v>
                </c:pt>
                <c:pt idx="547">
                  <c:v>42561</c:v>
                </c:pt>
                <c:pt idx="548">
                  <c:v>42562</c:v>
                </c:pt>
                <c:pt idx="549">
                  <c:v>42563</c:v>
                </c:pt>
                <c:pt idx="550">
                  <c:v>42564</c:v>
                </c:pt>
                <c:pt idx="551">
                  <c:v>42565</c:v>
                </c:pt>
                <c:pt idx="552">
                  <c:v>42566</c:v>
                </c:pt>
                <c:pt idx="553">
                  <c:v>42567</c:v>
                </c:pt>
                <c:pt idx="554">
                  <c:v>42568</c:v>
                </c:pt>
                <c:pt idx="555">
                  <c:v>42569</c:v>
                </c:pt>
                <c:pt idx="556">
                  <c:v>42570</c:v>
                </c:pt>
                <c:pt idx="557">
                  <c:v>42571</c:v>
                </c:pt>
                <c:pt idx="558">
                  <c:v>42572</c:v>
                </c:pt>
                <c:pt idx="559">
                  <c:v>42573</c:v>
                </c:pt>
                <c:pt idx="560">
                  <c:v>42574</c:v>
                </c:pt>
                <c:pt idx="561">
                  <c:v>42575</c:v>
                </c:pt>
                <c:pt idx="562">
                  <c:v>42576</c:v>
                </c:pt>
                <c:pt idx="563">
                  <c:v>42577</c:v>
                </c:pt>
                <c:pt idx="564">
                  <c:v>42578</c:v>
                </c:pt>
                <c:pt idx="565">
                  <c:v>42579</c:v>
                </c:pt>
                <c:pt idx="566">
                  <c:v>42580</c:v>
                </c:pt>
                <c:pt idx="567">
                  <c:v>42581</c:v>
                </c:pt>
                <c:pt idx="568">
                  <c:v>42582</c:v>
                </c:pt>
                <c:pt idx="569">
                  <c:v>42583</c:v>
                </c:pt>
                <c:pt idx="570">
                  <c:v>42584</c:v>
                </c:pt>
                <c:pt idx="571">
                  <c:v>42585</c:v>
                </c:pt>
                <c:pt idx="572">
                  <c:v>42586</c:v>
                </c:pt>
                <c:pt idx="573">
                  <c:v>42587</c:v>
                </c:pt>
                <c:pt idx="574">
                  <c:v>42588</c:v>
                </c:pt>
                <c:pt idx="575">
                  <c:v>42589</c:v>
                </c:pt>
                <c:pt idx="576">
                  <c:v>42590</c:v>
                </c:pt>
                <c:pt idx="577">
                  <c:v>42591</c:v>
                </c:pt>
                <c:pt idx="578">
                  <c:v>42592</c:v>
                </c:pt>
                <c:pt idx="579">
                  <c:v>42593</c:v>
                </c:pt>
                <c:pt idx="580">
                  <c:v>42594</c:v>
                </c:pt>
                <c:pt idx="581">
                  <c:v>42595</c:v>
                </c:pt>
                <c:pt idx="582">
                  <c:v>42596</c:v>
                </c:pt>
                <c:pt idx="583">
                  <c:v>42597</c:v>
                </c:pt>
                <c:pt idx="584">
                  <c:v>42598</c:v>
                </c:pt>
                <c:pt idx="585">
                  <c:v>42599</c:v>
                </c:pt>
                <c:pt idx="586">
                  <c:v>42600</c:v>
                </c:pt>
                <c:pt idx="587">
                  <c:v>42601</c:v>
                </c:pt>
                <c:pt idx="588">
                  <c:v>42602</c:v>
                </c:pt>
                <c:pt idx="589">
                  <c:v>42603</c:v>
                </c:pt>
                <c:pt idx="590">
                  <c:v>42604</c:v>
                </c:pt>
                <c:pt idx="591">
                  <c:v>42605</c:v>
                </c:pt>
                <c:pt idx="592">
                  <c:v>42606</c:v>
                </c:pt>
                <c:pt idx="593">
                  <c:v>42607</c:v>
                </c:pt>
                <c:pt idx="594">
                  <c:v>42608</c:v>
                </c:pt>
                <c:pt idx="595">
                  <c:v>42609</c:v>
                </c:pt>
                <c:pt idx="596">
                  <c:v>42610</c:v>
                </c:pt>
                <c:pt idx="597">
                  <c:v>42611</c:v>
                </c:pt>
                <c:pt idx="598">
                  <c:v>42612</c:v>
                </c:pt>
                <c:pt idx="599">
                  <c:v>42613</c:v>
                </c:pt>
                <c:pt idx="600">
                  <c:v>42614</c:v>
                </c:pt>
                <c:pt idx="601">
                  <c:v>42615</c:v>
                </c:pt>
                <c:pt idx="602">
                  <c:v>42616</c:v>
                </c:pt>
                <c:pt idx="603">
                  <c:v>42617</c:v>
                </c:pt>
                <c:pt idx="604">
                  <c:v>42618</c:v>
                </c:pt>
                <c:pt idx="605">
                  <c:v>42619</c:v>
                </c:pt>
                <c:pt idx="606">
                  <c:v>42620</c:v>
                </c:pt>
                <c:pt idx="607">
                  <c:v>42621</c:v>
                </c:pt>
                <c:pt idx="608">
                  <c:v>42622</c:v>
                </c:pt>
                <c:pt idx="609">
                  <c:v>42623</c:v>
                </c:pt>
                <c:pt idx="610">
                  <c:v>42624</c:v>
                </c:pt>
                <c:pt idx="611">
                  <c:v>42625</c:v>
                </c:pt>
                <c:pt idx="612">
                  <c:v>42626</c:v>
                </c:pt>
                <c:pt idx="613">
                  <c:v>42627</c:v>
                </c:pt>
                <c:pt idx="614">
                  <c:v>42628</c:v>
                </c:pt>
                <c:pt idx="615">
                  <c:v>42629</c:v>
                </c:pt>
                <c:pt idx="616">
                  <c:v>42630</c:v>
                </c:pt>
                <c:pt idx="617">
                  <c:v>42631</c:v>
                </c:pt>
                <c:pt idx="618">
                  <c:v>42632</c:v>
                </c:pt>
                <c:pt idx="619">
                  <c:v>42633</c:v>
                </c:pt>
                <c:pt idx="620">
                  <c:v>42634</c:v>
                </c:pt>
                <c:pt idx="621">
                  <c:v>42635</c:v>
                </c:pt>
                <c:pt idx="622">
                  <c:v>42636</c:v>
                </c:pt>
                <c:pt idx="623">
                  <c:v>42637</c:v>
                </c:pt>
                <c:pt idx="624">
                  <c:v>42638</c:v>
                </c:pt>
                <c:pt idx="625">
                  <c:v>42639</c:v>
                </c:pt>
                <c:pt idx="626">
                  <c:v>42640</c:v>
                </c:pt>
                <c:pt idx="627">
                  <c:v>42641</c:v>
                </c:pt>
                <c:pt idx="628">
                  <c:v>42642</c:v>
                </c:pt>
                <c:pt idx="629">
                  <c:v>42643</c:v>
                </c:pt>
                <c:pt idx="630">
                  <c:v>42644</c:v>
                </c:pt>
                <c:pt idx="631">
                  <c:v>42645</c:v>
                </c:pt>
                <c:pt idx="632">
                  <c:v>42646</c:v>
                </c:pt>
                <c:pt idx="633">
                  <c:v>42647</c:v>
                </c:pt>
                <c:pt idx="634">
                  <c:v>42648</c:v>
                </c:pt>
                <c:pt idx="635">
                  <c:v>42649</c:v>
                </c:pt>
                <c:pt idx="636">
                  <c:v>42650</c:v>
                </c:pt>
                <c:pt idx="637">
                  <c:v>42651</c:v>
                </c:pt>
                <c:pt idx="638">
                  <c:v>42652</c:v>
                </c:pt>
                <c:pt idx="639">
                  <c:v>42653</c:v>
                </c:pt>
                <c:pt idx="640">
                  <c:v>42654</c:v>
                </c:pt>
                <c:pt idx="641">
                  <c:v>42655</c:v>
                </c:pt>
                <c:pt idx="642">
                  <c:v>42656</c:v>
                </c:pt>
                <c:pt idx="643">
                  <c:v>42657</c:v>
                </c:pt>
                <c:pt idx="644">
                  <c:v>42658</c:v>
                </c:pt>
                <c:pt idx="645">
                  <c:v>42659</c:v>
                </c:pt>
                <c:pt idx="646">
                  <c:v>42660</c:v>
                </c:pt>
                <c:pt idx="647">
                  <c:v>42661</c:v>
                </c:pt>
                <c:pt idx="648">
                  <c:v>42662</c:v>
                </c:pt>
                <c:pt idx="649">
                  <c:v>42663</c:v>
                </c:pt>
                <c:pt idx="650">
                  <c:v>42664</c:v>
                </c:pt>
                <c:pt idx="651">
                  <c:v>42665</c:v>
                </c:pt>
                <c:pt idx="652">
                  <c:v>42666</c:v>
                </c:pt>
                <c:pt idx="653">
                  <c:v>42667</c:v>
                </c:pt>
                <c:pt idx="654">
                  <c:v>42668</c:v>
                </c:pt>
                <c:pt idx="655">
                  <c:v>42669</c:v>
                </c:pt>
                <c:pt idx="656">
                  <c:v>42670</c:v>
                </c:pt>
                <c:pt idx="657">
                  <c:v>42671</c:v>
                </c:pt>
                <c:pt idx="658">
                  <c:v>42672</c:v>
                </c:pt>
                <c:pt idx="659">
                  <c:v>42673</c:v>
                </c:pt>
                <c:pt idx="660">
                  <c:v>42674</c:v>
                </c:pt>
                <c:pt idx="661">
                  <c:v>42675</c:v>
                </c:pt>
                <c:pt idx="662">
                  <c:v>42676</c:v>
                </c:pt>
                <c:pt idx="663">
                  <c:v>42677</c:v>
                </c:pt>
                <c:pt idx="664">
                  <c:v>42678</c:v>
                </c:pt>
                <c:pt idx="665">
                  <c:v>42679</c:v>
                </c:pt>
                <c:pt idx="666">
                  <c:v>42680</c:v>
                </c:pt>
                <c:pt idx="667">
                  <c:v>42681</c:v>
                </c:pt>
                <c:pt idx="668">
                  <c:v>42682</c:v>
                </c:pt>
                <c:pt idx="669">
                  <c:v>42683</c:v>
                </c:pt>
                <c:pt idx="670">
                  <c:v>42684</c:v>
                </c:pt>
                <c:pt idx="671">
                  <c:v>42685</c:v>
                </c:pt>
                <c:pt idx="672">
                  <c:v>42686</c:v>
                </c:pt>
                <c:pt idx="673">
                  <c:v>42687</c:v>
                </c:pt>
                <c:pt idx="674">
                  <c:v>42688</c:v>
                </c:pt>
                <c:pt idx="675">
                  <c:v>42689</c:v>
                </c:pt>
                <c:pt idx="676">
                  <c:v>42690</c:v>
                </c:pt>
                <c:pt idx="677">
                  <c:v>42691</c:v>
                </c:pt>
                <c:pt idx="678">
                  <c:v>42692</c:v>
                </c:pt>
                <c:pt idx="679">
                  <c:v>42693</c:v>
                </c:pt>
                <c:pt idx="680">
                  <c:v>42694</c:v>
                </c:pt>
                <c:pt idx="681">
                  <c:v>42695</c:v>
                </c:pt>
                <c:pt idx="682">
                  <c:v>42696</c:v>
                </c:pt>
                <c:pt idx="683">
                  <c:v>42697</c:v>
                </c:pt>
                <c:pt idx="684">
                  <c:v>42698</c:v>
                </c:pt>
                <c:pt idx="685">
                  <c:v>42699</c:v>
                </c:pt>
                <c:pt idx="686">
                  <c:v>42700</c:v>
                </c:pt>
                <c:pt idx="687">
                  <c:v>42701</c:v>
                </c:pt>
                <c:pt idx="688">
                  <c:v>42702</c:v>
                </c:pt>
                <c:pt idx="689">
                  <c:v>42703</c:v>
                </c:pt>
                <c:pt idx="690">
                  <c:v>42704</c:v>
                </c:pt>
                <c:pt idx="691">
                  <c:v>42705</c:v>
                </c:pt>
                <c:pt idx="692">
                  <c:v>42706</c:v>
                </c:pt>
                <c:pt idx="693">
                  <c:v>42707</c:v>
                </c:pt>
                <c:pt idx="694">
                  <c:v>42708</c:v>
                </c:pt>
                <c:pt idx="695">
                  <c:v>42709</c:v>
                </c:pt>
                <c:pt idx="696">
                  <c:v>42710</c:v>
                </c:pt>
                <c:pt idx="697">
                  <c:v>42711</c:v>
                </c:pt>
                <c:pt idx="698">
                  <c:v>42712</c:v>
                </c:pt>
                <c:pt idx="699">
                  <c:v>42713</c:v>
                </c:pt>
                <c:pt idx="700">
                  <c:v>42714</c:v>
                </c:pt>
                <c:pt idx="701">
                  <c:v>42715</c:v>
                </c:pt>
                <c:pt idx="702">
                  <c:v>42716</c:v>
                </c:pt>
                <c:pt idx="703">
                  <c:v>42717</c:v>
                </c:pt>
                <c:pt idx="704">
                  <c:v>42718</c:v>
                </c:pt>
                <c:pt idx="705">
                  <c:v>42719</c:v>
                </c:pt>
                <c:pt idx="706">
                  <c:v>42720</c:v>
                </c:pt>
                <c:pt idx="707">
                  <c:v>42721</c:v>
                </c:pt>
                <c:pt idx="708">
                  <c:v>42722</c:v>
                </c:pt>
                <c:pt idx="709">
                  <c:v>42723</c:v>
                </c:pt>
                <c:pt idx="710">
                  <c:v>42724</c:v>
                </c:pt>
                <c:pt idx="711">
                  <c:v>42725</c:v>
                </c:pt>
                <c:pt idx="712">
                  <c:v>42726</c:v>
                </c:pt>
                <c:pt idx="713">
                  <c:v>42727</c:v>
                </c:pt>
                <c:pt idx="714">
                  <c:v>42728</c:v>
                </c:pt>
                <c:pt idx="715">
                  <c:v>42729</c:v>
                </c:pt>
                <c:pt idx="716">
                  <c:v>42730</c:v>
                </c:pt>
                <c:pt idx="717">
                  <c:v>42731</c:v>
                </c:pt>
                <c:pt idx="718">
                  <c:v>42732</c:v>
                </c:pt>
                <c:pt idx="719">
                  <c:v>42733</c:v>
                </c:pt>
                <c:pt idx="720">
                  <c:v>42734</c:v>
                </c:pt>
                <c:pt idx="721">
                  <c:v>42735</c:v>
                </c:pt>
                <c:pt idx="722">
                  <c:v>42736</c:v>
                </c:pt>
                <c:pt idx="723">
                  <c:v>42737</c:v>
                </c:pt>
                <c:pt idx="724">
                  <c:v>42738</c:v>
                </c:pt>
                <c:pt idx="725">
                  <c:v>42739</c:v>
                </c:pt>
                <c:pt idx="726">
                  <c:v>42740</c:v>
                </c:pt>
                <c:pt idx="727">
                  <c:v>42741</c:v>
                </c:pt>
                <c:pt idx="728">
                  <c:v>42742</c:v>
                </c:pt>
                <c:pt idx="729">
                  <c:v>42743</c:v>
                </c:pt>
                <c:pt idx="730">
                  <c:v>42744</c:v>
                </c:pt>
                <c:pt idx="731">
                  <c:v>42745</c:v>
                </c:pt>
                <c:pt idx="732">
                  <c:v>42746</c:v>
                </c:pt>
                <c:pt idx="733">
                  <c:v>42747</c:v>
                </c:pt>
                <c:pt idx="734">
                  <c:v>42748</c:v>
                </c:pt>
                <c:pt idx="735">
                  <c:v>42749</c:v>
                </c:pt>
                <c:pt idx="736">
                  <c:v>42750</c:v>
                </c:pt>
                <c:pt idx="737">
                  <c:v>42751</c:v>
                </c:pt>
                <c:pt idx="738">
                  <c:v>42752</c:v>
                </c:pt>
                <c:pt idx="739">
                  <c:v>42753</c:v>
                </c:pt>
                <c:pt idx="740">
                  <c:v>42754</c:v>
                </c:pt>
                <c:pt idx="741">
                  <c:v>42755</c:v>
                </c:pt>
                <c:pt idx="742">
                  <c:v>42756</c:v>
                </c:pt>
                <c:pt idx="743">
                  <c:v>42757</c:v>
                </c:pt>
                <c:pt idx="744">
                  <c:v>42758</c:v>
                </c:pt>
                <c:pt idx="745">
                  <c:v>42759</c:v>
                </c:pt>
                <c:pt idx="746">
                  <c:v>42760</c:v>
                </c:pt>
                <c:pt idx="747">
                  <c:v>42761</c:v>
                </c:pt>
                <c:pt idx="748">
                  <c:v>42762</c:v>
                </c:pt>
                <c:pt idx="749">
                  <c:v>42763</c:v>
                </c:pt>
                <c:pt idx="750">
                  <c:v>42764</c:v>
                </c:pt>
                <c:pt idx="751">
                  <c:v>42765</c:v>
                </c:pt>
                <c:pt idx="752">
                  <c:v>42766</c:v>
                </c:pt>
                <c:pt idx="753">
                  <c:v>42767</c:v>
                </c:pt>
                <c:pt idx="754">
                  <c:v>42768</c:v>
                </c:pt>
                <c:pt idx="755">
                  <c:v>42769</c:v>
                </c:pt>
                <c:pt idx="756">
                  <c:v>42770</c:v>
                </c:pt>
                <c:pt idx="757">
                  <c:v>42771</c:v>
                </c:pt>
                <c:pt idx="758">
                  <c:v>42772</c:v>
                </c:pt>
                <c:pt idx="759">
                  <c:v>42773</c:v>
                </c:pt>
                <c:pt idx="760">
                  <c:v>42774</c:v>
                </c:pt>
                <c:pt idx="761">
                  <c:v>42775</c:v>
                </c:pt>
                <c:pt idx="762">
                  <c:v>42776</c:v>
                </c:pt>
                <c:pt idx="763">
                  <c:v>42777</c:v>
                </c:pt>
                <c:pt idx="764">
                  <c:v>42778</c:v>
                </c:pt>
                <c:pt idx="765">
                  <c:v>42779</c:v>
                </c:pt>
                <c:pt idx="766">
                  <c:v>42780</c:v>
                </c:pt>
                <c:pt idx="767">
                  <c:v>42781</c:v>
                </c:pt>
                <c:pt idx="768">
                  <c:v>42782</c:v>
                </c:pt>
                <c:pt idx="769">
                  <c:v>42783</c:v>
                </c:pt>
                <c:pt idx="770">
                  <c:v>42784</c:v>
                </c:pt>
                <c:pt idx="771">
                  <c:v>42785</c:v>
                </c:pt>
                <c:pt idx="772">
                  <c:v>42786</c:v>
                </c:pt>
                <c:pt idx="773">
                  <c:v>42787</c:v>
                </c:pt>
                <c:pt idx="774">
                  <c:v>42788</c:v>
                </c:pt>
                <c:pt idx="775">
                  <c:v>42789</c:v>
                </c:pt>
                <c:pt idx="776">
                  <c:v>42790</c:v>
                </c:pt>
                <c:pt idx="777">
                  <c:v>42791</c:v>
                </c:pt>
                <c:pt idx="778">
                  <c:v>42792</c:v>
                </c:pt>
                <c:pt idx="779">
                  <c:v>42793</c:v>
                </c:pt>
                <c:pt idx="780">
                  <c:v>42794</c:v>
                </c:pt>
                <c:pt idx="781">
                  <c:v>42795</c:v>
                </c:pt>
                <c:pt idx="782">
                  <c:v>42796</c:v>
                </c:pt>
                <c:pt idx="783">
                  <c:v>42797</c:v>
                </c:pt>
                <c:pt idx="784">
                  <c:v>42798</c:v>
                </c:pt>
                <c:pt idx="785">
                  <c:v>42799</c:v>
                </c:pt>
                <c:pt idx="786">
                  <c:v>42800</c:v>
                </c:pt>
                <c:pt idx="787">
                  <c:v>42801</c:v>
                </c:pt>
                <c:pt idx="788">
                  <c:v>42802</c:v>
                </c:pt>
                <c:pt idx="789">
                  <c:v>42803</c:v>
                </c:pt>
                <c:pt idx="790">
                  <c:v>42804</c:v>
                </c:pt>
                <c:pt idx="791">
                  <c:v>42805</c:v>
                </c:pt>
                <c:pt idx="792">
                  <c:v>42806</c:v>
                </c:pt>
                <c:pt idx="793">
                  <c:v>42807</c:v>
                </c:pt>
                <c:pt idx="794">
                  <c:v>42808</c:v>
                </c:pt>
                <c:pt idx="795">
                  <c:v>42809</c:v>
                </c:pt>
                <c:pt idx="796">
                  <c:v>42810</c:v>
                </c:pt>
                <c:pt idx="797">
                  <c:v>42811</c:v>
                </c:pt>
                <c:pt idx="798">
                  <c:v>42812</c:v>
                </c:pt>
                <c:pt idx="799">
                  <c:v>42813</c:v>
                </c:pt>
                <c:pt idx="800">
                  <c:v>42814</c:v>
                </c:pt>
                <c:pt idx="801">
                  <c:v>42815</c:v>
                </c:pt>
                <c:pt idx="802">
                  <c:v>42816</c:v>
                </c:pt>
                <c:pt idx="803">
                  <c:v>42817</c:v>
                </c:pt>
                <c:pt idx="804">
                  <c:v>42818</c:v>
                </c:pt>
                <c:pt idx="805">
                  <c:v>42819</c:v>
                </c:pt>
                <c:pt idx="806">
                  <c:v>42820</c:v>
                </c:pt>
                <c:pt idx="807">
                  <c:v>42821</c:v>
                </c:pt>
                <c:pt idx="808">
                  <c:v>42822</c:v>
                </c:pt>
                <c:pt idx="809">
                  <c:v>42823</c:v>
                </c:pt>
                <c:pt idx="810">
                  <c:v>42824</c:v>
                </c:pt>
                <c:pt idx="811">
                  <c:v>42825</c:v>
                </c:pt>
                <c:pt idx="812">
                  <c:v>42826</c:v>
                </c:pt>
                <c:pt idx="813">
                  <c:v>42827</c:v>
                </c:pt>
                <c:pt idx="814">
                  <c:v>42828</c:v>
                </c:pt>
                <c:pt idx="815">
                  <c:v>42829</c:v>
                </c:pt>
                <c:pt idx="816">
                  <c:v>42830</c:v>
                </c:pt>
                <c:pt idx="817">
                  <c:v>42831</c:v>
                </c:pt>
                <c:pt idx="818">
                  <c:v>42832</c:v>
                </c:pt>
                <c:pt idx="819">
                  <c:v>42833</c:v>
                </c:pt>
                <c:pt idx="820">
                  <c:v>42834</c:v>
                </c:pt>
                <c:pt idx="821">
                  <c:v>42835</c:v>
                </c:pt>
                <c:pt idx="822">
                  <c:v>42836</c:v>
                </c:pt>
                <c:pt idx="823">
                  <c:v>42837</c:v>
                </c:pt>
                <c:pt idx="824">
                  <c:v>42838</c:v>
                </c:pt>
                <c:pt idx="825">
                  <c:v>42839</c:v>
                </c:pt>
                <c:pt idx="826">
                  <c:v>42840</c:v>
                </c:pt>
                <c:pt idx="827">
                  <c:v>42841</c:v>
                </c:pt>
                <c:pt idx="828">
                  <c:v>42842</c:v>
                </c:pt>
                <c:pt idx="829">
                  <c:v>42843</c:v>
                </c:pt>
                <c:pt idx="830">
                  <c:v>42844</c:v>
                </c:pt>
                <c:pt idx="831">
                  <c:v>42845</c:v>
                </c:pt>
                <c:pt idx="832">
                  <c:v>42846</c:v>
                </c:pt>
                <c:pt idx="833">
                  <c:v>42847</c:v>
                </c:pt>
                <c:pt idx="834">
                  <c:v>42848</c:v>
                </c:pt>
                <c:pt idx="835">
                  <c:v>42849</c:v>
                </c:pt>
                <c:pt idx="836">
                  <c:v>42850</c:v>
                </c:pt>
                <c:pt idx="837">
                  <c:v>42851</c:v>
                </c:pt>
                <c:pt idx="838">
                  <c:v>42852</c:v>
                </c:pt>
                <c:pt idx="839">
                  <c:v>42853</c:v>
                </c:pt>
                <c:pt idx="840">
                  <c:v>42854</c:v>
                </c:pt>
                <c:pt idx="841">
                  <c:v>42855</c:v>
                </c:pt>
                <c:pt idx="842">
                  <c:v>42856</c:v>
                </c:pt>
                <c:pt idx="843">
                  <c:v>42857</c:v>
                </c:pt>
                <c:pt idx="844">
                  <c:v>42858</c:v>
                </c:pt>
                <c:pt idx="845">
                  <c:v>42859</c:v>
                </c:pt>
                <c:pt idx="846">
                  <c:v>42860</c:v>
                </c:pt>
                <c:pt idx="847">
                  <c:v>42861</c:v>
                </c:pt>
                <c:pt idx="848">
                  <c:v>42862</c:v>
                </c:pt>
                <c:pt idx="849">
                  <c:v>42863</c:v>
                </c:pt>
                <c:pt idx="850">
                  <c:v>42864</c:v>
                </c:pt>
                <c:pt idx="851">
                  <c:v>42865</c:v>
                </c:pt>
                <c:pt idx="852">
                  <c:v>42866</c:v>
                </c:pt>
                <c:pt idx="853">
                  <c:v>42867</c:v>
                </c:pt>
                <c:pt idx="854">
                  <c:v>42868</c:v>
                </c:pt>
                <c:pt idx="855">
                  <c:v>42869</c:v>
                </c:pt>
                <c:pt idx="856">
                  <c:v>42870</c:v>
                </c:pt>
                <c:pt idx="857">
                  <c:v>42871</c:v>
                </c:pt>
                <c:pt idx="858">
                  <c:v>42872</c:v>
                </c:pt>
                <c:pt idx="859">
                  <c:v>42873</c:v>
                </c:pt>
                <c:pt idx="860">
                  <c:v>42874</c:v>
                </c:pt>
                <c:pt idx="861">
                  <c:v>42875</c:v>
                </c:pt>
                <c:pt idx="862">
                  <c:v>42876</c:v>
                </c:pt>
                <c:pt idx="863">
                  <c:v>42877</c:v>
                </c:pt>
                <c:pt idx="864">
                  <c:v>42878</c:v>
                </c:pt>
                <c:pt idx="865">
                  <c:v>42879</c:v>
                </c:pt>
                <c:pt idx="866">
                  <c:v>42880</c:v>
                </c:pt>
                <c:pt idx="867">
                  <c:v>42881</c:v>
                </c:pt>
                <c:pt idx="868">
                  <c:v>42882</c:v>
                </c:pt>
                <c:pt idx="869">
                  <c:v>42883</c:v>
                </c:pt>
                <c:pt idx="870">
                  <c:v>42884</c:v>
                </c:pt>
                <c:pt idx="871">
                  <c:v>42885</c:v>
                </c:pt>
                <c:pt idx="872">
                  <c:v>42886</c:v>
                </c:pt>
                <c:pt idx="873">
                  <c:v>42887</c:v>
                </c:pt>
                <c:pt idx="874">
                  <c:v>42888</c:v>
                </c:pt>
                <c:pt idx="875">
                  <c:v>42889</c:v>
                </c:pt>
                <c:pt idx="876">
                  <c:v>42890</c:v>
                </c:pt>
                <c:pt idx="877">
                  <c:v>42891</c:v>
                </c:pt>
                <c:pt idx="878">
                  <c:v>42892</c:v>
                </c:pt>
                <c:pt idx="879">
                  <c:v>42893</c:v>
                </c:pt>
                <c:pt idx="880">
                  <c:v>42894</c:v>
                </c:pt>
                <c:pt idx="881">
                  <c:v>42895</c:v>
                </c:pt>
                <c:pt idx="882">
                  <c:v>42896</c:v>
                </c:pt>
                <c:pt idx="883">
                  <c:v>42897</c:v>
                </c:pt>
                <c:pt idx="884">
                  <c:v>42898</c:v>
                </c:pt>
                <c:pt idx="885">
                  <c:v>42899</c:v>
                </c:pt>
                <c:pt idx="886">
                  <c:v>42900</c:v>
                </c:pt>
                <c:pt idx="887">
                  <c:v>42901</c:v>
                </c:pt>
                <c:pt idx="888">
                  <c:v>42902</c:v>
                </c:pt>
                <c:pt idx="889">
                  <c:v>42903</c:v>
                </c:pt>
                <c:pt idx="890">
                  <c:v>42904</c:v>
                </c:pt>
                <c:pt idx="891">
                  <c:v>42905</c:v>
                </c:pt>
                <c:pt idx="892">
                  <c:v>42906</c:v>
                </c:pt>
                <c:pt idx="893">
                  <c:v>42907</c:v>
                </c:pt>
                <c:pt idx="894">
                  <c:v>42908</c:v>
                </c:pt>
                <c:pt idx="895">
                  <c:v>42909</c:v>
                </c:pt>
                <c:pt idx="896">
                  <c:v>42910</c:v>
                </c:pt>
                <c:pt idx="897">
                  <c:v>42911</c:v>
                </c:pt>
                <c:pt idx="898">
                  <c:v>42912</c:v>
                </c:pt>
                <c:pt idx="899">
                  <c:v>42913</c:v>
                </c:pt>
                <c:pt idx="900">
                  <c:v>42914</c:v>
                </c:pt>
                <c:pt idx="901">
                  <c:v>42915</c:v>
                </c:pt>
                <c:pt idx="902">
                  <c:v>42916</c:v>
                </c:pt>
                <c:pt idx="903">
                  <c:v>42917</c:v>
                </c:pt>
                <c:pt idx="904">
                  <c:v>42918</c:v>
                </c:pt>
                <c:pt idx="905">
                  <c:v>42919</c:v>
                </c:pt>
                <c:pt idx="906">
                  <c:v>42920</c:v>
                </c:pt>
                <c:pt idx="907">
                  <c:v>42921</c:v>
                </c:pt>
                <c:pt idx="908">
                  <c:v>42922</c:v>
                </c:pt>
                <c:pt idx="909">
                  <c:v>42923</c:v>
                </c:pt>
                <c:pt idx="910">
                  <c:v>42924</c:v>
                </c:pt>
                <c:pt idx="911">
                  <c:v>42925</c:v>
                </c:pt>
                <c:pt idx="912">
                  <c:v>42926</c:v>
                </c:pt>
                <c:pt idx="913">
                  <c:v>42927</c:v>
                </c:pt>
                <c:pt idx="914">
                  <c:v>42928</c:v>
                </c:pt>
                <c:pt idx="915">
                  <c:v>42929</c:v>
                </c:pt>
                <c:pt idx="916">
                  <c:v>42930</c:v>
                </c:pt>
                <c:pt idx="917">
                  <c:v>42931</c:v>
                </c:pt>
                <c:pt idx="918">
                  <c:v>42932</c:v>
                </c:pt>
                <c:pt idx="919">
                  <c:v>42933</c:v>
                </c:pt>
                <c:pt idx="920">
                  <c:v>42934</c:v>
                </c:pt>
                <c:pt idx="921">
                  <c:v>42935</c:v>
                </c:pt>
                <c:pt idx="922">
                  <c:v>42936</c:v>
                </c:pt>
                <c:pt idx="923">
                  <c:v>42937</c:v>
                </c:pt>
                <c:pt idx="924">
                  <c:v>42938</c:v>
                </c:pt>
                <c:pt idx="925">
                  <c:v>42939</c:v>
                </c:pt>
                <c:pt idx="926">
                  <c:v>42940</c:v>
                </c:pt>
                <c:pt idx="927">
                  <c:v>42941</c:v>
                </c:pt>
                <c:pt idx="928">
                  <c:v>42942</c:v>
                </c:pt>
                <c:pt idx="929">
                  <c:v>42943</c:v>
                </c:pt>
                <c:pt idx="930">
                  <c:v>42944</c:v>
                </c:pt>
                <c:pt idx="931">
                  <c:v>42945</c:v>
                </c:pt>
                <c:pt idx="932">
                  <c:v>42946</c:v>
                </c:pt>
                <c:pt idx="933">
                  <c:v>42947</c:v>
                </c:pt>
                <c:pt idx="934">
                  <c:v>42948</c:v>
                </c:pt>
                <c:pt idx="935">
                  <c:v>42949</c:v>
                </c:pt>
                <c:pt idx="936">
                  <c:v>42950</c:v>
                </c:pt>
                <c:pt idx="937">
                  <c:v>42951</c:v>
                </c:pt>
                <c:pt idx="938">
                  <c:v>42952</c:v>
                </c:pt>
                <c:pt idx="939">
                  <c:v>42953</c:v>
                </c:pt>
                <c:pt idx="940">
                  <c:v>42954</c:v>
                </c:pt>
                <c:pt idx="941">
                  <c:v>42955</c:v>
                </c:pt>
                <c:pt idx="942">
                  <c:v>42956</c:v>
                </c:pt>
                <c:pt idx="943">
                  <c:v>42957</c:v>
                </c:pt>
                <c:pt idx="944">
                  <c:v>42958</c:v>
                </c:pt>
                <c:pt idx="945">
                  <c:v>42959</c:v>
                </c:pt>
                <c:pt idx="946">
                  <c:v>42960</c:v>
                </c:pt>
                <c:pt idx="947">
                  <c:v>42961</c:v>
                </c:pt>
                <c:pt idx="948">
                  <c:v>42962</c:v>
                </c:pt>
                <c:pt idx="949">
                  <c:v>42963</c:v>
                </c:pt>
                <c:pt idx="950">
                  <c:v>42964</c:v>
                </c:pt>
                <c:pt idx="951">
                  <c:v>42965</c:v>
                </c:pt>
                <c:pt idx="952">
                  <c:v>42966</c:v>
                </c:pt>
                <c:pt idx="953">
                  <c:v>42967</c:v>
                </c:pt>
                <c:pt idx="954">
                  <c:v>42968</c:v>
                </c:pt>
                <c:pt idx="955">
                  <c:v>42969</c:v>
                </c:pt>
                <c:pt idx="956">
                  <c:v>42970</c:v>
                </c:pt>
                <c:pt idx="957">
                  <c:v>42971</c:v>
                </c:pt>
                <c:pt idx="958">
                  <c:v>42972</c:v>
                </c:pt>
                <c:pt idx="959">
                  <c:v>42973</c:v>
                </c:pt>
                <c:pt idx="960">
                  <c:v>42974</c:v>
                </c:pt>
                <c:pt idx="961">
                  <c:v>42975</c:v>
                </c:pt>
                <c:pt idx="962">
                  <c:v>42976</c:v>
                </c:pt>
                <c:pt idx="963">
                  <c:v>42977</c:v>
                </c:pt>
                <c:pt idx="964">
                  <c:v>42978</c:v>
                </c:pt>
                <c:pt idx="965">
                  <c:v>42979</c:v>
                </c:pt>
                <c:pt idx="966">
                  <c:v>42980</c:v>
                </c:pt>
                <c:pt idx="967">
                  <c:v>42981</c:v>
                </c:pt>
                <c:pt idx="968">
                  <c:v>42982</c:v>
                </c:pt>
                <c:pt idx="969">
                  <c:v>42983</c:v>
                </c:pt>
                <c:pt idx="970">
                  <c:v>42984</c:v>
                </c:pt>
                <c:pt idx="971">
                  <c:v>42985</c:v>
                </c:pt>
                <c:pt idx="972">
                  <c:v>42986</c:v>
                </c:pt>
                <c:pt idx="973">
                  <c:v>42987</c:v>
                </c:pt>
                <c:pt idx="974">
                  <c:v>42988</c:v>
                </c:pt>
                <c:pt idx="975">
                  <c:v>42989</c:v>
                </c:pt>
                <c:pt idx="976">
                  <c:v>42990</c:v>
                </c:pt>
                <c:pt idx="977">
                  <c:v>42991</c:v>
                </c:pt>
                <c:pt idx="978">
                  <c:v>42992</c:v>
                </c:pt>
                <c:pt idx="979">
                  <c:v>42993</c:v>
                </c:pt>
                <c:pt idx="980">
                  <c:v>42994</c:v>
                </c:pt>
                <c:pt idx="981">
                  <c:v>42995</c:v>
                </c:pt>
                <c:pt idx="982">
                  <c:v>42996</c:v>
                </c:pt>
                <c:pt idx="983">
                  <c:v>42997</c:v>
                </c:pt>
                <c:pt idx="984">
                  <c:v>42998</c:v>
                </c:pt>
                <c:pt idx="985">
                  <c:v>42999</c:v>
                </c:pt>
                <c:pt idx="986">
                  <c:v>43000</c:v>
                </c:pt>
                <c:pt idx="987">
                  <c:v>43001</c:v>
                </c:pt>
                <c:pt idx="988">
                  <c:v>43002</c:v>
                </c:pt>
                <c:pt idx="989">
                  <c:v>43003</c:v>
                </c:pt>
                <c:pt idx="990">
                  <c:v>43004</c:v>
                </c:pt>
                <c:pt idx="991">
                  <c:v>43005</c:v>
                </c:pt>
                <c:pt idx="992">
                  <c:v>43006</c:v>
                </c:pt>
                <c:pt idx="993">
                  <c:v>43007</c:v>
                </c:pt>
                <c:pt idx="994">
                  <c:v>43008</c:v>
                </c:pt>
                <c:pt idx="995">
                  <c:v>43009</c:v>
                </c:pt>
                <c:pt idx="996">
                  <c:v>43010</c:v>
                </c:pt>
                <c:pt idx="997">
                  <c:v>43011</c:v>
                </c:pt>
                <c:pt idx="998">
                  <c:v>43012</c:v>
                </c:pt>
                <c:pt idx="999">
                  <c:v>43013</c:v>
                </c:pt>
                <c:pt idx="1000">
                  <c:v>43014</c:v>
                </c:pt>
                <c:pt idx="1001">
                  <c:v>43015</c:v>
                </c:pt>
                <c:pt idx="1002">
                  <c:v>43016</c:v>
                </c:pt>
                <c:pt idx="1003">
                  <c:v>43017</c:v>
                </c:pt>
                <c:pt idx="1004">
                  <c:v>43018</c:v>
                </c:pt>
                <c:pt idx="1005">
                  <c:v>43019</c:v>
                </c:pt>
                <c:pt idx="1006">
                  <c:v>43020</c:v>
                </c:pt>
                <c:pt idx="1007">
                  <c:v>43021</c:v>
                </c:pt>
                <c:pt idx="1008">
                  <c:v>43022</c:v>
                </c:pt>
                <c:pt idx="1009">
                  <c:v>43023</c:v>
                </c:pt>
                <c:pt idx="1010">
                  <c:v>43024</c:v>
                </c:pt>
                <c:pt idx="1011">
                  <c:v>43025</c:v>
                </c:pt>
                <c:pt idx="1012">
                  <c:v>43026</c:v>
                </c:pt>
                <c:pt idx="1013">
                  <c:v>43027</c:v>
                </c:pt>
                <c:pt idx="1014">
                  <c:v>43028</c:v>
                </c:pt>
                <c:pt idx="1015">
                  <c:v>43029</c:v>
                </c:pt>
                <c:pt idx="1016">
                  <c:v>43030</c:v>
                </c:pt>
                <c:pt idx="1017">
                  <c:v>43031</c:v>
                </c:pt>
                <c:pt idx="1018">
                  <c:v>43032</c:v>
                </c:pt>
                <c:pt idx="1019">
                  <c:v>43033</c:v>
                </c:pt>
                <c:pt idx="1020">
                  <c:v>43034</c:v>
                </c:pt>
                <c:pt idx="1021">
                  <c:v>43035</c:v>
                </c:pt>
                <c:pt idx="1022">
                  <c:v>43036</c:v>
                </c:pt>
                <c:pt idx="1023">
                  <c:v>43037</c:v>
                </c:pt>
                <c:pt idx="1024">
                  <c:v>43038</c:v>
                </c:pt>
                <c:pt idx="1025">
                  <c:v>43039</c:v>
                </c:pt>
                <c:pt idx="1026">
                  <c:v>43040</c:v>
                </c:pt>
                <c:pt idx="1027">
                  <c:v>43041</c:v>
                </c:pt>
                <c:pt idx="1028">
                  <c:v>43042</c:v>
                </c:pt>
                <c:pt idx="1029">
                  <c:v>43043</c:v>
                </c:pt>
                <c:pt idx="1030">
                  <c:v>43044</c:v>
                </c:pt>
                <c:pt idx="1031">
                  <c:v>43045</c:v>
                </c:pt>
                <c:pt idx="1032">
                  <c:v>43046</c:v>
                </c:pt>
                <c:pt idx="1033">
                  <c:v>43047</c:v>
                </c:pt>
                <c:pt idx="1034">
                  <c:v>43048</c:v>
                </c:pt>
                <c:pt idx="1035">
                  <c:v>43049</c:v>
                </c:pt>
                <c:pt idx="1036">
                  <c:v>43050</c:v>
                </c:pt>
                <c:pt idx="1037">
                  <c:v>43051</c:v>
                </c:pt>
                <c:pt idx="1038">
                  <c:v>43052</c:v>
                </c:pt>
                <c:pt idx="1039">
                  <c:v>43053</c:v>
                </c:pt>
                <c:pt idx="1040">
                  <c:v>43054</c:v>
                </c:pt>
                <c:pt idx="1041">
                  <c:v>43055</c:v>
                </c:pt>
                <c:pt idx="1042">
                  <c:v>43056</c:v>
                </c:pt>
                <c:pt idx="1043">
                  <c:v>43057</c:v>
                </c:pt>
                <c:pt idx="1044">
                  <c:v>43058</c:v>
                </c:pt>
                <c:pt idx="1045">
                  <c:v>43059</c:v>
                </c:pt>
                <c:pt idx="1046">
                  <c:v>43060</c:v>
                </c:pt>
                <c:pt idx="1047">
                  <c:v>43061</c:v>
                </c:pt>
                <c:pt idx="1048">
                  <c:v>43062</c:v>
                </c:pt>
                <c:pt idx="1049">
                  <c:v>43063</c:v>
                </c:pt>
                <c:pt idx="1050">
                  <c:v>43064</c:v>
                </c:pt>
                <c:pt idx="1051">
                  <c:v>43065</c:v>
                </c:pt>
                <c:pt idx="1052">
                  <c:v>43066</c:v>
                </c:pt>
                <c:pt idx="1053">
                  <c:v>43067</c:v>
                </c:pt>
                <c:pt idx="1054">
                  <c:v>43068</c:v>
                </c:pt>
                <c:pt idx="1055">
                  <c:v>43069</c:v>
                </c:pt>
                <c:pt idx="1056">
                  <c:v>43070</c:v>
                </c:pt>
                <c:pt idx="1057">
                  <c:v>43071</c:v>
                </c:pt>
                <c:pt idx="1058">
                  <c:v>43072</c:v>
                </c:pt>
                <c:pt idx="1059">
                  <c:v>43073</c:v>
                </c:pt>
                <c:pt idx="1060">
                  <c:v>43074</c:v>
                </c:pt>
                <c:pt idx="1061">
                  <c:v>43075</c:v>
                </c:pt>
                <c:pt idx="1062">
                  <c:v>43076</c:v>
                </c:pt>
                <c:pt idx="1063">
                  <c:v>43077</c:v>
                </c:pt>
                <c:pt idx="1064">
                  <c:v>43079</c:v>
                </c:pt>
                <c:pt idx="1065">
                  <c:v>43080</c:v>
                </c:pt>
                <c:pt idx="1066">
                  <c:v>43081</c:v>
                </c:pt>
                <c:pt idx="1067">
                  <c:v>43082</c:v>
                </c:pt>
                <c:pt idx="1068">
                  <c:v>43083</c:v>
                </c:pt>
                <c:pt idx="1069">
                  <c:v>43084</c:v>
                </c:pt>
                <c:pt idx="1070">
                  <c:v>43085</c:v>
                </c:pt>
                <c:pt idx="1071">
                  <c:v>43086</c:v>
                </c:pt>
                <c:pt idx="1072">
                  <c:v>43087</c:v>
                </c:pt>
                <c:pt idx="1073">
                  <c:v>43088</c:v>
                </c:pt>
                <c:pt idx="1074">
                  <c:v>43089</c:v>
                </c:pt>
                <c:pt idx="1075">
                  <c:v>43090</c:v>
                </c:pt>
                <c:pt idx="1076">
                  <c:v>43091</c:v>
                </c:pt>
                <c:pt idx="1077">
                  <c:v>43092</c:v>
                </c:pt>
                <c:pt idx="1078">
                  <c:v>43093</c:v>
                </c:pt>
                <c:pt idx="1079">
                  <c:v>43094</c:v>
                </c:pt>
                <c:pt idx="1080">
                  <c:v>43095</c:v>
                </c:pt>
                <c:pt idx="1081">
                  <c:v>43096</c:v>
                </c:pt>
                <c:pt idx="1082">
                  <c:v>43097</c:v>
                </c:pt>
                <c:pt idx="1083">
                  <c:v>43098</c:v>
                </c:pt>
                <c:pt idx="1084">
                  <c:v>43099</c:v>
                </c:pt>
                <c:pt idx="1085">
                  <c:v>43100</c:v>
                </c:pt>
                <c:pt idx="1086">
                  <c:v>43101</c:v>
                </c:pt>
                <c:pt idx="1087">
                  <c:v>43102</c:v>
                </c:pt>
                <c:pt idx="1088">
                  <c:v>43103</c:v>
                </c:pt>
                <c:pt idx="1089">
                  <c:v>43104</c:v>
                </c:pt>
                <c:pt idx="1090">
                  <c:v>43105</c:v>
                </c:pt>
                <c:pt idx="1091">
                  <c:v>43106</c:v>
                </c:pt>
                <c:pt idx="1092">
                  <c:v>43107</c:v>
                </c:pt>
                <c:pt idx="1093">
                  <c:v>43108</c:v>
                </c:pt>
                <c:pt idx="1094">
                  <c:v>43109</c:v>
                </c:pt>
                <c:pt idx="1095">
                  <c:v>43110</c:v>
                </c:pt>
                <c:pt idx="1096">
                  <c:v>43111</c:v>
                </c:pt>
                <c:pt idx="1097">
                  <c:v>43112</c:v>
                </c:pt>
                <c:pt idx="1098">
                  <c:v>43113</c:v>
                </c:pt>
                <c:pt idx="1099">
                  <c:v>43114</c:v>
                </c:pt>
                <c:pt idx="1100">
                  <c:v>43115</c:v>
                </c:pt>
                <c:pt idx="1101">
                  <c:v>43116</c:v>
                </c:pt>
                <c:pt idx="1102">
                  <c:v>43117</c:v>
                </c:pt>
                <c:pt idx="1103">
                  <c:v>43118</c:v>
                </c:pt>
                <c:pt idx="1104">
                  <c:v>43119</c:v>
                </c:pt>
                <c:pt idx="1105">
                  <c:v>43120</c:v>
                </c:pt>
                <c:pt idx="1106">
                  <c:v>43121</c:v>
                </c:pt>
                <c:pt idx="1107">
                  <c:v>43122</c:v>
                </c:pt>
                <c:pt idx="1108">
                  <c:v>43123</c:v>
                </c:pt>
                <c:pt idx="1109">
                  <c:v>43124</c:v>
                </c:pt>
                <c:pt idx="1110">
                  <c:v>43125</c:v>
                </c:pt>
                <c:pt idx="1111">
                  <c:v>43126</c:v>
                </c:pt>
                <c:pt idx="1112">
                  <c:v>43127</c:v>
                </c:pt>
                <c:pt idx="1113">
                  <c:v>43128</c:v>
                </c:pt>
                <c:pt idx="1114">
                  <c:v>43129</c:v>
                </c:pt>
                <c:pt idx="1115">
                  <c:v>43130</c:v>
                </c:pt>
                <c:pt idx="1116">
                  <c:v>43131</c:v>
                </c:pt>
                <c:pt idx="1117">
                  <c:v>43132</c:v>
                </c:pt>
                <c:pt idx="1118">
                  <c:v>43133</c:v>
                </c:pt>
                <c:pt idx="1119">
                  <c:v>43134</c:v>
                </c:pt>
                <c:pt idx="1120">
                  <c:v>43135</c:v>
                </c:pt>
                <c:pt idx="1121">
                  <c:v>43136</c:v>
                </c:pt>
                <c:pt idx="1122">
                  <c:v>43137</c:v>
                </c:pt>
                <c:pt idx="1123">
                  <c:v>43138</c:v>
                </c:pt>
                <c:pt idx="1124">
                  <c:v>43139</c:v>
                </c:pt>
                <c:pt idx="1125">
                  <c:v>43140</c:v>
                </c:pt>
                <c:pt idx="1126">
                  <c:v>43141</c:v>
                </c:pt>
                <c:pt idx="1127">
                  <c:v>43142</c:v>
                </c:pt>
                <c:pt idx="1128">
                  <c:v>43143</c:v>
                </c:pt>
                <c:pt idx="1129">
                  <c:v>43144</c:v>
                </c:pt>
                <c:pt idx="1130">
                  <c:v>43145</c:v>
                </c:pt>
                <c:pt idx="1131">
                  <c:v>43146</c:v>
                </c:pt>
                <c:pt idx="1132">
                  <c:v>43147</c:v>
                </c:pt>
                <c:pt idx="1133">
                  <c:v>43148</c:v>
                </c:pt>
                <c:pt idx="1134">
                  <c:v>43149</c:v>
                </c:pt>
                <c:pt idx="1135">
                  <c:v>43150</c:v>
                </c:pt>
                <c:pt idx="1136">
                  <c:v>43151</c:v>
                </c:pt>
                <c:pt idx="1137">
                  <c:v>43152</c:v>
                </c:pt>
                <c:pt idx="1138">
                  <c:v>43153</c:v>
                </c:pt>
                <c:pt idx="1139">
                  <c:v>43154</c:v>
                </c:pt>
                <c:pt idx="1140">
                  <c:v>43155</c:v>
                </c:pt>
                <c:pt idx="1141">
                  <c:v>43156</c:v>
                </c:pt>
                <c:pt idx="1142">
                  <c:v>43157</c:v>
                </c:pt>
                <c:pt idx="1143">
                  <c:v>43158</c:v>
                </c:pt>
                <c:pt idx="1144">
                  <c:v>43159</c:v>
                </c:pt>
                <c:pt idx="1145">
                  <c:v>43160</c:v>
                </c:pt>
                <c:pt idx="1146">
                  <c:v>43161</c:v>
                </c:pt>
                <c:pt idx="1147">
                  <c:v>43162</c:v>
                </c:pt>
                <c:pt idx="1148">
                  <c:v>43163</c:v>
                </c:pt>
                <c:pt idx="1149">
                  <c:v>43164</c:v>
                </c:pt>
                <c:pt idx="1150">
                  <c:v>43165</c:v>
                </c:pt>
                <c:pt idx="1151">
                  <c:v>43166</c:v>
                </c:pt>
                <c:pt idx="1152">
                  <c:v>43167</c:v>
                </c:pt>
                <c:pt idx="1153">
                  <c:v>43168</c:v>
                </c:pt>
                <c:pt idx="1154">
                  <c:v>43169</c:v>
                </c:pt>
                <c:pt idx="1155">
                  <c:v>43170</c:v>
                </c:pt>
                <c:pt idx="1156">
                  <c:v>43171</c:v>
                </c:pt>
                <c:pt idx="1157">
                  <c:v>43172</c:v>
                </c:pt>
                <c:pt idx="1158">
                  <c:v>43173</c:v>
                </c:pt>
                <c:pt idx="1159">
                  <c:v>43174</c:v>
                </c:pt>
                <c:pt idx="1160">
                  <c:v>43175</c:v>
                </c:pt>
                <c:pt idx="1161">
                  <c:v>43176</c:v>
                </c:pt>
                <c:pt idx="1162">
                  <c:v>43177</c:v>
                </c:pt>
                <c:pt idx="1163">
                  <c:v>43178</c:v>
                </c:pt>
                <c:pt idx="1164">
                  <c:v>43179</c:v>
                </c:pt>
                <c:pt idx="1165">
                  <c:v>43180</c:v>
                </c:pt>
                <c:pt idx="1166">
                  <c:v>43181</c:v>
                </c:pt>
                <c:pt idx="1167">
                  <c:v>43182</c:v>
                </c:pt>
                <c:pt idx="1168">
                  <c:v>43183</c:v>
                </c:pt>
                <c:pt idx="1169">
                  <c:v>43184</c:v>
                </c:pt>
                <c:pt idx="1170">
                  <c:v>43185</c:v>
                </c:pt>
                <c:pt idx="1171">
                  <c:v>43186</c:v>
                </c:pt>
                <c:pt idx="1172">
                  <c:v>43187</c:v>
                </c:pt>
                <c:pt idx="1173">
                  <c:v>43188</c:v>
                </c:pt>
                <c:pt idx="1174">
                  <c:v>43189</c:v>
                </c:pt>
                <c:pt idx="1175">
                  <c:v>43190</c:v>
                </c:pt>
                <c:pt idx="1176">
                  <c:v>43191</c:v>
                </c:pt>
                <c:pt idx="1177">
                  <c:v>43192</c:v>
                </c:pt>
                <c:pt idx="1178">
                  <c:v>43193</c:v>
                </c:pt>
                <c:pt idx="1179">
                  <c:v>43194</c:v>
                </c:pt>
                <c:pt idx="1180">
                  <c:v>43195</c:v>
                </c:pt>
                <c:pt idx="1181">
                  <c:v>43196</c:v>
                </c:pt>
                <c:pt idx="1182">
                  <c:v>43197</c:v>
                </c:pt>
                <c:pt idx="1183">
                  <c:v>43198</c:v>
                </c:pt>
                <c:pt idx="1184">
                  <c:v>43199</c:v>
                </c:pt>
                <c:pt idx="1185">
                  <c:v>43200</c:v>
                </c:pt>
                <c:pt idx="1186">
                  <c:v>43201</c:v>
                </c:pt>
                <c:pt idx="1187">
                  <c:v>43202</c:v>
                </c:pt>
                <c:pt idx="1188">
                  <c:v>43203</c:v>
                </c:pt>
                <c:pt idx="1189">
                  <c:v>43204</c:v>
                </c:pt>
                <c:pt idx="1190">
                  <c:v>43205</c:v>
                </c:pt>
                <c:pt idx="1191">
                  <c:v>43206</c:v>
                </c:pt>
                <c:pt idx="1192">
                  <c:v>43207</c:v>
                </c:pt>
                <c:pt idx="1193">
                  <c:v>43208</c:v>
                </c:pt>
                <c:pt idx="1194">
                  <c:v>43209</c:v>
                </c:pt>
                <c:pt idx="1195">
                  <c:v>43210</c:v>
                </c:pt>
                <c:pt idx="1196">
                  <c:v>43211</c:v>
                </c:pt>
                <c:pt idx="1197">
                  <c:v>43212</c:v>
                </c:pt>
                <c:pt idx="1198">
                  <c:v>43213</c:v>
                </c:pt>
                <c:pt idx="1199">
                  <c:v>43214</c:v>
                </c:pt>
                <c:pt idx="1200">
                  <c:v>43215</c:v>
                </c:pt>
                <c:pt idx="1201">
                  <c:v>43216</c:v>
                </c:pt>
                <c:pt idx="1202">
                  <c:v>43217</c:v>
                </c:pt>
                <c:pt idx="1203">
                  <c:v>43218</c:v>
                </c:pt>
                <c:pt idx="1204">
                  <c:v>43219</c:v>
                </c:pt>
                <c:pt idx="1205">
                  <c:v>43220</c:v>
                </c:pt>
                <c:pt idx="1206">
                  <c:v>43221</c:v>
                </c:pt>
                <c:pt idx="1207">
                  <c:v>43222</c:v>
                </c:pt>
                <c:pt idx="1208">
                  <c:v>43223</c:v>
                </c:pt>
                <c:pt idx="1209">
                  <c:v>43224</c:v>
                </c:pt>
                <c:pt idx="1210">
                  <c:v>43225</c:v>
                </c:pt>
                <c:pt idx="1211">
                  <c:v>43226</c:v>
                </c:pt>
                <c:pt idx="1212">
                  <c:v>43227</c:v>
                </c:pt>
                <c:pt idx="1213">
                  <c:v>43231</c:v>
                </c:pt>
                <c:pt idx="1214">
                  <c:v>43232</c:v>
                </c:pt>
                <c:pt idx="1215">
                  <c:v>43233</c:v>
                </c:pt>
                <c:pt idx="1216">
                  <c:v>43234</c:v>
                </c:pt>
                <c:pt idx="1217">
                  <c:v>43235</c:v>
                </c:pt>
                <c:pt idx="1218">
                  <c:v>43236</c:v>
                </c:pt>
              </c:numCache>
            </c:numRef>
          </c:cat>
          <c:val>
            <c:numRef>
              <c:f>'[Data KPI 2015 - 2018.xlsx]Sheet2'!$B$5:$ATX$5</c:f>
              <c:numCache>
                <c:formatCode>General</c:formatCode>
                <c:ptCount val="1219"/>
                <c:pt idx="0">
                  <c:v>0.33100000000000002</c:v>
                </c:pt>
                <c:pt idx="1">
                  <c:v>0.34799999999999998</c:v>
                </c:pt>
                <c:pt idx="2">
                  <c:v>0.309</c:v>
                </c:pt>
                <c:pt idx="3">
                  <c:v>0.30499999999999999</c:v>
                </c:pt>
                <c:pt idx="4">
                  <c:v>0.31900000000000001</c:v>
                </c:pt>
                <c:pt idx="5">
                  <c:v>0.315</c:v>
                </c:pt>
                <c:pt idx="6">
                  <c:v>0.312</c:v>
                </c:pt>
                <c:pt idx="7">
                  <c:v>0.32</c:v>
                </c:pt>
                <c:pt idx="8">
                  <c:v>0.315</c:v>
                </c:pt>
                <c:pt idx="9">
                  <c:v>0.30299999999999999</c:v>
                </c:pt>
                <c:pt idx="10">
                  <c:v>0.29699999999999999</c:v>
                </c:pt>
                <c:pt idx="11">
                  <c:v>0.30299999999999999</c:v>
                </c:pt>
                <c:pt idx="12">
                  <c:v>0.315</c:v>
                </c:pt>
                <c:pt idx="13">
                  <c:v>0.308</c:v>
                </c:pt>
                <c:pt idx="14">
                  <c:v>0.314</c:v>
                </c:pt>
                <c:pt idx="15">
                  <c:v>0.309</c:v>
                </c:pt>
                <c:pt idx="16">
                  <c:v>0.28499999999999998</c:v>
                </c:pt>
                <c:pt idx="17">
                  <c:v>0.28499999999999998</c:v>
                </c:pt>
                <c:pt idx="18">
                  <c:v>0.26100000000000001</c:v>
                </c:pt>
                <c:pt idx="19">
                  <c:v>0.29499999999999998</c:v>
                </c:pt>
                <c:pt idx="20">
                  <c:v>0.29799999999999999</c:v>
                </c:pt>
                <c:pt idx="21">
                  <c:v>0.311</c:v>
                </c:pt>
                <c:pt idx="22">
                  <c:v>0.31</c:v>
                </c:pt>
                <c:pt idx="23">
                  <c:v>0.25600000000000001</c:v>
                </c:pt>
                <c:pt idx="24">
                  <c:v>0.27300000000000002</c:v>
                </c:pt>
                <c:pt idx="25">
                  <c:v>0.28799999999999998</c:v>
                </c:pt>
                <c:pt idx="26">
                  <c:v>0.28999999999999998</c:v>
                </c:pt>
                <c:pt idx="27">
                  <c:v>0.30399999999999999</c:v>
                </c:pt>
                <c:pt idx="28">
                  <c:v>0.26800000000000002</c:v>
                </c:pt>
                <c:pt idx="29">
                  <c:v>0.3</c:v>
                </c:pt>
                <c:pt idx="30">
                  <c:v>0.29299999999999998</c:v>
                </c:pt>
                <c:pt idx="31">
                  <c:v>0.28599999999999998</c:v>
                </c:pt>
                <c:pt idx="32">
                  <c:v>0.28199999999999997</c:v>
                </c:pt>
                <c:pt idx="33">
                  <c:v>0.23100000000000001</c:v>
                </c:pt>
                <c:pt idx="34">
                  <c:v>0.26800000000000002</c:v>
                </c:pt>
                <c:pt idx="35">
                  <c:v>0.248</c:v>
                </c:pt>
                <c:pt idx="36">
                  <c:v>0.25600000000000001</c:v>
                </c:pt>
                <c:pt idx="37">
                  <c:v>0.26200000000000001</c:v>
                </c:pt>
                <c:pt idx="38">
                  <c:v>0.26800000000000002</c:v>
                </c:pt>
                <c:pt idx="39">
                  <c:v>0.27200000000000002</c:v>
                </c:pt>
                <c:pt idx="40">
                  <c:v>0.27300000000000002</c:v>
                </c:pt>
                <c:pt idx="41">
                  <c:v>0.27700000000000002</c:v>
                </c:pt>
                <c:pt idx="42">
                  <c:v>0.27500000000000002</c:v>
                </c:pt>
                <c:pt idx="43">
                  <c:v>0.27300000000000002</c:v>
                </c:pt>
                <c:pt idx="44">
                  <c:v>0.28100000000000003</c:v>
                </c:pt>
                <c:pt idx="45">
                  <c:v>0.25600000000000001</c:v>
                </c:pt>
                <c:pt idx="46">
                  <c:v>0.255</c:v>
                </c:pt>
                <c:pt idx="47">
                  <c:v>0.26900000000000002</c:v>
                </c:pt>
                <c:pt idx="48">
                  <c:v>0.28000000000000003</c:v>
                </c:pt>
                <c:pt idx="49">
                  <c:v>0.28899999999999998</c:v>
                </c:pt>
                <c:pt idx="50">
                  <c:v>0.28599999999999998</c:v>
                </c:pt>
                <c:pt idx="51">
                  <c:v>0.25</c:v>
                </c:pt>
                <c:pt idx="52">
                  <c:v>0.25</c:v>
                </c:pt>
                <c:pt idx="53">
                  <c:v>0.26600000000000001</c:v>
                </c:pt>
                <c:pt idx="54">
                  <c:v>0.28799999999999998</c:v>
                </c:pt>
                <c:pt idx="55">
                  <c:v>0.29599999999999999</c:v>
                </c:pt>
                <c:pt idx="56">
                  <c:v>0.28299999999999997</c:v>
                </c:pt>
                <c:pt idx="57">
                  <c:v>0.30299999999999999</c:v>
                </c:pt>
                <c:pt idx="58">
                  <c:v>0.25</c:v>
                </c:pt>
                <c:pt idx="59">
                  <c:v>0.25900000000000001</c:v>
                </c:pt>
                <c:pt idx="60">
                  <c:v>0.26</c:v>
                </c:pt>
                <c:pt idx="61">
                  <c:v>0.25700000000000001</c:v>
                </c:pt>
                <c:pt idx="62">
                  <c:v>0.25700000000000001</c:v>
                </c:pt>
                <c:pt idx="63">
                  <c:v>0.27800000000000002</c:v>
                </c:pt>
                <c:pt idx="64">
                  <c:v>0.28000000000000003</c:v>
                </c:pt>
                <c:pt idx="65">
                  <c:v>0.25800000000000001</c:v>
                </c:pt>
                <c:pt idx="66">
                  <c:v>0.26100000000000001</c:v>
                </c:pt>
                <c:pt idx="67">
                  <c:v>0.27500000000000002</c:v>
                </c:pt>
                <c:pt idx="68">
                  <c:v>0.28799999999999998</c:v>
                </c:pt>
                <c:pt idx="69">
                  <c:v>0.28899999999999998</c:v>
                </c:pt>
                <c:pt idx="70">
                  <c:v>0.28000000000000003</c:v>
                </c:pt>
                <c:pt idx="71">
                  <c:v>0.29299999999999998</c:v>
                </c:pt>
                <c:pt idx="72">
                  <c:v>0.27</c:v>
                </c:pt>
                <c:pt idx="73">
                  <c:v>0.26700000000000002</c:v>
                </c:pt>
                <c:pt idx="74">
                  <c:v>0.25900000000000001</c:v>
                </c:pt>
                <c:pt idx="75">
                  <c:v>0.28499999999999998</c:v>
                </c:pt>
                <c:pt idx="76">
                  <c:v>0.28399999999999997</c:v>
                </c:pt>
                <c:pt idx="77">
                  <c:v>0.28999999999999998</c:v>
                </c:pt>
                <c:pt idx="78">
                  <c:v>0.27400000000000002</c:v>
                </c:pt>
                <c:pt idx="79">
                  <c:v>0.26200000000000001</c:v>
                </c:pt>
                <c:pt idx="80">
                  <c:v>0.253</c:v>
                </c:pt>
                <c:pt idx="81">
                  <c:v>0.25900000000000001</c:v>
                </c:pt>
                <c:pt idx="82">
                  <c:v>0.27200000000000002</c:v>
                </c:pt>
                <c:pt idx="83">
                  <c:v>0.28699999999999998</c:v>
                </c:pt>
                <c:pt idx="84">
                  <c:v>0.3</c:v>
                </c:pt>
                <c:pt idx="85">
                  <c:v>0.316</c:v>
                </c:pt>
                <c:pt idx="86">
                  <c:v>0.29699999999999999</c:v>
                </c:pt>
                <c:pt idx="87">
                  <c:v>0.35099999999999998</c:v>
                </c:pt>
                <c:pt idx="88">
                  <c:v>0.34599999999999997</c:v>
                </c:pt>
                <c:pt idx="89">
                  <c:v>0.37</c:v>
                </c:pt>
                <c:pt idx="90">
                  <c:v>0.436</c:v>
                </c:pt>
                <c:pt idx="91">
                  <c:v>0.41799999999999998</c:v>
                </c:pt>
                <c:pt idx="92">
                  <c:v>0.40699999999999997</c:v>
                </c:pt>
                <c:pt idx="93">
                  <c:v>0.38200000000000001</c:v>
                </c:pt>
                <c:pt idx="94">
                  <c:v>0.39300000000000002</c:v>
                </c:pt>
                <c:pt idx="95">
                  <c:v>0.38400000000000001</c:v>
                </c:pt>
                <c:pt idx="96">
                  <c:v>0.39600000000000002</c:v>
                </c:pt>
                <c:pt idx="97">
                  <c:v>0.38900000000000001</c:v>
                </c:pt>
                <c:pt idx="98">
                  <c:v>0.39600000000000002</c:v>
                </c:pt>
                <c:pt idx="99">
                  <c:v>0.39400000000000002</c:v>
                </c:pt>
                <c:pt idx="100">
                  <c:v>0.372</c:v>
                </c:pt>
                <c:pt idx="101">
                  <c:v>0.36199999999999999</c:v>
                </c:pt>
                <c:pt idx="102">
                  <c:v>0.36399999999999999</c:v>
                </c:pt>
                <c:pt idx="103">
                  <c:v>0.38900000000000001</c:v>
                </c:pt>
                <c:pt idx="104">
                  <c:v>0.378</c:v>
                </c:pt>
                <c:pt idx="105">
                  <c:v>0.375</c:v>
                </c:pt>
                <c:pt idx="106">
                  <c:v>0.371</c:v>
                </c:pt>
                <c:pt idx="107">
                  <c:v>0.36</c:v>
                </c:pt>
                <c:pt idx="108">
                  <c:v>0.35799999999999998</c:v>
                </c:pt>
                <c:pt idx="109">
                  <c:v>0.34300000000000003</c:v>
                </c:pt>
                <c:pt idx="110">
                  <c:v>0.33700000000000002</c:v>
                </c:pt>
                <c:pt idx="111">
                  <c:v>0.34799999999999998</c:v>
                </c:pt>
                <c:pt idx="112">
                  <c:v>0.34499999999999997</c:v>
                </c:pt>
                <c:pt idx="113">
                  <c:v>0.33700000000000002</c:v>
                </c:pt>
                <c:pt idx="114">
                  <c:v>0.30599999999999999</c:v>
                </c:pt>
                <c:pt idx="115">
                  <c:v>0.313</c:v>
                </c:pt>
                <c:pt idx="116">
                  <c:v>0.32100000000000001</c:v>
                </c:pt>
                <c:pt idx="117">
                  <c:v>0.314</c:v>
                </c:pt>
                <c:pt idx="118">
                  <c:v>0.316</c:v>
                </c:pt>
                <c:pt idx="119">
                  <c:v>0.34</c:v>
                </c:pt>
                <c:pt idx="120">
                  <c:v>0.34599999999999997</c:v>
                </c:pt>
                <c:pt idx="121">
                  <c:v>0.33300000000000002</c:v>
                </c:pt>
                <c:pt idx="122">
                  <c:v>0.315</c:v>
                </c:pt>
                <c:pt idx="123">
                  <c:v>0.30599999999999999</c:v>
                </c:pt>
                <c:pt idx="124">
                  <c:v>0.32200000000000001</c:v>
                </c:pt>
                <c:pt idx="125">
                  <c:v>0.32100000000000001</c:v>
                </c:pt>
                <c:pt idx="126">
                  <c:v>0.32300000000000001</c:v>
                </c:pt>
                <c:pt idx="127">
                  <c:v>0.315</c:v>
                </c:pt>
                <c:pt idx="128">
                  <c:v>0.32800000000000001</c:v>
                </c:pt>
                <c:pt idx="129">
                  <c:v>0.32</c:v>
                </c:pt>
                <c:pt idx="130">
                  <c:v>0.31</c:v>
                </c:pt>
                <c:pt idx="131">
                  <c:v>0.312</c:v>
                </c:pt>
                <c:pt idx="132">
                  <c:v>0.307</c:v>
                </c:pt>
                <c:pt idx="133">
                  <c:v>0.29099999999999998</c:v>
                </c:pt>
                <c:pt idx="134">
                  <c:v>0.28899999999999998</c:v>
                </c:pt>
                <c:pt idx="135">
                  <c:v>0.214</c:v>
                </c:pt>
                <c:pt idx="136">
                  <c:v>0.25700000000000001</c:v>
                </c:pt>
                <c:pt idx="137">
                  <c:v>0.23400000000000001</c:v>
                </c:pt>
                <c:pt idx="138">
                  <c:v>0.27700000000000002</c:v>
                </c:pt>
                <c:pt idx="139">
                  <c:v>0.27800000000000002</c:v>
                </c:pt>
                <c:pt idx="140">
                  <c:v>0.28000000000000003</c:v>
                </c:pt>
                <c:pt idx="141">
                  <c:v>0.29299999999999998</c:v>
                </c:pt>
                <c:pt idx="142">
                  <c:v>0.28499999999999998</c:v>
                </c:pt>
                <c:pt idx="143">
                  <c:v>0.29199999999999998</c:v>
                </c:pt>
                <c:pt idx="144">
                  <c:v>0.3</c:v>
                </c:pt>
                <c:pt idx="145">
                  <c:v>0.32</c:v>
                </c:pt>
                <c:pt idx="146">
                  <c:v>0.32</c:v>
                </c:pt>
                <c:pt idx="147">
                  <c:v>0.307</c:v>
                </c:pt>
                <c:pt idx="148">
                  <c:v>0.32800000000000001</c:v>
                </c:pt>
                <c:pt idx="149">
                  <c:v>0.30099999999999999</c:v>
                </c:pt>
                <c:pt idx="150">
                  <c:v>0.29799999999999999</c:v>
                </c:pt>
                <c:pt idx="151">
                  <c:v>0.314</c:v>
                </c:pt>
                <c:pt idx="152">
                  <c:v>0.311</c:v>
                </c:pt>
                <c:pt idx="153">
                  <c:v>0.311</c:v>
                </c:pt>
                <c:pt idx="154">
                  <c:v>0.308</c:v>
                </c:pt>
                <c:pt idx="155">
                  <c:v>0.314</c:v>
                </c:pt>
                <c:pt idx="156">
                  <c:v>0.309</c:v>
                </c:pt>
                <c:pt idx="157">
                  <c:v>0.314</c:v>
                </c:pt>
                <c:pt idx="158">
                  <c:v>0.3</c:v>
                </c:pt>
                <c:pt idx="159">
                  <c:v>0.31900000000000001</c:v>
                </c:pt>
                <c:pt idx="160">
                  <c:v>0.312</c:v>
                </c:pt>
                <c:pt idx="161">
                  <c:v>0.33500000000000002</c:v>
                </c:pt>
                <c:pt idx="162">
                  <c:v>0.34200000000000003</c:v>
                </c:pt>
                <c:pt idx="163">
                  <c:v>0.33200000000000002</c:v>
                </c:pt>
                <c:pt idx="164">
                  <c:v>0.307</c:v>
                </c:pt>
                <c:pt idx="165">
                  <c:v>0.30299999999999999</c:v>
                </c:pt>
                <c:pt idx="166">
                  <c:v>0.30599999999999999</c:v>
                </c:pt>
                <c:pt idx="167">
                  <c:v>0.317</c:v>
                </c:pt>
                <c:pt idx="168">
                  <c:v>0.31900000000000001</c:v>
                </c:pt>
                <c:pt idx="169">
                  <c:v>0.32300000000000001</c:v>
                </c:pt>
                <c:pt idx="170">
                  <c:v>0.318</c:v>
                </c:pt>
                <c:pt idx="171">
                  <c:v>0.312</c:v>
                </c:pt>
                <c:pt idx="172">
                  <c:v>0.307</c:v>
                </c:pt>
                <c:pt idx="173">
                  <c:v>0.314</c:v>
                </c:pt>
                <c:pt idx="174">
                  <c:v>0.32700000000000001</c:v>
                </c:pt>
                <c:pt idx="175">
                  <c:v>0.33200000000000002</c:v>
                </c:pt>
                <c:pt idx="176">
                  <c:v>0.32700000000000001</c:v>
                </c:pt>
                <c:pt idx="177">
                  <c:v>0.32800000000000001</c:v>
                </c:pt>
                <c:pt idx="178">
                  <c:v>0.32</c:v>
                </c:pt>
                <c:pt idx="179">
                  <c:v>0.316</c:v>
                </c:pt>
                <c:pt idx="180">
                  <c:v>0.32200000000000001</c:v>
                </c:pt>
                <c:pt idx="181">
                  <c:v>0.316</c:v>
                </c:pt>
                <c:pt idx="182">
                  <c:v>0.32</c:v>
                </c:pt>
                <c:pt idx="183">
                  <c:v>0.32300000000000001</c:v>
                </c:pt>
                <c:pt idx="184">
                  <c:v>0.317</c:v>
                </c:pt>
                <c:pt idx="185">
                  <c:v>0.33</c:v>
                </c:pt>
                <c:pt idx="186">
                  <c:v>0.313</c:v>
                </c:pt>
                <c:pt idx="187">
                  <c:v>0.318</c:v>
                </c:pt>
                <c:pt idx="188">
                  <c:v>0.314</c:v>
                </c:pt>
                <c:pt idx="189">
                  <c:v>0.32700000000000001</c:v>
                </c:pt>
                <c:pt idx="190">
                  <c:v>0.32</c:v>
                </c:pt>
                <c:pt idx="191">
                  <c:v>0.311</c:v>
                </c:pt>
                <c:pt idx="192">
                  <c:v>0.31</c:v>
                </c:pt>
                <c:pt idx="193">
                  <c:v>0.314</c:v>
                </c:pt>
                <c:pt idx="194">
                  <c:v>0.318</c:v>
                </c:pt>
                <c:pt idx="195">
                  <c:v>0.309</c:v>
                </c:pt>
                <c:pt idx="196">
                  <c:v>0.311</c:v>
                </c:pt>
                <c:pt idx="197">
                  <c:v>0.308</c:v>
                </c:pt>
                <c:pt idx="198">
                  <c:v>0.29699999999999999</c:v>
                </c:pt>
                <c:pt idx="199">
                  <c:v>0.29399999999999998</c:v>
                </c:pt>
                <c:pt idx="200">
                  <c:v>0.29399999999999998</c:v>
                </c:pt>
                <c:pt idx="201">
                  <c:v>0.31</c:v>
                </c:pt>
                <c:pt idx="202">
                  <c:v>0.317</c:v>
                </c:pt>
                <c:pt idx="203">
                  <c:v>0.32100000000000001</c:v>
                </c:pt>
                <c:pt idx="204">
                  <c:v>0.33100000000000002</c:v>
                </c:pt>
                <c:pt idx="205">
                  <c:v>0.307</c:v>
                </c:pt>
                <c:pt idx="206">
                  <c:v>0.313</c:v>
                </c:pt>
                <c:pt idx="207">
                  <c:v>0.29399999999999998</c:v>
                </c:pt>
                <c:pt idx="208">
                  <c:v>0.29699999999999999</c:v>
                </c:pt>
                <c:pt idx="209">
                  <c:v>0.32</c:v>
                </c:pt>
                <c:pt idx="210">
                  <c:v>0.309</c:v>
                </c:pt>
                <c:pt idx="211">
                  <c:v>0.30599999999999999</c:v>
                </c:pt>
                <c:pt idx="212">
                  <c:v>0.29199999999999998</c:v>
                </c:pt>
                <c:pt idx="213">
                  <c:v>0.27700000000000002</c:v>
                </c:pt>
                <c:pt idx="214">
                  <c:v>0.27900000000000003</c:v>
                </c:pt>
                <c:pt idx="215">
                  <c:v>0.28299999999999997</c:v>
                </c:pt>
                <c:pt idx="216">
                  <c:v>0.29899999999999999</c:v>
                </c:pt>
                <c:pt idx="217">
                  <c:v>0.29499999999999998</c:v>
                </c:pt>
                <c:pt idx="218">
                  <c:v>0.29499999999999998</c:v>
                </c:pt>
                <c:pt idx="219">
                  <c:v>0.27500000000000002</c:v>
                </c:pt>
                <c:pt idx="220">
                  <c:v>0.26700000000000002</c:v>
                </c:pt>
                <c:pt idx="221">
                  <c:v>0.28000000000000003</c:v>
                </c:pt>
                <c:pt idx="222">
                  <c:v>0.29599999999999999</c:v>
                </c:pt>
                <c:pt idx="223">
                  <c:v>0.311</c:v>
                </c:pt>
                <c:pt idx="224">
                  <c:v>0.312</c:v>
                </c:pt>
                <c:pt idx="225">
                  <c:v>0.313</c:v>
                </c:pt>
                <c:pt idx="226">
                  <c:v>0.29799999999999999</c:v>
                </c:pt>
                <c:pt idx="227">
                  <c:v>0.27300000000000002</c:v>
                </c:pt>
                <c:pt idx="228">
                  <c:v>0.26800000000000002</c:v>
                </c:pt>
                <c:pt idx="229">
                  <c:v>0.28999999999999998</c:v>
                </c:pt>
                <c:pt idx="230">
                  <c:v>0.308</c:v>
                </c:pt>
                <c:pt idx="231">
                  <c:v>0.30299999999999999</c:v>
                </c:pt>
                <c:pt idx="232">
                  <c:v>0.3</c:v>
                </c:pt>
                <c:pt idx="233">
                  <c:v>0.27300000000000002</c:v>
                </c:pt>
                <c:pt idx="234">
                  <c:v>0.29199999999999998</c:v>
                </c:pt>
                <c:pt idx="235">
                  <c:v>0.32700000000000001</c:v>
                </c:pt>
                <c:pt idx="236">
                  <c:v>0.30599999999999999</c:v>
                </c:pt>
                <c:pt idx="237">
                  <c:v>0.314</c:v>
                </c:pt>
                <c:pt idx="238">
                  <c:v>0.317</c:v>
                </c:pt>
                <c:pt idx="239">
                  <c:v>0.33100000000000002</c:v>
                </c:pt>
                <c:pt idx="240">
                  <c:v>0.30399999999999999</c:v>
                </c:pt>
                <c:pt idx="241">
                  <c:v>0.29599999999999999</c:v>
                </c:pt>
                <c:pt idx="242">
                  <c:v>0.29199999999999998</c:v>
                </c:pt>
                <c:pt idx="243">
                  <c:v>0.318</c:v>
                </c:pt>
                <c:pt idx="244">
                  <c:v>0.317</c:v>
                </c:pt>
                <c:pt idx="245">
                  <c:v>0.32100000000000001</c:v>
                </c:pt>
                <c:pt idx="246">
                  <c:v>0.32600000000000001</c:v>
                </c:pt>
                <c:pt idx="247">
                  <c:v>0.313</c:v>
                </c:pt>
                <c:pt idx="248">
                  <c:v>0.29899999999999999</c:v>
                </c:pt>
                <c:pt idx="249">
                  <c:v>0.29699999999999999</c:v>
                </c:pt>
                <c:pt idx="250">
                  <c:v>0.309</c:v>
                </c:pt>
                <c:pt idx="251">
                  <c:v>0.32200000000000001</c:v>
                </c:pt>
                <c:pt idx="252">
                  <c:v>0.30299999999999999</c:v>
                </c:pt>
                <c:pt idx="253">
                  <c:v>0.32300000000000001</c:v>
                </c:pt>
                <c:pt idx="254">
                  <c:v>0.29699999999999999</c:v>
                </c:pt>
                <c:pt idx="255">
                  <c:v>0.28899999999999998</c:v>
                </c:pt>
                <c:pt idx="256">
                  <c:v>0.26400000000000001</c:v>
                </c:pt>
                <c:pt idx="257">
                  <c:v>0.29199999999999998</c:v>
                </c:pt>
                <c:pt idx="258">
                  <c:v>0.29499999999999998</c:v>
                </c:pt>
                <c:pt idx="259">
                  <c:v>0.30199999999999999</c:v>
                </c:pt>
                <c:pt idx="260">
                  <c:v>0.312</c:v>
                </c:pt>
                <c:pt idx="261">
                  <c:v>0.28699999999999998</c:v>
                </c:pt>
                <c:pt idx="262">
                  <c:v>0.27200000000000002</c:v>
                </c:pt>
                <c:pt idx="263">
                  <c:v>0.27100000000000002</c:v>
                </c:pt>
                <c:pt idx="264">
                  <c:v>0.29699999999999999</c:v>
                </c:pt>
                <c:pt idx="265">
                  <c:v>0.308</c:v>
                </c:pt>
                <c:pt idx="266">
                  <c:v>0.318</c:v>
                </c:pt>
                <c:pt idx="267">
                  <c:v>0.311</c:v>
                </c:pt>
                <c:pt idx="268">
                  <c:v>0.27800000000000002</c:v>
                </c:pt>
                <c:pt idx="269">
                  <c:v>0.28100000000000003</c:v>
                </c:pt>
                <c:pt idx="270">
                  <c:v>0.28899999999999998</c:v>
                </c:pt>
                <c:pt idx="271">
                  <c:v>0.30399999999999999</c:v>
                </c:pt>
                <c:pt idx="272">
                  <c:v>0.307</c:v>
                </c:pt>
                <c:pt idx="273">
                  <c:v>0.31900000000000001</c:v>
                </c:pt>
                <c:pt idx="274">
                  <c:v>0.315</c:v>
                </c:pt>
                <c:pt idx="275">
                  <c:v>0.29799999999999999</c:v>
                </c:pt>
                <c:pt idx="276">
                  <c:v>0.28100000000000003</c:v>
                </c:pt>
                <c:pt idx="277">
                  <c:v>0.314</c:v>
                </c:pt>
                <c:pt idx="278">
                  <c:v>0.32600000000000001</c:v>
                </c:pt>
                <c:pt idx="279">
                  <c:v>0.33</c:v>
                </c:pt>
                <c:pt idx="280">
                  <c:v>0.29799999999999999</c:v>
                </c:pt>
                <c:pt idx="281">
                  <c:v>0.32500000000000001</c:v>
                </c:pt>
                <c:pt idx="282">
                  <c:v>0.30299999999999999</c:v>
                </c:pt>
                <c:pt idx="283">
                  <c:v>0.307</c:v>
                </c:pt>
                <c:pt idx="284">
                  <c:v>0.31</c:v>
                </c:pt>
                <c:pt idx="285">
                  <c:v>0.33300000000000002</c:v>
                </c:pt>
                <c:pt idx="286">
                  <c:v>0.31900000000000001</c:v>
                </c:pt>
                <c:pt idx="287">
                  <c:v>0.31900000000000001</c:v>
                </c:pt>
                <c:pt idx="288">
                  <c:v>0.33100000000000002</c:v>
                </c:pt>
                <c:pt idx="289">
                  <c:v>0.30099999999999999</c:v>
                </c:pt>
                <c:pt idx="290">
                  <c:v>0.28799999999999998</c:v>
                </c:pt>
                <c:pt idx="291">
                  <c:v>0.28599999999999998</c:v>
                </c:pt>
                <c:pt idx="292">
                  <c:v>0.308</c:v>
                </c:pt>
                <c:pt idx="293">
                  <c:v>0.32100000000000001</c:v>
                </c:pt>
                <c:pt idx="294">
                  <c:v>0.29799999999999999</c:v>
                </c:pt>
                <c:pt idx="295">
                  <c:v>0.30099999999999999</c:v>
                </c:pt>
                <c:pt idx="296">
                  <c:v>0.27100000000000002</c:v>
                </c:pt>
                <c:pt idx="297">
                  <c:v>0.27300000000000002</c:v>
                </c:pt>
                <c:pt idx="298">
                  <c:v>0.255</c:v>
                </c:pt>
                <c:pt idx="299">
                  <c:v>0.29399999999999998</c:v>
                </c:pt>
                <c:pt idx="300">
                  <c:v>0.315</c:v>
                </c:pt>
                <c:pt idx="301">
                  <c:v>0.315</c:v>
                </c:pt>
                <c:pt idx="302">
                  <c:v>0.29699999999999999</c:v>
                </c:pt>
                <c:pt idx="303">
                  <c:v>0.27200000000000002</c:v>
                </c:pt>
                <c:pt idx="304">
                  <c:v>0.26500000000000001</c:v>
                </c:pt>
                <c:pt idx="305">
                  <c:v>0.28499999999999998</c:v>
                </c:pt>
                <c:pt idx="306">
                  <c:v>0.29399999999999998</c:v>
                </c:pt>
                <c:pt idx="307">
                  <c:v>0.307</c:v>
                </c:pt>
                <c:pt idx="308">
                  <c:v>0.312</c:v>
                </c:pt>
                <c:pt idx="309">
                  <c:v>0.27300000000000002</c:v>
                </c:pt>
                <c:pt idx="310">
                  <c:v>0.251</c:v>
                </c:pt>
                <c:pt idx="311">
                  <c:v>0.24099999999999999</c:v>
                </c:pt>
                <c:pt idx="312">
                  <c:v>0.27</c:v>
                </c:pt>
                <c:pt idx="313">
                  <c:v>0.29299999999999998</c:v>
                </c:pt>
                <c:pt idx="314">
                  <c:v>0.246</c:v>
                </c:pt>
                <c:pt idx="315">
                  <c:v>0.26500000000000001</c:v>
                </c:pt>
                <c:pt idx="316">
                  <c:v>0.27700000000000002</c:v>
                </c:pt>
                <c:pt idx="317">
                  <c:v>0.25800000000000001</c:v>
                </c:pt>
                <c:pt idx="318">
                  <c:v>0.24299999999999999</c:v>
                </c:pt>
                <c:pt idx="319">
                  <c:v>0.254</c:v>
                </c:pt>
                <c:pt idx="320">
                  <c:v>0.28799999999999998</c:v>
                </c:pt>
                <c:pt idx="321">
                  <c:v>0.30199999999999999</c:v>
                </c:pt>
                <c:pt idx="322">
                  <c:v>0.318</c:v>
                </c:pt>
                <c:pt idx="323">
                  <c:v>0.32800000000000001</c:v>
                </c:pt>
                <c:pt idx="324">
                  <c:v>0.28199999999999997</c:v>
                </c:pt>
                <c:pt idx="325">
                  <c:v>0.26600000000000001</c:v>
                </c:pt>
                <c:pt idx="326">
                  <c:v>0.28899999999999998</c:v>
                </c:pt>
                <c:pt idx="327">
                  <c:v>0.26400000000000001</c:v>
                </c:pt>
                <c:pt idx="328">
                  <c:v>0.31</c:v>
                </c:pt>
                <c:pt idx="329">
                  <c:v>0.30599999999999999</c:v>
                </c:pt>
                <c:pt idx="330">
                  <c:v>0.311</c:v>
                </c:pt>
                <c:pt idx="331">
                  <c:v>0.29699999999999999</c:v>
                </c:pt>
                <c:pt idx="332">
                  <c:v>0.29599999999999999</c:v>
                </c:pt>
                <c:pt idx="333">
                  <c:v>0.29499999999999998</c:v>
                </c:pt>
                <c:pt idx="334">
                  <c:v>0.317</c:v>
                </c:pt>
                <c:pt idx="335">
                  <c:v>0.31</c:v>
                </c:pt>
                <c:pt idx="336">
                  <c:v>0.317</c:v>
                </c:pt>
                <c:pt idx="337">
                  <c:v>0.32800000000000001</c:v>
                </c:pt>
                <c:pt idx="338">
                  <c:v>0.29899999999999999</c:v>
                </c:pt>
                <c:pt idx="339">
                  <c:v>0.28699999999999998</c:v>
                </c:pt>
                <c:pt idx="340">
                  <c:v>0.28699999999999998</c:v>
                </c:pt>
                <c:pt idx="341">
                  <c:v>0.30099999999999999</c:v>
                </c:pt>
                <c:pt idx="342">
                  <c:v>0.316</c:v>
                </c:pt>
                <c:pt idx="343">
                  <c:v>0.30499999999999999</c:v>
                </c:pt>
                <c:pt idx="344">
                  <c:v>0.32100000000000001</c:v>
                </c:pt>
                <c:pt idx="345">
                  <c:v>0.29499999999999998</c:v>
                </c:pt>
                <c:pt idx="346">
                  <c:v>0.28999999999999998</c:v>
                </c:pt>
                <c:pt idx="347">
                  <c:v>0.28799999999999998</c:v>
                </c:pt>
                <c:pt idx="348">
                  <c:v>0.308</c:v>
                </c:pt>
                <c:pt idx="349">
                  <c:v>0.33400000000000002</c:v>
                </c:pt>
                <c:pt idx="350">
                  <c:v>0.33300000000000002</c:v>
                </c:pt>
                <c:pt idx="351">
                  <c:v>0.27300000000000002</c:v>
                </c:pt>
                <c:pt idx="352">
                  <c:v>0.27500000000000002</c:v>
                </c:pt>
                <c:pt idx="353">
                  <c:v>0.28799999999999998</c:v>
                </c:pt>
                <c:pt idx="354">
                  <c:v>0.29899999999999999</c:v>
                </c:pt>
                <c:pt idx="355">
                  <c:v>0.32100000000000001</c:v>
                </c:pt>
                <c:pt idx="356">
                  <c:v>0.315</c:v>
                </c:pt>
                <c:pt idx="357">
                  <c:v>0.31</c:v>
                </c:pt>
                <c:pt idx="358">
                  <c:v>0.31</c:v>
                </c:pt>
                <c:pt idx="359">
                  <c:v>0.251</c:v>
                </c:pt>
                <c:pt idx="360">
                  <c:v>0.26100000000000001</c:v>
                </c:pt>
                <c:pt idx="361">
                  <c:v>0.28499999999999998</c:v>
                </c:pt>
                <c:pt idx="362">
                  <c:v>0.318</c:v>
                </c:pt>
                <c:pt idx="363">
                  <c:v>0.32</c:v>
                </c:pt>
                <c:pt idx="364">
                  <c:v>0.318</c:v>
                </c:pt>
                <c:pt idx="365">
                  <c:v>0.32500000000000001</c:v>
                </c:pt>
                <c:pt idx="366">
                  <c:v>0.28299999999999997</c:v>
                </c:pt>
                <c:pt idx="367">
                  <c:v>0.26200000000000001</c:v>
                </c:pt>
                <c:pt idx="368">
                  <c:v>0.27300000000000002</c:v>
                </c:pt>
                <c:pt idx="369">
                  <c:v>0.28199999999999997</c:v>
                </c:pt>
                <c:pt idx="370">
                  <c:v>0.29699999999999999</c:v>
                </c:pt>
                <c:pt idx="371">
                  <c:v>0.29899999999999999</c:v>
                </c:pt>
                <c:pt idx="372">
                  <c:v>0.30099999999999999</c:v>
                </c:pt>
                <c:pt idx="373">
                  <c:v>0.26600000000000001</c:v>
                </c:pt>
                <c:pt idx="374">
                  <c:v>0.26500000000000001</c:v>
                </c:pt>
                <c:pt idx="375">
                  <c:v>0.27300000000000002</c:v>
                </c:pt>
                <c:pt idx="376">
                  <c:v>0.29299999999999998</c:v>
                </c:pt>
                <c:pt idx="377">
                  <c:v>0.308</c:v>
                </c:pt>
                <c:pt idx="378">
                  <c:v>0.31</c:v>
                </c:pt>
                <c:pt idx="379">
                  <c:v>0.32500000000000001</c:v>
                </c:pt>
                <c:pt idx="380">
                  <c:v>0.29899999999999999</c:v>
                </c:pt>
                <c:pt idx="381">
                  <c:v>0.29499999999999998</c:v>
                </c:pt>
                <c:pt idx="382">
                  <c:v>0.308</c:v>
                </c:pt>
                <c:pt idx="383">
                  <c:v>0.314</c:v>
                </c:pt>
                <c:pt idx="384">
                  <c:v>0.315</c:v>
                </c:pt>
                <c:pt idx="385">
                  <c:v>0.32100000000000001</c:v>
                </c:pt>
                <c:pt idx="386">
                  <c:v>0.32400000000000001</c:v>
                </c:pt>
                <c:pt idx="387">
                  <c:v>0.29799999999999999</c:v>
                </c:pt>
                <c:pt idx="388">
                  <c:v>0.28699999999999998</c:v>
                </c:pt>
                <c:pt idx="389">
                  <c:v>0.29699999999999999</c:v>
                </c:pt>
                <c:pt idx="390">
                  <c:v>0.30399999999999999</c:v>
                </c:pt>
                <c:pt idx="391">
                  <c:v>0.3</c:v>
                </c:pt>
                <c:pt idx="392">
                  <c:v>0.28199999999999997</c:v>
                </c:pt>
                <c:pt idx="393">
                  <c:v>0.28599999999999998</c:v>
                </c:pt>
                <c:pt idx="394">
                  <c:v>0.28199999999999997</c:v>
                </c:pt>
                <c:pt idx="395">
                  <c:v>0.21299999999999999</c:v>
                </c:pt>
                <c:pt idx="396">
                  <c:v>0.23499999999999999</c:v>
                </c:pt>
                <c:pt idx="397">
                  <c:v>0.27400000000000002</c:v>
                </c:pt>
                <c:pt idx="398">
                  <c:v>0.28000000000000003</c:v>
                </c:pt>
                <c:pt idx="399">
                  <c:v>0.27400000000000002</c:v>
                </c:pt>
                <c:pt idx="400">
                  <c:v>0.28599999999999998</c:v>
                </c:pt>
                <c:pt idx="401">
                  <c:v>0.24299999999999999</c:v>
                </c:pt>
                <c:pt idx="402">
                  <c:v>0.252</c:v>
                </c:pt>
                <c:pt idx="403">
                  <c:v>0.26900000000000002</c:v>
                </c:pt>
                <c:pt idx="404">
                  <c:v>0.28899999999999998</c:v>
                </c:pt>
                <c:pt idx="405">
                  <c:v>0.312</c:v>
                </c:pt>
                <c:pt idx="406">
                  <c:v>0.32100000000000001</c:v>
                </c:pt>
                <c:pt idx="407">
                  <c:v>0.318</c:v>
                </c:pt>
                <c:pt idx="408">
                  <c:v>0.29099999999999998</c:v>
                </c:pt>
                <c:pt idx="409">
                  <c:v>0.27200000000000002</c:v>
                </c:pt>
                <c:pt idx="410">
                  <c:v>0.28199999999999997</c:v>
                </c:pt>
                <c:pt idx="411">
                  <c:v>0.29299999999999998</c:v>
                </c:pt>
                <c:pt idx="412">
                  <c:v>0.31</c:v>
                </c:pt>
                <c:pt idx="413">
                  <c:v>0.309</c:v>
                </c:pt>
                <c:pt idx="414">
                  <c:v>0.315</c:v>
                </c:pt>
                <c:pt idx="415">
                  <c:v>0.27400000000000002</c:v>
                </c:pt>
                <c:pt idx="416">
                  <c:v>0.26100000000000001</c:v>
                </c:pt>
                <c:pt idx="417">
                  <c:v>0.25600000000000001</c:v>
                </c:pt>
                <c:pt idx="418">
                  <c:v>0.28299999999999997</c:v>
                </c:pt>
                <c:pt idx="419">
                  <c:v>0.309</c:v>
                </c:pt>
                <c:pt idx="420">
                  <c:v>0.313</c:v>
                </c:pt>
                <c:pt idx="421">
                  <c:v>0.307</c:v>
                </c:pt>
                <c:pt idx="422">
                  <c:v>0.28000000000000003</c:v>
                </c:pt>
                <c:pt idx="423">
                  <c:v>0.28799999999999998</c:v>
                </c:pt>
                <c:pt idx="424">
                  <c:v>0.27900000000000003</c:v>
                </c:pt>
                <c:pt idx="425">
                  <c:v>0.29599999999999999</c:v>
                </c:pt>
                <c:pt idx="426">
                  <c:v>0.29399999999999998</c:v>
                </c:pt>
                <c:pt idx="427">
                  <c:v>0.30399999999999999</c:v>
                </c:pt>
                <c:pt idx="428">
                  <c:v>0.3</c:v>
                </c:pt>
                <c:pt idx="429">
                  <c:v>0.27</c:v>
                </c:pt>
                <c:pt idx="430">
                  <c:v>0.26100000000000001</c:v>
                </c:pt>
                <c:pt idx="431">
                  <c:v>0.26</c:v>
                </c:pt>
                <c:pt idx="432">
                  <c:v>0.28599999999999998</c:v>
                </c:pt>
                <c:pt idx="433">
                  <c:v>0.30299999999999999</c:v>
                </c:pt>
                <c:pt idx="434">
                  <c:v>0.3</c:v>
                </c:pt>
                <c:pt idx="435">
                  <c:v>0.30299999999999999</c:v>
                </c:pt>
                <c:pt idx="436">
                  <c:v>0.26700000000000002</c:v>
                </c:pt>
                <c:pt idx="437">
                  <c:v>0.254</c:v>
                </c:pt>
                <c:pt idx="438">
                  <c:v>0.26600000000000001</c:v>
                </c:pt>
                <c:pt idx="439">
                  <c:v>0.29699999999999999</c:v>
                </c:pt>
                <c:pt idx="440">
                  <c:v>0.29399999999999998</c:v>
                </c:pt>
                <c:pt idx="441">
                  <c:v>0.3</c:v>
                </c:pt>
                <c:pt idx="442">
                  <c:v>0.31</c:v>
                </c:pt>
                <c:pt idx="443">
                  <c:v>0.27300000000000002</c:v>
                </c:pt>
                <c:pt idx="444">
                  <c:v>0.27</c:v>
                </c:pt>
                <c:pt idx="445">
                  <c:v>0.27</c:v>
                </c:pt>
                <c:pt idx="446">
                  <c:v>0.29199999999999998</c:v>
                </c:pt>
                <c:pt idx="447">
                  <c:v>0.311</c:v>
                </c:pt>
                <c:pt idx="448">
                  <c:v>0.30099999999999999</c:v>
                </c:pt>
                <c:pt idx="449">
                  <c:v>0.311</c:v>
                </c:pt>
                <c:pt idx="450">
                  <c:v>0.26100000000000001</c:v>
                </c:pt>
                <c:pt idx="451">
                  <c:v>0.26400000000000001</c:v>
                </c:pt>
                <c:pt idx="452">
                  <c:v>0.27</c:v>
                </c:pt>
                <c:pt idx="453">
                  <c:v>0.28799999999999998</c:v>
                </c:pt>
                <c:pt idx="454">
                  <c:v>0.3</c:v>
                </c:pt>
                <c:pt idx="455">
                  <c:v>0.29699999999999999</c:v>
                </c:pt>
                <c:pt idx="456">
                  <c:v>0.311</c:v>
                </c:pt>
                <c:pt idx="457">
                  <c:v>0.27100000000000002</c:v>
                </c:pt>
                <c:pt idx="458">
                  <c:v>0.247</c:v>
                </c:pt>
                <c:pt idx="459">
                  <c:v>0.247</c:v>
                </c:pt>
                <c:pt idx="460">
                  <c:v>0.27700000000000002</c:v>
                </c:pt>
                <c:pt idx="461">
                  <c:v>0.28499999999999998</c:v>
                </c:pt>
                <c:pt idx="462">
                  <c:v>0.30499999999999999</c:v>
                </c:pt>
                <c:pt idx="463">
                  <c:v>0.3</c:v>
                </c:pt>
                <c:pt idx="464">
                  <c:v>0.28000000000000003</c:v>
                </c:pt>
                <c:pt idx="465">
                  <c:v>0.23799999999999999</c:v>
                </c:pt>
                <c:pt idx="466">
                  <c:v>0.255</c:v>
                </c:pt>
                <c:pt idx="467">
                  <c:v>0.27300000000000002</c:v>
                </c:pt>
                <c:pt idx="468">
                  <c:v>0.3</c:v>
                </c:pt>
                <c:pt idx="469">
                  <c:v>0.29299999999999998</c:v>
                </c:pt>
                <c:pt idx="470">
                  <c:v>0.30099999999999999</c:v>
                </c:pt>
                <c:pt idx="471">
                  <c:v>0.26900000000000002</c:v>
                </c:pt>
                <c:pt idx="472">
                  <c:v>0.26500000000000001</c:v>
                </c:pt>
                <c:pt idx="473">
                  <c:v>0.26400000000000001</c:v>
                </c:pt>
                <c:pt idx="474">
                  <c:v>0.29299999999999998</c:v>
                </c:pt>
                <c:pt idx="475">
                  <c:v>0.29599999999999999</c:v>
                </c:pt>
                <c:pt idx="476">
                  <c:v>0.31</c:v>
                </c:pt>
                <c:pt idx="477">
                  <c:v>0.29799999999999999</c:v>
                </c:pt>
                <c:pt idx="478">
                  <c:v>0.29899999999999999</c:v>
                </c:pt>
                <c:pt idx="479">
                  <c:v>0.25600000000000001</c:v>
                </c:pt>
                <c:pt idx="480">
                  <c:v>0.23400000000000001</c:v>
                </c:pt>
                <c:pt idx="481">
                  <c:v>0.26700000000000002</c:v>
                </c:pt>
                <c:pt idx="482">
                  <c:v>0.3</c:v>
                </c:pt>
                <c:pt idx="483">
                  <c:v>0.317</c:v>
                </c:pt>
                <c:pt idx="484">
                  <c:v>0.312</c:v>
                </c:pt>
                <c:pt idx="485">
                  <c:v>0.28499999999999998</c:v>
                </c:pt>
                <c:pt idx="486">
                  <c:v>0.27500000000000002</c:v>
                </c:pt>
                <c:pt idx="487">
                  <c:v>0.27</c:v>
                </c:pt>
                <c:pt idx="488">
                  <c:v>0.28199999999999997</c:v>
                </c:pt>
                <c:pt idx="489">
                  <c:v>0.29299999999999998</c:v>
                </c:pt>
                <c:pt idx="490">
                  <c:v>0.313</c:v>
                </c:pt>
                <c:pt idx="491">
                  <c:v>0.254</c:v>
                </c:pt>
                <c:pt idx="492">
                  <c:v>0.25700000000000001</c:v>
                </c:pt>
                <c:pt idx="493">
                  <c:v>0.27100000000000002</c:v>
                </c:pt>
                <c:pt idx="494">
                  <c:v>0.27700000000000002</c:v>
                </c:pt>
                <c:pt idx="495">
                  <c:v>0.30199999999999999</c:v>
                </c:pt>
                <c:pt idx="496">
                  <c:v>0.31</c:v>
                </c:pt>
                <c:pt idx="497">
                  <c:v>0.30599999999999999</c:v>
                </c:pt>
                <c:pt idx="498">
                  <c:v>0.30499999999999999</c:v>
                </c:pt>
                <c:pt idx="499">
                  <c:v>0.29399999999999998</c:v>
                </c:pt>
                <c:pt idx="500">
                  <c:v>0.28699999999999998</c:v>
                </c:pt>
                <c:pt idx="501">
                  <c:v>0.28799999999999998</c:v>
                </c:pt>
                <c:pt idx="502">
                  <c:v>0.28799999999999998</c:v>
                </c:pt>
                <c:pt idx="503">
                  <c:v>0.28699999999999998</c:v>
                </c:pt>
                <c:pt idx="504">
                  <c:v>0.28100000000000003</c:v>
                </c:pt>
                <c:pt idx="505">
                  <c:v>0.28299999999999997</c:v>
                </c:pt>
                <c:pt idx="506">
                  <c:v>0.26200000000000001</c:v>
                </c:pt>
                <c:pt idx="507">
                  <c:v>0.26800000000000002</c:v>
                </c:pt>
                <c:pt idx="508">
                  <c:v>0.27200000000000002</c:v>
                </c:pt>
                <c:pt idx="509">
                  <c:v>0.28699999999999998</c:v>
                </c:pt>
                <c:pt idx="510">
                  <c:v>0.28199999999999997</c:v>
                </c:pt>
                <c:pt idx="511">
                  <c:v>0.28499999999999998</c:v>
                </c:pt>
                <c:pt idx="512">
                  <c:v>0.29399999999999998</c:v>
                </c:pt>
                <c:pt idx="513">
                  <c:v>0.28299999999999997</c:v>
                </c:pt>
                <c:pt idx="514">
                  <c:v>0.26500000000000001</c:v>
                </c:pt>
                <c:pt idx="515">
                  <c:v>0.26600000000000001</c:v>
                </c:pt>
                <c:pt idx="516">
                  <c:v>0.28899999999999998</c:v>
                </c:pt>
                <c:pt idx="517">
                  <c:v>0.30399999999999999</c:v>
                </c:pt>
                <c:pt idx="518">
                  <c:v>0.29099999999999998</c:v>
                </c:pt>
                <c:pt idx="519">
                  <c:v>0.28000000000000003</c:v>
                </c:pt>
                <c:pt idx="520">
                  <c:v>0.27300000000000002</c:v>
                </c:pt>
                <c:pt idx="521">
                  <c:v>0.26200000000000001</c:v>
                </c:pt>
                <c:pt idx="522">
                  <c:v>0.26500000000000001</c:v>
                </c:pt>
                <c:pt idx="523">
                  <c:v>0.27400000000000002</c:v>
                </c:pt>
                <c:pt idx="524">
                  <c:v>0.28299999999999997</c:v>
                </c:pt>
                <c:pt idx="525">
                  <c:v>0.28000000000000003</c:v>
                </c:pt>
                <c:pt idx="526">
                  <c:v>0.28499999999999998</c:v>
                </c:pt>
                <c:pt idx="527">
                  <c:v>0.27300000000000002</c:v>
                </c:pt>
                <c:pt idx="528">
                  <c:v>0.26700000000000002</c:v>
                </c:pt>
                <c:pt idx="529">
                  <c:v>0.26900000000000002</c:v>
                </c:pt>
                <c:pt idx="530">
                  <c:v>0.28100000000000003</c:v>
                </c:pt>
                <c:pt idx="531">
                  <c:v>0.27200000000000002</c:v>
                </c:pt>
                <c:pt idx="532">
                  <c:v>0.218</c:v>
                </c:pt>
                <c:pt idx="533">
                  <c:v>0.253</c:v>
                </c:pt>
                <c:pt idx="534">
                  <c:v>0.24099999999999999</c:v>
                </c:pt>
                <c:pt idx="535">
                  <c:v>0.26</c:v>
                </c:pt>
                <c:pt idx="536">
                  <c:v>0.26600000000000001</c:v>
                </c:pt>
                <c:pt idx="537">
                  <c:v>0.29599999999999999</c:v>
                </c:pt>
                <c:pt idx="538">
                  <c:v>0.29899999999999999</c:v>
                </c:pt>
                <c:pt idx="539">
                  <c:v>0.29799999999999999</c:v>
                </c:pt>
                <c:pt idx="540">
                  <c:v>0.28399999999999997</c:v>
                </c:pt>
                <c:pt idx="541">
                  <c:v>0.26900000000000002</c:v>
                </c:pt>
                <c:pt idx="542">
                  <c:v>0.25</c:v>
                </c:pt>
                <c:pt idx="543">
                  <c:v>0.254</c:v>
                </c:pt>
                <c:pt idx="544">
                  <c:v>0.27100000000000002</c:v>
                </c:pt>
                <c:pt idx="545">
                  <c:v>0.27700000000000002</c:v>
                </c:pt>
                <c:pt idx="546">
                  <c:v>0.27700000000000002</c:v>
                </c:pt>
                <c:pt idx="547">
                  <c:v>0.28000000000000003</c:v>
                </c:pt>
                <c:pt idx="548">
                  <c:v>0.27500000000000002</c:v>
                </c:pt>
                <c:pt idx="549">
                  <c:v>0.253</c:v>
                </c:pt>
                <c:pt idx="550">
                  <c:v>0.23899999999999999</c:v>
                </c:pt>
                <c:pt idx="551">
                  <c:v>0.27</c:v>
                </c:pt>
                <c:pt idx="552">
                  <c:v>0.27900000000000003</c:v>
                </c:pt>
                <c:pt idx="553">
                  <c:v>0.27300000000000002</c:v>
                </c:pt>
                <c:pt idx="554">
                  <c:v>0.28499999999999998</c:v>
                </c:pt>
                <c:pt idx="555">
                  <c:v>0.27100000000000002</c:v>
                </c:pt>
                <c:pt idx="556">
                  <c:v>0.26100000000000001</c:v>
                </c:pt>
                <c:pt idx="557">
                  <c:v>0.25800000000000001</c:v>
                </c:pt>
                <c:pt idx="558">
                  <c:v>0.26800000000000002</c:v>
                </c:pt>
                <c:pt idx="559">
                  <c:v>0.26100000000000001</c:v>
                </c:pt>
                <c:pt idx="560">
                  <c:v>0.26700000000000002</c:v>
                </c:pt>
                <c:pt idx="561">
                  <c:v>0.27400000000000002</c:v>
                </c:pt>
                <c:pt idx="562">
                  <c:v>0.27</c:v>
                </c:pt>
                <c:pt idx="563">
                  <c:v>0.26100000000000001</c:v>
                </c:pt>
                <c:pt idx="564">
                  <c:v>0.26200000000000001</c:v>
                </c:pt>
                <c:pt idx="565">
                  <c:v>0.27100000000000002</c:v>
                </c:pt>
                <c:pt idx="566">
                  <c:v>0.27900000000000003</c:v>
                </c:pt>
                <c:pt idx="567">
                  <c:v>0.27800000000000002</c:v>
                </c:pt>
                <c:pt idx="568">
                  <c:v>0.28100000000000003</c:v>
                </c:pt>
                <c:pt idx="569">
                  <c:v>0.27800000000000002</c:v>
                </c:pt>
                <c:pt idx="570">
                  <c:v>0.26500000000000001</c:v>
                </c:pt>
                <c:pt idx="571">
                  <c:v>0.26400000000000001</c:v>
                </c:pt>
                <c:pt idx="572">
                  <c:v>0.28399999999999997</c:v>
                </c:pt>
                <c:pt idx="573">
                  <c:v>0.28199999999999997</c:v>
                </c:pt>
                <c:pt idx="574">
                  <c:v>0.28999999999999998</c:v>
                </c:pt>
                <c:pt idx="575">
                  <c:v>0.28899999999999998</c:v>
                </c:pt>
                <c:pt idx="576">
                  <c:v>0.28100000000000003</c:v>
                </c:pt>
                <c:pt idx="577">
                  <c:v>0.26300000000000001</c:v>
                </c:pt>
                <c:pt idx="578">
                  <c:v>0.25600000000000001</c:v>
                </c:pt>
                <c:pt idx="579">
                  <c:v>0.27500000000000002</c:v>
                </c:pt>
                <c:pt idx="580">
                  <c:v>0.28100000000000003</c:v>
                </c:pt>
                <c:pt idx="581">
                  <c:v>0.27900000000000003</c:v>
                </c:pt>
                <c:pt idx="582">
                  <c:v>0.28199999999999997</c:v>
                </c:pt>
                <c:pt idx="583">
                  <c:v>0.26300000000000001</c:v>
                </c:pt>
                <c:pt idx="584">
                  <c:v>0.26</c:v>
                </c:pt>
                <c:pt idx="585">
                  <c:v>0.25700000000000001</c:v>
                </c:pt>
                <c:pt idx="586">
                  <c:v>0.26700000000000002</c:v>
                </c:pt>
                <c:pt idx="587">
                  <c:v>0.26200000000000001</c:v>
                </c:pt>
                <c:pt idx="588">
                  <c:v>0.27500000000000002</c:v>
                </c:pt>
                <c:pt idx="589">
                  <c:v>0.28599999999999998</c:v>
                </c:pt>
                <c:pt idx="590">
                  <c:v>0.25</c:v>
                </c:pt>
                <c:pt idx="591">
                  <c:v>0.23</c:v>
                </c:pt>
                <c:pt idx="592">
                  <c:v>0.23</c:v>
                </c:pt>
                <c:pt idx="593">
                  <c:v>0.26100000000000001</c:v>
                </c:pt>
                <c:pt idx="594">
                  <c:v>0.27</c:v>
                </c:pt>
                <c:pt idx="595">
                  <c:v>0.26800000000000002</c:v>
                </c:pt>
                <c:pt idx="596">
                  <c:v>0.27500000000000002</c:v>
                </c:pt>
                <c:pt idx="597">
                  <c:v>0.254</c:v>
                </c:pt>
                <c:pt idx="598">
                  <c:v>0.245</c:v>
                </c:pt>
                <c:pt idx="599">
                  <c:v>0.253</c:v>
                </c:pt>
                <c:pt idx="600">
                  <c:v>0.27</c:v>
                </c:pt>
                <c:pt idx="601">
                  <c:v>0.28399999999999997</c:v>
                </c:pt>
                <c:pt idx="602">
                  <c:v>0.26900000000000002</c:v>
                </c:pt>
                <c:pt idx="603">
                  <c:v>0.26800000000000002</c:v>
                </c:pt>
                <c:pt idx="604">
                  <c:v>0.23499999999999999</c:v>
                </c:pt>
                <c:pt idx="605">
                  <c:v>0.23</c:v>
                </c:pt>
                <c:pt idx="606">
                  <c:v>0.247</c:v>
                </c:pt>
                <c:pt idx="607">
                  <c:v>0.26200000000000001</c:v>
                </c:pt>
                <c:pt idx="608">
                  <c:v>0.28499999999999998</c:v>
                </c:pt>
                <c:pt idx="609">
                  <c:v>0.27700000000000002</c:v>
                </c:pt>
                <c:pt idx="610">
                  <c:v>0.27</c:v>
                </c:pt>
                <c:pt idx="611">
                  <c:v>0.36499999999999999</c:v>
                </c:pt>
                <c:pt idx="612">
                  <c:v>0.23499999999999999</c:v>
                </c:pt>
                <c:pt idx="613">
                  <c:v>0.24099999999999999</c:v>
                </c:pt>
                <c:pt idx="614">
                  <c:v>0.25900000000000001</c:v>
                </c:pt>
                <c:pt idx="615">
                  <c:v>0.26800000000000002</c:v>
                </c:pt>
                <c:pt idx="616">
                  <c:v>0.27800000000000002</c:v>
                </c:pt>
                <c:pt idx="617">
                  <c:v>0.27800000000000002</c:v>
                </c:pt>
                <c:pt idx="618">
                  <c:v>0.252</c:v>
                </c:pt>
                <c:pt idx="619">
                  <c:v>0.22900000000000001</c:v>
                </c:pt>
                <c:pt idx="620">
                  <c:v>0.24199999999999999</c:v>
                </c:pt>
                <c:pt idx="621">
                  <c:v>0.27100000000000002</c:v>
                </c:pt>
                <c:pt idx="622">
                  <c:v>0.26700000000000002</c:v>
                </c:pt>
                <c:pt idx="623">
                  <c:v>0.28100000000000003</c:v>
                </c:pt>
                <c:pt idx="624">
                  <c:v>0.28199999999999997</c:v>
                </c:pt>
                <c:pt idx="625">
                  <c:v>0.219</c:v>
                </c:pt>
                <c:pt idx="626">
                  <c:v>0.22900000000000001</c:v>
                </c:pt>
                <c:pt idx="627">
                  <c:v>0.255</c:v>
                </c:pt>
                <c:pt idx="628">
                  <c:v>0.26500000000000001</c:v>
                </c:pt>
                <c:pt idx="629">
                  <c:v>0.27500000000000002</c:v>
                </c:pt>
                <c:pt idx="630">
                  <c:v>0.27100000000000002</c:v>
                </c:pt>
                <c:pt idx="631">
                  <c:v>0.26800000000000002</c:v>
                </c:pt>
                <c:pt idx="632">
                  <c:v>0.23599999999999999</c:v>
                </c:pt>
                <c:pt idx="633">
                  <c:v>0.223</c:v>
                </c:pt>
                <c:pt idx="634">
                  <c:v>0.23699999999999999</c:v>
                </c:pt>
                <c:pt idx="635">
                  <c:v>0.26500000000000001</c:v>
                </c:pt>
                <c:pt idx="636">
                  <c:v>0.26900000000000002</c:v>
                </c:pt>
                <c:pt idx="637">
                  <c:v>0.27200000000000002</c:v>
                </c:pt>
                <c:pt idx="638">
                  <c:v>0.27200000000000002</c:v>
                </c:pt>
                <c:pt idx="639">
                  <c:v>0.23799999999999999</c:v>
                </c:pt>
                <c:pt idx="640">
                  <c:v>0.23</c:v>
                </c:pt>
                <c:pt idx="641">
                  <c:v>0.24199999999999999</c:v>
                </c:pt>
                <c:pt idx="642">
                  <c:v>0.26400000000000001</c:v>
                </c:pt>
                <c:pt idx="643">
                  <c:v>0.26400000000000001</c:v>
                </c:pt>
                <c:pt idx="644">
                  <c:v>0.25600000000000001</c:v>
                </c:pt>
                <c:pt idx="645">
                  <c:v>0.26900000000000002</c:v>
                </c:pt>
                <c:pt idx="646">
                  <c:v>0.22500000000000001</c:v>
                </c:pt>
                <c:pt idx="647">
                  <c:v>0.22</c:v>
                </c:pt>
                <c:pt idx="648">
                  <c:v>0.23699999999999999</c:v>
                </c:pt>
                <c:pt idx="649">
                  <c:v>0.255</c:v>
                </c:pt>
                <c:pt idx="650">
                  <c:v>0.247</c:v>
                </c:pt>
                <c:pt idx="651">
                  <c:v>0.27500000000000002</c:v>
                </c:pt>
                <c:pt idx="652">
                  <c:v>0.26800000000000002</c:v>
                </c:pt>
                <c:pt idx="653">
                  <c:v>0.23400000000000001</c:v>
                </c:pt>
                <c:pt idx="654">
                  <c:v>0.23</c:v>
                </c:pt>
                <c:pt idx="655">
                  <c:v>0.23300000000000001</c:v>
                </c:pt>
                <c:pt idx="656">
                  <c:v>0.26100000000000001</c:v>
                </c:pt>
                <c:pt idx="657">
                  <c:v>0.253</c:v>
                </c:pt>
                <c:pt idx="658">
                  <c:v>0.26500000000000001</c:v>
                </c:pt>
                <c:pt idx="659">
                  <c:v>0.26700000000000002</c:v>
                </c:pt>
                <c:pt idx="660">
                  <c:v>0.24</c:v>
                </c:pt>
                <c:pt idx="661">
                  <c:v>0.23699999999999999</c:v>
                </c:pt>
                <c:pt idx="662">
                  <c:v>0.23300000000000001</c:v>
                </c:pt>
                <c:pt idx="663">
                  <c:v>0.246</c:v>
                </c:pt>
                <c:pt idx="664">
                  <c:v>0.248</c:v>
                </c:pt>
                <c:pt idx="665">
                  <c:v>0.25600000000000001</c:v>
                </c:pt>
                <c:pt idx="666">
                  <c:v>0.26400000000000001</c:v>
                </c:pt>
                <c:pt idx="667">
                  <c:v>0.23400000000000001</c:v>
                </c:pt>
                <c:pt idx="668">
                  <c:v>0.215</c:v>
                </c:pt>
                <c:pt idx="669">
                  <c:v>0.215</c:v>
                </c:pt>
                <c:pt idx="670">
                  <c:v>0.25</c:v>
                </c:pt>
                <c:pt idx="671">
                  <c:v>0.25</c:v>
                </c:pt>
                <c:pt idx="672">
                  <c:v>0.26600000000000001</c:v>
                </c:pt>
                <c:pt idx="673">
                  <c:v>0.26400000000000001</c:v>
                </c:pt>
                <c:pt idx="674">
                  <c:v>0.23400000000000001</c:v>
                </c:pt>
                <c:pt idx="675">
                  <c:v>0.22800000000000001</c:v>
                </c:pt>
                <c:pt idx="676">
                  <c:v>0.23799999999999999</c:v>
                </c:pt>
                <c:pt idx="677">
                  <c:v>0.249</c:v>
                </c:pt>
                <c:pt idx="678">
                  <c:v>0.26100000000000001</c:v>
                </c:pt>
                <c:pt idx="679">
                  <c:v>0.26100000000000001</c:v>
                </c:pt>
                <c:pt idx="680">
                  <c:v>0.25</c:v>
                </c:pt>
                <c:pt idx="681">
                  <c:v>0.22600000000000001</c:v>
                </c:pt>
                <c:pt idx="682">
                  <c:v>0.21299999999999999</c:v>
                </c:pt>
                <c:pt idx="683">
                  <c:v>0.22</c:v>
                </c:pt>
                <c:pt idx="684">
                  <c:v>0.254</c:v>
                </c:pt>
                <c:pt idx="685">
                  <c:v>0.25600000000000001</c:v>
                </c:pt>
                <c:pt idx="686">
                  <c:v>0.26200000000000001</c:v>
                </c:pt>
                <c:pt idx="687">
                  <c:v>0.25700000000000001</c:v>
                </c:pt>
                <c:pt idx="688">
                  <c:v>0.23</c:v>
                </c:pt>
                <c:pt idx="689">
                  <c:v>0.216</c:v>
                </c:pt>
                <c:pt idx="690">
                  <c:v>0.23</c:v>
                </c:pt>
                <c:pt idx="691">
                  <c:v>0.246</c:v>
                </c:pt>
                <c:pt idx="692">
                  <c:v>0.26100000000000001</c:v>
                </c:pt>
                <c:pt idx="693">
                  <c:v>0.27</c:v>
                </c:pt>
                <c:pt idx="694">
                  <c:v>0.26</c:v>
                </c:pt>
                <c:pt idx="695">
                  <c:v>0.22600000000000001</c:v>
                </c:pt>
                <c:pt idx="696">
                  <c:v>0.20599999999999999</c:v>
                </c:pt>
                <c:pt idx="697">
                  <c:v>0.215</c:v>
                </c:pt>
                <c:pt idx="698">
                  <c:v>0.247</c:v>
                </c:pt>
                <c:pt idx="699">
                  <c:v>0.251</c:v>
                </c:pt>
                <c:pt idx="700">
                  <c:v>0.255</c:v>
                </c:pt>
                <c:pt idx="701">
                  <c:v>0.25600000000000001</c:v>
                </c:pt>
                <c:pt idx="702">
                  <c:v>0.23100000000000001</c:v>
                </c:pt>
                <c:pt idx="703">
                  <c:v>0.218</c:v>
                </c:pt>
                <c:pt idx="704">
                  <c:v>0.23400000000000001</c:v>
                </c:pt>
                <c:pt idx="705">
                  <c:v>0.254</c:v>
                </c:pt>
                <c:pt idx="706">
                  <c:v>0.253</c:v>
                </c:pt>
                <c:pt idx="707">
                  <c:v>0.26300000000000001</c:v>
                </c:pt>
                <c:pt idx="708">
                  <c:v>0.26200000000000001</c:v>
                </c:pt>
                <c:pt idx="709">
                  <c:v>0.23599999999999999</c:v>
                </c:pt>
                <c:pt idx="710">
                  <c:v>0.21099999999999999</c:v>
                </c:pt>
                <c:pt idx="711">
                  <c:v>0.23599999999999999</c:v>
                </c:pt>
                <c:pt idx="712">
                  <c:v>0.252</c:v>
                </c:pt>
                <c:pt idx="713">
                  <c:v>0.245</c:v>
                </c:pt>
                <c:pt idx="714">
                  <c:v>0.25900000000000001</c:v>
                </c:pt>
                <c:pt idx="715">
                  <c:v>0.26200000000000001</c:v>
                </c:pt>
                <c:pt idx="716">
                  <c:v>0.23100000000000001</c:v>
                </c:pt>
                <c:pt idx="717">
                  <c:v>0.20499999999999999</c:v>
                </c:pt>
                <c:pt idx="718">
                  <c:v>0.221</c:v>
                </c:pt>
                <c:pt idx="719">
                  <c:v>0.23200000000000001</c:v>
                </c:pt>
                <c:pt idx="720">
                  <c:v>0.24199999999999999</c:v>
                </c:pt>
                <c:pt idx="721">
                  <c:v>0.253</c:v>
                </c:pt>
                <c:pt idx="722">
                  <c:v>0.24099999999999999</c:v>
                </c:pt>
                <c:pt idx="723">
                  <c:v>0.22800000000000001</c:v>
                </c:pt>
                <c:pt idx="724">
                  <c:v>0.19900000000000001</c:v>
                </c:pt>
                <c:pt idx="725">
                  <c:v>0.19400000000000001</c:v>
                </c:pt>
                <c:pt idx="726">
                  <c:v>0.214</c:v>
                </c:pt>
                <c:pt idx="727">
                  <c:v>0.24099999999999999</c:v>
                </c:pt>
                <c:pt idx="728">
                  <c:v>0.25</c:v>
                </c:pt>
                <c:pt idx="729">
                  <c:v>0.23699999999999999</c:v>
                </c:pt>
                <c:pt idx="730">
                  <c:v>0.20699999999999999</c:v>
                </c:pt>
                <c:pt idx="731">
                  <c:v>0.20699999999999999</c:v>
                </c:pt>
                <c:pt idx="732">
                  <c:v>0.22</c:v>
                </c:pt>
                <c:pt idx="733">
                  <c:v>0.246</c:v>
                </c:pt>
                <c:pt idx="734">
                  <c:v>0.23100000000000001</c:v>
                </c:pt>
                <c:pt idx="735">
                  <c:v>0.24199999999999999</c:v>
                </c:pt>
                <c:pt idx="736">
                  <c:v>0.246</c:v>
                </c:pt>
                <c:pt idx="737">
                  <c:v>0.23499999999999999</c:v>
                </c:pt>
                <c:pt idx="738">
                  <c:v>0.23599999999999999</c:v>
                </c:pt>
                <c:pt idx="739">
                  <c:v>0.23</c:v>
                </c:pt>
                <c:pt idx="740">
                  <c:v>0.24199999999999999</c:v>
                </c:pt>
                <c:pt idx="741">
                  <c:v>0.23699999999999999</c:v>
                </c:pt>
                <c:pt idx="742">
                  <c:v>0.23400000000000001</c:v>
                </c:pt>
                <c:pt idx="743">
                  <c:v>0.22500000000000001</c:v>
                </c:pt>
                <c:pt idx="744">
                  <c:v>0.215</c:v>
                </c:pt>
                <c:pt idx="745">
                  <c:v>0.22800000000000001</c:v>
                </c:pt>
                <c:pt idx="746">
                  <c:v>0.23400000000000001</c:v>
                </c:pt>
                <c:pt idx="747">
                  <c:v>0.23100000000000001</c:v>
                </c:pt>
                <c:pt idx="748">
                  <c:v>0.23499999999999999</c:v>
                </c:pt>
                <c:pt idx="749">
                  <c:v>0.22600000000000001</c:v>
                </c:pt>
                <c:pt idx="750">
                  <c:v>0.215</c:v>
                </c:pt>
                <c:pt idx="751">
                  <c:v>0.20100000000000001</c:v>
                </c:pt>
                <c:pt idx="752">
                  <c:v>0.19800000000000001</c:v>
                </c:pt>
                <c:pt idx="753">
                  <c:v>0.20599999999999999</c:v>
                </c:pt>
                <c:pt idx="754">
                  <c:v>0.19700000000000001</c:v>
                </c:pt>
                <c:pt idx="755">
                  <c:v>0.21299999999999999</c:v>
                </c:pt>
                <c:pt idx="756">
                  <c:v>0.23200000000000001</c:v>
                </c:pt>
                <c:pt idx="757">
                  <c:v>0.22900000000000001</c:v>
                </c:pt>
                <c:pt idx="758">
                  <c:v>0.192</c:v>
                </c:pt>
                <c:pt idx="759">
                  <c:v>0.19600000000000001</c:v>
                </c:pt>
                <c:pt idx="760">
                  <c:v>0.20799999999999999</c:v>
                </c:pt>
                <c:pt idx="761">
                  <c:v>0.22600000000000001</c:v>
                </c:pt>
                <c:pt idx="762">
                  <c:v>0.22700000000000001</c:v>
                </c:pt>
                <c:pt idx="763">
                  <c:v>0.24299999999999999</c:v>
                </c:pt>
                <c:pt idx="764">
                  <c:v>0.23899999999999999</c:v>
                </c:pt>
                <c:pt idx="765">
                  <c:v>0.218</c:v>
                </c:pt>
                <c:pt idx="766">
                  <c:v>0.20699999999999999</c:v>
                </c:pt>
                <c:pt idx="767">
                  <c:v>0.223</c:v>
                </c:pt>
                <c:pt idx="768">
                  <c:v>0.224</c:v>
                </c:pt>
                <c:pt idx="769">
                  <c:v>0.23499999999999999</c:v>
                </c:pt>
                <c:pt idx="770">
                  <c:v>0.24</c:v>
                </c:pt>
                <c:pt idx="771">
                  <c:v>0.24399999999999999</c:v>
                </c:pt>
                <c:pt idx="772">
                  <c:v>0.224</c:v>
                </c:pt>
                <c:pt idx="773">
                  <c:v>0.21099999999999999</c:v>
                </c:pt>
                <c:pt idx="774">
                  <c:v>0.222</c:v>
                </c:pt>
                <c:pt idx="775">
                  <c:v>0.22900000000000001</c:v>
                </c:pt>
                <c:pt idx="776">
                  <c:v>0.22500000000000001</c:v>
                </c:pt>
                <c:pt idx="777">
                  <c:v>0.23400000000000001</c:v>
                </c:pt>
                <c:pt idx="778">
                  <c:v>0.22600000000000001</c:v>
                </c:pt>
                <c:pt idx="779">
                  <c:v>0.20799999999999999</c:v>
                </c:pt>
                <c:pt idx="780">
                  <c:v>0.19900000000000001</c:v>
                </c:pt>
                <c:pt idx="781">
                  <c:v>0.20499999999999999</c:v>
                </c:pt>
                <c:pt idx="782">
                  <c:v>0.23200000000000001</c:v>
                </c:pt>
                <c:pt idx="783">
                  <c:v>0.23</c:v>
                </c:pt>
                <c:pt idx="784">
                  <c:v>0.25</c:v>
                </c:pt>
                <c:pt idx="785">
                  <c:v>0.251</c:v>
                </c:pt>
                <c:pt idx="786">
                  <c:v>0.216</c:v>
                </c:pt>
                <c:pt idx="787">
                  <c:v>0.20599999999999999</c:v>
                </c:pt>
                <c:pt idx="788">
                  <c:v>0.214</c:v>
                </c:pt>
                <c:pt idx="789">
                  <c:v>0.23300000000000001</c:v>
                </c:pt>
                <c:pt idx="790">
                  <c:v>0.222</c:v>
                </c:pt>
                <c:pt idx="791">
                  <c:v>0.23899999999999999</c:v>
                </c:pt>
                <c:pt idx="792">
                  <c:v>0.246</c:v>
                </c:pt>
                <c:pt idx="793">
                  <c:v>0.218</c:v>
                </c:pt>
                <c:pt idx="794">
                  <c:v>0.19900000000000001</c:v>
                </c:pt>
                <c:pt idx="795">
                  <c:v>0.19900000000000001</c:v>
                </c:pt>
                <c:pt idx="796">
                  <c:v>0.222</c:v>
                </c:pt>
                <c:pt idx="797">
                  <c:v>0.22700000000000001</c:v>
                </c:pt>
                <c:pt idx="798">
                  <c:v>0.253</c:v>
                </c:pt>
                <c:pt idx="799">
                  <c:v>0.24399999999999999</c:v>
                </c:pt>
                <c:pt idx="800">
                  <c:v>0.222</c:v>
                </c:pt>
                <c:pt idx="801">
                  <c:v>0.21099999999999999</c:v>
                </c:pt>
                <c:pt idx="802">
                  <c:v>0.22</c:v>
                </c:pt>
                <c:pt idx="803">
                  <c:v>0.23899999999999999</c:v>
                </c:pt>
                <c:pt idx="804">
                  <c:v>0.24199999999999999</c:v>
                </c:pt>
                <c:pt idx="805">
                  <c:v>0.245</c:v>
                </c:pt>
                <c:pt idx="806">
                  <c:v>0.246</c:v>
                </c:pt>
                <c:pt idx="807">
                  <c:v>0.21199999999999999</c:v>
                </c:pt>
                <c:pt idx="808">
                  <c:v>0.20799999999999999</c:v>
                </c:pt>
                <c:pt idx="809">
                  <c:v>0.21</c:v>
                </c:pt>
                <c:pt idx="810">
                  <c:v>0.24</c:v>
                </c:pt>
                <c:pt idx="811">
                  <c:v>0.23499999999999999</c:v>
                </c:pt>
                <c:pt idx="812">
                  <c:v>0.249</c:v>
                </c:pt>
                <c:pt idx="813">
                  <c:v>0.245</c:v>
                </c:pt>
                <c:pt idx="814">
                  <c:v>0.221</c:v>
                </c:pt>
                <c:pt idx="815">
                  <c:v>0.21099999999999999</c:v>
                </c:pt>
                <c:pt idx="816">
                  <c:v>0.23300000000000001</c:v>
                </c:pt>
                <c:pt idx="817">
                  <c:v>0.25700000000000001</c:v>
                </c:pt>
                <c:pt idx="818">
                  <c:v>0.22900000000000001</c:v>
                </c:pt>
                <c:pt idx="819">
                  <c:v>0.24099999999999999</c:v>
                </c:pt>
                <c:pt idx="820">
                  <c:v>0.25</c:v>
                </c:pt>
                <c:pt idx="821">
                  <c:v>0.219</c:v>
                </c:pt>
                <c:pt idx="822">
                  <c:v>0.21099999999999999</c:v>
                </c:pt>
                <c:pt idx="823">
                  <c:v>0.218</c:v>
                </c:pt>
                <c:pt idx="824">
                  <c:v>0.24299999999999999</c:v>
                </c:pt>
                <c:pt idx="825">
                  <c:v>0.23300000000000001</c:v>
                </c:pt>
                <c:pt idx="826">
                  <c:v>0.245</c:v>
                </c:pt>
                <c:pt idx="827">
                  <c:v>0.25800000000000001</c:v>
                </c:pt>
                <c:pt idx="828">
                  <c:v>0.221</c:v>
                </c:pt>
                <c:pt idx="829">
                  <c:v>0.20799999999999999</c:v>
                </c:pt>
                <c:pt idx="830">
                  <c:v>0.214</c:v>
                </c:pt>
                <c:pt idx="831">
                  <c:v>0.22900000000000001</c:v>
                </c:pt>
                <c:pt idx="832">
                  <c:v>0.246</c:v>
                </c:pt>
                <c:pt idx="833">
                  <c:v>0.23899999999999999</c:v>
                </c:pt>
                <c:pt idx="834">
                  <c:v>0.23</c:v>
                </c:pt>
                <c:pt idx="835">
                  <c:v>0.215</c:v>
                </c:pt>
                <c:pt idx="836">
                  <c:v>0.20799999999999999</c:v>
                </c:pt>
                <c:pt idx="837">
                  <c:v>0.21199999999999999</c:v>
                </c:pt>
                <c:pt idx="838">
                  <c:v>0.23599999999999999</c:v>
                </c:pt>
                <c:pt idx="839">
                  <c:v>0.23799999999999999</c:v>
                </c:pt>
                <c:pt idx="840">
                  <c:v>0.245</c:v>
                </c:pt>
                <c:pt idx="841">
                  <c:v>0.23100000000000001</c:v>
                </c:pt>
                <c:pt idx="842">
                  <c:v>0.218</c:v>
                </c:pt>
                <c:pt idx="843">
                  <c:v>0.217</c:v>
                </c:pt>
                <c:pt idx="844">
                  <c:v>0.16800000000000001</c:v>
                </c:pt>
                <c:pt idx="845">
                  <c:v>0.188</c:v>
                </c:pt>
                <c:pt idx="846">
                  <c:v>0.20899999999999999</c:v>
                </c:pt>
                <c:pt idx="847">
                  <c:v>0.24</c:v>
                </c:pt>
                <c:pt idx="848">
                  <c:v>0.23599999999999999</c:v>
                </c:pt>
                <c:pt idx="849">
                  <c:v>0.218</c:v>
                </c:pt>
                <c:pt idx="850">
                  <c:v>0.218</c:v>
                </c:pt>
                <c:pt idx="851">
                  <c:v>0.223</c:v>
                </c:pt>
                <c:pt idx="852">
                  <c:v>0.24199999999999999</c:v>
                </c:pt>
                <c:pt idx="853">
                  <c:v>0.23499999999999999</c:v>
                </c:pt>
                <c:pt idx="854">
                  <c:v>0.24099999999999999</c:v>
                </c:pt>
                <c:pt idx="855">
                  <c:v>0.24</c:v>
                </c:pt>
                <c:pt idx="856">
                  <c:v>0.224</c:v>
                </c:pt>
                <c:pt idx="857">
                  <c:v>0.218</c:v>
                </c:pt>
                <c:pt idx="858">
                  <c:v>0.223</c:v>
                </c:pt>
                <c:pt idx="859">
                  <c:v>0.246</c:v>
                </c:pt>
                <c:pt idx="860">
                  <c:v>0.23799999999999999</c:v>
                </c:pt>
                <c:pt idx="861">
                  <c:v>0.251</c:v>
                </c:pt>
                <c:pt idx="862">
                  <c:v>0.23699999999999999</c:v>
                </c:pt>
                <c:pt idx="863">
                  <c:v>0.23699999999999999</c:v>
                </c:pt>
                <c:pt idx="864">
                  <c:v>0.22500000000000001</c:v>
                </c:pt>
                <c:pt idx="865">
                  <c:v>0.22700000000000001</c:v>
                </c:pt>
                <c:pt idx="866">
                  <c:v>0.23200000000000001</c:v>
                </c:pt>
                <c:pt idx="867">
                  <c:v>0.22800000000000001</c:v>
                </c:pt>
                <c:pt idx="868">
                  <c:v>0.23799999999999999</c:v>
                </c:pt>
                <c:pt idx="869">
                  <c:v>0.22900000000000001</c:v>
                </c:pt>
                <c:pt idx="870">
                  <c:v>0.22600000000000001</c:v>
                </c:pt>
                <c:pt idx="871">
                  <c:v>0.22</c:v>
                </c:pt>
                <c:pt idx="872">
                  <c:v>0.222</c:v>
                </c:pt>
                <c:pt idx="873">
                  <c:v>0.22600000000000001</c:v>
                </c:pt>
                <c:pt idx="874">
                  <c:v>0.223</c:v>
                </c:pt>
                <c:pt idx="875">
                  <c:v>0.23699999999999999</c:v>
                </c:pt>
                <c:pt idx="876">
                  <c:v>0.23699999999999999</c:v>
                </c:pt>
                <c:pt idx="877">
                  <c:v>0.22800000000000001</c:v>
                </c:pt>
                <c:pt idx="878">
                  <c:v>0.22800000000000001</c:v>
                </c:pt>
                <c:pt idx="879">
                  <c:v>0.23100000000000001</c:v>
                </c:pt>
                <c:pt idx="880">
                  <c:v>0.24</c:v>
                </c:pt>
                <c:pt idx="881">
                  <c:v>0.23699999999999999</c:v>
                </c:pt>
                <c:pt idx="882">
                  <c:v>0.23899999999999999</c:v>
                </c:pt>
                <c:pt idx="883">
                  <c:v>0.23100000000000001</c:v>
                </c:pt>
                <c:pt idx="884">
                  <c:v>0.23599999999999999</c:v>
                </c:pt>
                <c:pt idx="885">
                  <c:v>0.223</c:v>
                </c:pt>
                <c:pt idx="886">
                  <c:v>0.22600000000000001</c:v>
                </c:pt>
                <c:pt idx="887">
                  <c:v>0.245</c:v>
                </c:pt>
                <c:pt idx="888">
                  <c:v>0</c:v>
                </c:pt>
                <c:pt idx="889">
                  <c:v>0.24099999999999999</c:v>
                </c:pt>
                <c:pt idx="890">
                  <c:v>0.23899999999999999</c:v>
                </c:pt>
                <c:pt idx="891">
                  <c:v>0.24199999999999999</c:v>
                </c:pt>
                <c:pt idx="892">
                  <c:v>0.23499999999999999</c:v>
                </c:pt>
                <c:pt idx="893">
                  <c:v>0.23100000000000001</c:v>
                </c:pt>
                <c:pt idx="894">
                  <c:v>0.248</c:v>
                </c:pt>
                <c:pt idx="895">
                  <c:v>0.24199999999999999</c:v>
                </c:pt>
                <c:pt idx="896">
                  <c:v>0.26300000000000001</c:v>
                </c:pt>
                <c:pt idx="897">
                  <c:v>0.251</c:v>
                </c:pt>
                <c:pt idx="898">
                  <c:v>0.24199999999999999</c:v>
                </c:pt>
                <c:pt idx="899">
                  <c:v>0.24299999999999999</c:v>
                </c:pt>
                <c:pt idx="900">
                  <c:v>0.24</c:v>
                </c:pt>
                <c:pt idx="901">
                  <c:v>0.247</c:v>
                </c:pt>
                <c:pt idx="902">
                  <c:v>0.23799999999999999</c:v>
                </c:pt>
                <c:pt idx="903">
                  <c:v>0.25600000000000001</c:v>
                </c:pt>
                <c:pt idx="904">
                  <c:v>0.23200000000000001</c:v>
                </c:pt>
                <c:pt idx="905">
                  <c:v>0.23</c:v>
                </c:pt>
                <c:pt idx="906">
                  <c:v>0.23300000000000001</c:v>
                </c:pt>
                <c:pt idx="907">
                  <c:v>0.24199999999999999</c:v>
                </c:pt>
                <c:pt idx="908">
                  <c:v>0.246</c:v>
                </c:pt>
                <c:pt idx="909">
                  <c:v>0.245</c:v>
                </c:pt>
                <c:pt idx="910">
                  <c:v>0.247</c:v>
                </c:pt>
                <c:pt idx="911">
                  <c:v>0.23699999999999999</c:v>
                </c:pt>
                <c:pt idx="912">
                  <c:v>0.24299999999999999</c:v>
                </c:pt>
                <c:pt idx="913">
                  <c:v>0.23200000000000001</c:v>
                </c:pt>
                <c:pt idx="914">
                  <c:v>0.22900000000000001</c:v>
                </c:pt>
                <c:pt idx="915">
                  <c:v>0.24399999999999999</c:v>
                </c:pt>
                <c:pt idx="916">
                  <c:v>0.23499999999999999</c:v>
                </c:pt>
                <c:pt idx="917">
                  <c:v>0.24199999999999999</c:v>
                </c:pt>
                <c:pt idx="918">
                  <c:v>0.24299999999999999</c:v>
                </c:pt>
                <c:pt idx="919">
                  <c:v>0.245</c:v>
                </c:pt>
                <c:pt idx="920">
                  <c:v>0.23</c:v>
                </c:pt>
                <c:pt idx="921">
                  <c:v>0.22900000000000001</c:v>
                </c:pt>
                <c:pt idx="922">
                  <c:v>0.23</c:v>
                </c:pt>
                <c:pt idx="923">
                  <c:v>0.23899999999999999</c:v>
                </c:pt>
                <c:pt idx="924">
                  <c:v>0.19600000000000001</c:v>
                </c:pt>
                <c:pt idx="925">
                  <c:v>0.19500000000000001</c:v>
                </c:pt>
                <c:pt idx="926">
                  <c:v>0.19700000000000001</c:v>
                </c:pt>
                <c:pt idx="927">
                  <c:v>0.19600000000000001</c:v>
                </c:pt>
                <c:pt idx="928">
                  <c:v>0.192</c:v>
                </c:pt>
                <c:pt idx="929">
                  <c:v>0.22</c:v>
                </c:pt>
                <c:pt idx="930">
                  <c:v>0.23799999999999999</c:v>
                </c:pt>
                <c:pt idx="931">
                  <c:v>0.247</c:v>
                </c:pt>
                <c:pt idx="932">
                  <c:v>0.24099999999999999</c:v>
                </c:pt>
                <c:pt idx="933">
                  <c:v>0.23200000000000001</c:v>
                </c:pt>
                <c:pt idx="934">
                  <c:v>0.22500000000000001</c:v>
                </c:pt>
                <c:pt idx="935">
                  <c:v>0.22700000000000001</c:v>
                </c:pt>
                <c:pt idx="936">
                  <c:v>0.23899999999999999</c:v>
                </c:pt>
                <c:pt idx="937">
                  <c:v>0.23899999999999999</c:v>
                </c:pt>
                <c:pt idx="938">
                  <c:v>0.24399999999999999</c:v>
                </c:pt>
                <c:pt idx="939">
                  <c:v>0.23699999999999999</c:v>
                </c:pt>
                <c:pt idx="940">
                  <c:v>0.22800000000000001</c:v>
                </c:pt>
                <c:pt idx="941">
                  <c:v>0.221</c:v>
                </c:pt>
                <c:pt idx="942">
                  <c:v>0.217</c:v>
                </c:pt>
                <c:pt idx="943">
                  <c:v>0.23</c:v>
                </c:pt>
                <c:pt idx="944">
                  <c:v>0.23599999999999999</c:v>
                </c:pt>
                <c:pt idx="945">
                  <c:v>0.23799999999999999</c:v>
                </c:pt>
                <c:pt idx="946">
                  <c:v>0.22500000000000001</c:v>
                </c:pt>
                <c:pt idx="947">
                  <c:v>0.22700000000000001</c:v>
                </c:pt>
                <c:pt idx="948">
                  <c:v>0.218</c:v>
                </c:pt>
                <c:pt idx="949">
                  <c:v>0.216</c:v>
                </c:pt>
                <c:pt idx="950">
                  <c:v>0.23699999999999999</c:v>
                </c:pt>
                <c:pt idx="951">
                  <c:v>0.24299999999999999</c:v>
                </c:pt>
                <c:pt idx="952">
                  <c:v>0.24399999999999999</c:v>
                </c:pt>
                <c:pt idx="953">
                  <c:v>0.23599999999999999</c:v>
                </c:pt>
                <c:pt idx="954">
                  <c:v>0.23499999999999999</c:v>
                </c:pt>
                <c:pt idx="955">
                  <c:v>0.224</c:v>
                </c:pt>
                <c:pt idx="956">
                  <c:v>0.21299999999999999</c:v>
                </c:pt>
                <c:pt idx="957">
                  <c:v>0.23699999999999999</c:v>
                </c:pt>
                <c:pt idx="958">
                  <c:v>0.24199999999999999</c:v>
                </c:pt>
                <c:pt idx="959">
                  <c:v>0.246</c:v>
                </c:pt>
                <c:pt idx="960">
                  <c:v>0.23599999999999999</c:v>
                </c:pt>
                <c:pt idx="961">
                  <c:v>0.216</c:v>
                </c:pt>
                <c:pt idx="962">
                  <c:v>0.21099999999999999</c:v>
                </c:pt>
                <c:pt idx="963">
                  <c:v>0.21299999999999999</c:v>
                </c:pt>
                <c:pt idx="964">
                  <c:v>0.24</c:v>
                </c:pt>
                <c:pt idx="965">
                  <c:v>0.23899999999999999</c:v>
                </c:pt>
                <c:pt idx="966">
                  <c:v>0.248</c:v>
                </c:pt>
                <c:pt idx="967">
                  <c:v>0.24</c:v>
                </c:pt>
                <c:pt idx="968">
                  <c:v>0.22600000000000001</c:v>
                </c:pt>
                <c:pt idx="969">
                  <c:v>0.2</c:v>
                </c:pt>
                <c:pt idx="970">
                  <c:v>0.19700000000000001</c:v>
                </c:pt>
                <c:pt idx="971">
                  <c:v>0.221</c:v>
                </c:pt>
                <c:pt idx="972">
                  <c:v>0.23200000000000001</c:v>
                </c:pt>
                <c:pt idx="973">
                  <c:v>0.26500000000000001</c:v>
                </c:pt>
                <c:pt idx="974">
                  <c:v>0.255</c:v>
                </c:pt>
                <c:pt idx="975">
                  <c:v>0.23899999999999999</c:v>
                </c:pt>
                <c:pt idx="976">
                  <c:v>0.22900000000000001</c:v>
                </c:pt>
                <c:pt idx="977">
                  <c:v>0.23599999999999999</c:v>
                </c:pt>
                <c:pt idx="978">
                  <c:v>0.252</c:v>
                </c:pt>
                <c:pt idx="979">
                  <c:v>0.255</c:v>
                </c:pt>
                <c:pt idx="980">
                  <c:v>0.26600000000000001</c:v>
                </c:pt>
                <c:pt idx="981">
                  <c:v>0.26100000000000001</c:v>
                </c:pt>
                <c:pt idx="982">
                  <c:v>0.23</c:v>
                </c:pt>
                <c:pt idx="983">
                  <c:v>0.22700000000000001</c:v>
                </c:pt>
                <c:pt idx="984">
                  <c:v>0.22900000000000001</c:v>
                </c:pt>
                <c:pt idx="985">
                  <c:v>0.248</c:v>
                </c:pt>
                <c:pt idx="986">
                  <c:v>0.25</c:v>
                </c:pt>
                <c:pt idx="987">
                  <c:v>0.26100000000000001</c:v>
                </c:pt>
                <c:pt idx="988">
                  <c:v>0.255</c:v>
                </c:pt>
                <c:pt idx="989">
                  <c:v>0.22600000000000001</c:v>
                </c:pt>
                <c:pt idx="990">
                  <c:v>0.21099999999999999</c:v>
                </c:pt>
                <c:pt idx="991">
                  <c:v>0.22</c:v>
                </c:pt>
                <c:pt idx="992">
                  <c:v>0.24399999999999999</c:v>
                </c:pt>
                <c:pt idx="993">
                  <c:v>0.245</c:v>
                </c:pt>
                <c:pt idx="994">
                  <c:v>0.25800000000000001</c:v>
                </c:pt>
                <c:pt idx="995">
                  <c:v>0.25700000000000001</c:v>
                </c:pt>
                <c:pt idx="996">
                  <c:v>0.20399999999999999</c:v>
                </c:pt>
                <c:pt idx="997">
                  <c:v>0.192</c:v>
                </c:pt>
                <c:pt idx="998">
                  <c:v>0.2</c:v>
                </c:pt>
                <c:pt idx="999">
                  <c:v>0.22900000000000001</c:v>
                </c:pt>
                <c:pt idx="1000">
                  <c:v>0.23100000000000001</c:v>
                </c:pt>
                <c:pt idx="1001">
                  <c:v>0.24099999999999999</c:v>
                </c:pt>
                <c:pt idx="1002">
                  <c:v>0.23599999999999999</c:v>
                </c:pt>
                <c:pt idx="1003">
                  <c:v>0.20499999999999999</c:v>
                </c:pt>
                <c:pt idx="1004">
                  <c:v>0.21199999999999999</c:v>
                </c:pt>
                <c:pt idx="1005">
                  <c:v>0.214</c:v>
                </c:pt>
                <c:pt idx="1006">
                  <c:v>0.247</c:v>
                </c:pt>
                <c:pt idx="1007">
                  <c:v>0.24199999999999999</c:v>
                </c:pt>
                <c:pt idx="1008">
                  <c:v>0.26300000000000001</c:v>
                </c:pt>
                <c:pt idx="1009">
                  <c:v>0.25600000000000001</c:v>
                </c:pt>
                <c:pt idx="1010">
                  <c:v>0.215</c:v>
                </c:pt>
                <c:pt idx="1011">
                  <c:v>0.20499999999999999</c:v>
                </c:pt>
                <c:pt idx="1012">
                  <c:v>0.20799999999999999</c:v>
                </c:pt>
                <c:pt idx="1013">
                  <c:v>0.24399999999999999</c:v>
                </c:pt>
                <c:pt idx="1014">
                  <c:v>0.24199999999999999</c:v>
                </c:pt>
                <c:pt idx="1015">
                  <c:v>0.26200000000000001</c:v>
                </c:pt>
                <c:pt idx="1016">
                  <c:v>0.26700000000000002</c:v>
                </c:pt>
                <c:pt idx="1017">
                  <c:v>0.23100000000000001</c:v>
                </c:pt>
                <c:pt idx="1018">
                  <c:v>0.22</c:v>
                </c:pt>
                <c:pt idx="1019">
                  <c:v>0.222</c:v>
                </c:pt>
                <c:pt idx="1020">
                  <c:v>0.249</c:v>
                </c:pt>
                <c:pt idx="1021">
                  <c:v>0.25</c:v>
                </c:pt>
                <c:pt idx="1022">
                  <c:v>0.26400000000000001</c:v>
                </c:pt>
                <c:pt idx="1023">
                  <c:v>0.254</c:v>
                </c:pt>
                <c:pt idx="1024">
                  <c:v>0.21199999999999999</c:v>
                </c:pt>
                <c:pt idx="1025">
                  <c:v>0.191</c:v>
                </c:pt>
                <c:pt idx="1026">
                  <c:v>0.20599999999999999</c:v>
                </c:pt>
                <c:pt idx="1027">
                  <c:v>0.24099999999999999</c:v>
                </c:pt>
                <c:pt idx="1028">
                  <c:v>0.23300000000000001</c:v>
                </c:pt>
                <c:pt idx="1029">
                  <c:v>0.251</c:v>
                </c:pt>
                <c:pt idx="1030">
                  <c:v>0.247</c:v>
                </c:pt>
                <c:pt idx="1031">
                  <c:v>0.216</c:v>
                </c:pt>
                <c:pt idx="1032">
                  <c:v>0.22900000000000001</c:v>
                </c:pt>
                <c:pt idx="1033">
                  <c:v>0.23400000000000001</c:v>
                </c:pt>
                <c:pt idx="1034">
                  <c:v>0.24199999999999999</c:v>
                </c:pt>
                <c:pt idx="1035">
                  <c:v>0.24199999999999999</c:v>
                </c:pt>
                <c:pt idx="1036">
                  <c:v>0.247</c:v>
                </c:pt>
                <c:pt idx="1037">
                  <c:v>0.24</c:v>
                </c:pt>
                <c:pt idx="1038">
                  <c:v>0.219</c:v>
                </c:pt>
                <c:pt idx="1039">
                  <c:v>0.214</c:v>
                </c:pt>
                <c:pt idx="1040">
                  <c:v>0.22600000000000001</c:v>
                </c:pt>
                <c:pt idx="1041">
                  <c:v>0.246</c:v>
                </c:pt>
                <c:pt idx="1042">
                  <c:v>0.25</c:v>
                </c:pt>
                <c:pt idx="1043">
                  <c:v>0.245</c:v>
                </c:pt>
                <c:pt idx="1044">
                  <c:v>0.251</c:v>
                </c:pt>
                <c:pt idx="1045">
                  <c:v>0.23599999999999999</c:v>
                </c:pt>
                <c:pt idx="1046">
                  <c:v>0.19900000000000001</c:v>
                </c:pt>
                <c:pt idx="1047">
                  <c:v>0.20499999999999999</c:v>
                </c:pt>
                <c:pt idx="1048">
                  <c:v>0.22900000000000001</c:v>
                </c:pt>
                <c:pt idx="1049">
                  <c:v>0.246</c:v>
                </c:pt>
                <c:pt idx="1050">
                  <c:v>0.25900000000000001</c:v>
                </c:pt>
                <c:pt idx="1051">
                  <c:v>0.25800000000000001</c:v>
                </c:pt>
                <c:pt idx="1052">
                  <c:v>0.23200000000000001</c:v>
                </c:pt>
                <c:pt idx="1053">
                  <c:v>0.23499999999999999</c:v>
                </c:pt>
                <c:pt idx="1054">
                  <c:v>0.24199999999999999</c:v>
                </c:pt>
                <c:pt idx="1055">
                  <c:v>0.27600000000000002</c:v>
                </c:pt>
                <c:pt idx="1056">
                  <c:v>0.26300000000000001</c:v>
                </c:pt>
                <c:pt idx="1057">
                  <c:v>0.26900000000000002</c:v>
                </c:pt>
                <c:pt idx="1058">
                  <c:v>0.26800000000000002</c:v>
                </c:pt>
                <c:pt idx="1059">
                  <c:v>0.23799999999999999</c:v>
                </c:pt>
                <c:pt idx="1060">
                  <c:v>0.22500000000000001</c:v>
                </c:pt>
                <c:pt idx="1061">
                  <c:v>0.224</c:v>
                </c:pt>
                <c:pt idx="1062">
                  <c:v>0.27100000000000002</c:v>
                </c:pt>
                <c:pt idx="1063">
                  <c:v>0.26500000000000001</c:v>
                </c:pt>
                <c:pt idx="1064">
                  <c:v>0.28799999999999998</c:v>
                </c:pt>
                <c:pt idx="1065">
                  <c:v>0.26400000000000001</c:v>
                </c:pt>
                <c:pt idx="1066">
                  <c:v>0</c:v>
                </c:pt>
                <c:pt idx="1067">
                  <c:v>0.40699999999999997</c:v>
                </c:pt>
                <c:pt idx="1068">
                  <c:v>0.29799999999999999</c:v>
                </c:pt>
                <c:pt idx="1069">
                  <c:v>0.28699999999999998</c:v>
                </c:pt>
                <c:pt idx="1070">
                  <c:v>0.29899999999999999</c:v>
                </c:pt>
                <c:pt idx="1071">
                  <c:v>0.3</c:v>
                </c:pt>
                <c:pt idx="1072">
                  <c:v>0.251</c:v>
                </c:pt>
                <c:pt idx="1073">
                  <c:v>0.245</c:v>
                </c:pt>
                <c:pt idx="1074">
                  <c:v>0.255</c:v>
                </c:pt>
                <c:pt idx="1075">
                  <c:v>0.27900000000000003</c:v>
                </c:pt>
                <c:pt idx="1076">
                  <c:v>0.28299999999999997</c:v>
                </c:pt>
                <c:pt idx="1077">
                  <c:v>0.29099999999999998</c:v>
                </c:pt>
                <c:pt idx="1078">
                  <c:v>0.28299999999999997</c:v>
                </c:pt>
                <c:pt idx="1079">
                  <c:v>0.26500000000000001</c:v>
                </c:pt>
                <c:pt idx="1080">
                  <c:v>0.253</c:v>
                </c:pt>
                <c:pt idx="1081">
                  <c:v>0.23599999999999999</c:v>
                </c:pt>
                <c:pt idx="1082">
                  <c:v>0.28399999999999997</c:v>
                </c:pt>
                <c:pt idx="1083">
                  <c:v>0.28000000000000003</c:v>
                </c:pt>
                <c:pt idx="1084">
                  <c:v>0.28000000000000003</c:v>
                </c:pt>
                <c:pt idx="1085">
                  <c:v>0.27300000000000002</c:v>
                </c:pt>
                <c:pt idx="1086">
                  <c:v>0.25600000000000001</c:v>
                </c:pt>
                <c:pt idx="1087">
                  <c:v>0.20799999999999999</c:v>
                </c:pt>
                <c:pt idx="1088">
                  <c:v>0.20200000000000001</c:v>
                </c:pt>
                <c:pt idx="1089">
                  <c:v>0.23899999999999999</c:v>
                </c:pt>
                <c:pt idx="1090">
                  <c:v>0.27</c:v>
                </c:pt>
                <c:pt idx="1091">
                  <c:v>0.28100000000000003</c:v>
                </c:pt>
                <c:pt idx="1092">
                  <c:v>0.27800000000000002</c:v>
                </c:pt>
                <c:pt idx="1093">
                  <c:v>0.245</c:v>
                </c:pt>
                <c:pt idx="1094">
                  <c:v>0.24299999999999999</c:v>
                </c:pt>
                <c:pt idx="1095">
                  <c:v>0.25</c:v>
                </c:pt>
                <c:pt idx="1096">
                  <c:v>0.28899999999999998</c:v>
                </c:pt>
                <c:pt idx="1097">
                  <c:v>0.28000000000000003</c:v>
                </c:pt>
                <c:pt idx="1098">
                  <c:v>0.29699999999999999</c:v>
                </c:pt>
                <c:pt idx="1099">
                  <c:v>0.28399999999999997</c:v>
                </c:pt>
                <c:pt idx="1100">
                  <c:v>0.25800000000000001</c:v>
                </c:pt>
                <c:pt idx="1101">
                  <c:v>0.191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0.28599999999999998</c:v>
                </c:pt>
                <c:pt idx="1155">
                  <c:v>0</c:v>
                </c:pt>
                <c:pt idx="1156">
                  <c:v>0.24199999999999999</c:v>
                </c:pt>
                <c:pt idx="1157">
                  <c:v>0.40899999999999997</c:v>
                </c:pt>
                <c:pt idx="1158">
                  <c:v>0.247</c:v>
                </c:pt>
                <c:pt idx="1159">
                  <c:v>0.26900000000000002</c:v>
                </c:pt>
                <c:pt idx="1160">
                  <c:v>0.26500000000000001</c:v>
                </c:pt>
                <c:pt idx="1161">
                  <c:v>0.27400000000000002</c:v>
                </c:pt>
                <c:pt idx="1162">
                  <c:v>0.27600000000000002</c:v>
                </c:pt>
                <c:pt idx="1163">
                  <c:v>0.24199999999999999</c:v>
                </c:pt>
                <c:pt idx="1164">
                  <c:v>0.22900000000000001</c:v>
                </c:pt>
                <c:pt idx="1165">
                  <c:v>0.22500000000000001</c:v>
                </c:pt>
                <c:pt idx="1166">
                  <c:v>0.254</c:v>
                </c:pt>
                <c:pt idx="1167">
                  <c:v>0.25</c:v>
                </c:pt>
                <c:pt idx="1168">
                  <c:v>0.27300000000000002</c:v>
                </c:pt>
                <c:pt idx="1169">
                  <c:v>0.26500000000000001</c:v>
                </c:pt>
                <c:pt idx="1170">
                  <c:v>0.23599999999999999</c:v>
                </c:pt>
                <c:pt idx="1171">
                  <c:v>0.22900000000000001</c:v>
                </c:pt>
                <c:pt idx="1172">
                  <c:v>0.23100000000000001</c:v>
                </c:pt>
                <c:pt idx="1173">
                  <c:v>0.25800000000000001</c:v>
                </c:pt>
                <c:pt idx="1174">
                  <c:v>0.25900000000000001</c:v>
                </c:pt>
                <c:pt idx="1175">
                  <c:v>0.27200000000000002</c:v>
                </c:pt>
                <c:pt idx="1176">
                  <c:v>0.26400000000000001</c:v>
                </c:pt>
                <c:pt idx="1177">
                  <c:v>0.23100000000000001</c:v>
                </c:pt>
                <c:pt idx="1178">
                  <c:v>0.23300000000000001</c:v>
                </c:pt>
                <c:pt idx="1179">
                  <c:v>0.23799999999999999</c:v>
                </c:pt>
                <c:pt idx="1180">
                  <c:v>0.28000000000000003</c:v>
                </c:pt>
                <c:pt idx="1181">
                  <c:v>0.26700000000000002</c:v>
                </c:pt>
                <c:pt idx="1182">
                  <c:v>0.28999999999999998</c:v>
                </c:pt>
                <c:pt idx="1183">
                  <c:v>0.28699999999999998</c:v>
                </c:pt>
                <c:pt idx="1184">
                  <c:v>0.247</c:v>
                </c:pt>
                <c:pt idx="1185">
                  <c:v>0.23799999999999999</c:v>
                </c:pt>
                <c:pt idx="1186">
                  <c:v>0.249</c:v>
                </c:pt>
                <c:pt idx="1187">
                  <c:v>0.28000000000000003</c:v>
                </c:pt>
                <c:pt idx="1188">
                  <c:v>0.27400000000000002</c:v>
                </c:pt>
                <c:pt idx="1189">
                  <c:v>0.28599999999999998</c:v>
                </c:pt>
                <c:pt idx="1190">
                  <c:v>0.28499999999999998</c:v>
                </c:pt>
                <c:pt idx="1191">
                  <c:v>0.24</c:v>
                </c:pt>
                <c:pt idx="1192">
                  <c:v>0.23400000000000001</c:v>
                </c:pt>
                <c:pt idx="1193">
                  <c:v>0.23799999999999999</c:v>
                </c:pt>
                <c:pt idx="1194">
                  <c:v>0.27700000000000002</c:v>
                </c:pt>
                <c:pt idx="1195">
                  <c:v>0.26800000000000002</c:v>
                </c:pt>
                <c:pt idx="1196">
                  <c:v>0.28699999999999998</c:v>
                </c:pt>
                <c:pt idx="1197">
                  <c:v>0.27100000000000002</c:v>
                </c:pt>
                <c:pt idx="1198">
                  <c:v>0.23599999999999999</c:v>
                </c:pt>
                <c:pt idx="1199">
                  <c:v>0.23</c:v>
                </c:pt>
                <c:pt idx="1200">
                  <c:v>0.28899999999999998</c:v>
                </c:pt>
                <c:pt idx="1201">
                  <c:v>0.252</c:v>
                </c:pt>
                <c:pt idx="1202">
                  <c:v>0.27200000000000002</c:v>
                </c:pt>
                <c:pt idx="1203">
                  <c:v>0.28199999999999997</c:v>
                </c:pt>
                <c:pt idx="1204">
                  <c:v>0.28299999999999997</c:v>
                </c:pt>
                <c:pt idx="1205">
                  <c:v>0.25800000000000001</c:v>
                </c:pt>
                <c:pt idx="1206">
                  <c:v>0.23699999999999999</c:v>
                </c:pt>
                <c:pt idx="1207">
                  <c:v>0.19900000000000001</c:v>
                </c:pt>
                <c:pt idx="1208">
                  <c:v>0.20399999999999999</c:v>
                </c:pt>
                <c:pt idx="1209">
                  <c:v>0.23200000000000001</c:v>
                </c:pt>
                <c:pt idx="1210">
                  <c:v>0.28699999999999998</c:v>
                </c:pt>
                <c:pt idx="1211">
                  <c:v>0.28199999999999997</c:v>
                </c:pt>
                <c:pt idx="1212">
                  <c:v>0.26300000000000001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0.33800000000000002</c:v>
                </c:pt>
                <c:pt idx="1217">
                  <c:v>0.56499999999999995</c:v>
                </c:pt>
                <c:pt idx="1218">
                  <c:v>0.28899999999999998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295-43E2-9BEE-6D3BA3F81CE5}"/>
            </c:ext>
          </c:extLst>
        </c:ser>
        <c:ser>
          <c:idx val="4"/>
          <c:order val="4"/>
          <c:tx>
            <c:strRef>
              <c:f>'[Data KPI 2015 - 2018.xlsx]Sheet2'!$A$6</c:f>
              <c:strCache>
                <c:ptCount val="1"/>
                <c:pt idx="0">
                  <c:v>RR7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'[Data KPI 2015 - 2018.xlsx]Sheet2'!$B$1:$ATX$1</c:f>
              <c:numCache>
                <c:formatCode>m/d/yyyy</c:formatCode>
                <c:ptCount val="1219"/>
                <c:pt idx="0">
                  <c:v>42014</c:v>
                </c:pt>
                <c:pt idx="1">
                  <c:v>42015</c:v>
                </c:pt>
                <c:pt idx="2">
                  <c:v>42016</c:v>
                </c:pt>
                <c:pt idx="3">
                  <c:v>42017</c:v>
                </c:pt>
                <c:pt idx="4">
                  <c:v>42018</c:v>
                </c:pt>
                <c:pt idx="5">
                  <c:v>42019</c:v>
                </c:pt>
                <c:pt idx="6">
                  <c:v>42020</c:v>
                </c:pt>
                <c:pt idx="7">
                  <c:v>42021</c:v>
                </c:pt>
                <c:pt idx="8">
                  <c:v>42022</c:v>
                </c:pt>
                <c:pt idx="9">
                  <c:v>42023</c:v>
                </c:pt>
                <c:pt idx="10">
                  <c:v>42024</c:v>
                </c:pt>
                <c:pt idx="11">
                  <c:v>42025</c:v>
                </c:pt>
                <c:pt idx="12">
                  <c:v>42026</c:v>
                </c:pt>
                <c:pt idx="13">
                  <c:v>42027</c:v>
                </c:pt>
                <c:pt idx="14">
                  <c:v>42028</c:v>
                </c:pt>
                <c:pt idx="15">
                  <c:v>42029</c:v>
                </c:pt>
                <c:pt idx="16">
                  <c:v>42030</c:v>
                </c:pt>
                <c:pt idx="17">
                  <c:v>42031</c:v>
                </c:pt>
                <c:pt idx="18">
                  <c:v>42032</c:v>
                </c:pt>
                <c:pt idx="19">
                  <c:v>42033</c:v>
                </c:pt>
                <c:pt idx="20">
                  <c:v>42034</c:v>
                </c:pt>
                <c:pt idx="21">
                  <c:v>42035</c:v>
                </c:pt>
                <c:pt idx="22">
                  <c:v>42036</c:v>
                </c:pt>
                <c:pt idx="23">
                  <c:v>42037</c:v>
                </c:pt>
                <c:pt idx="24">
                  <c:v>42038</c:v>
                </c:pt>
                <c:pt idx="25">
                  <c:v>42039</c:v>
                </c:pt>
                <c:pt idx="26">
                  <c:v>42040</c:v>
                </c:pt>
                <c:pt idx="27">
                  <c:v>42041</c:v>
                </c:pt>
                <c:pt idx="28">
                  <c:v>42042</c:v>
                </c:pt>
                <c:pt idx="29">
                  <c:v>42043</c:v>
                </c:pt>
                <c:pt idx="30">
                  <c:v>42044</c:v>
                </c:pt>
                <c:pt idx="31">
                  <c:v>42045</c:v>
                </c:pt>
                <c:pt idx="32">
                  <c:v>42046</c:v>
                </c:pt>
                <c:pt idx="33">
                  <c:v>42047</c:v>
                </c:pt>
                <c:pt idx="34">
                  <c:v>42048</c:v>
                </c:pt>
                <c:pt idx="35">
                  <c:v>42049</c:v>
                </c:pt>
                <c:pt idx="36">
                  <c:v>42050</c:v>
                </c:pt>
                <c:pt idx="37">
                  <c:v>42051</c:v>
                </c:pt>
                <c:pt idx="38">
                  <c:v>42052</c:v>
                </c:pt>
                <c:pt idx="39">
                  <c:v>42053</c:v>
                </c:pt>
                <c:pt idx="40">
                  <c:v>42054</c:v>
                </c:pt>
                <c:pt idx="41">
                  <c:v>42055</c:v>
                </c:pt>
                <c:pt idx="42">
                  <c:v>42056</c:v>
                </c:pt>
                <c:pt idx="43">
                  <c:v>42057</c:v>
                </c:pt>
                <c:pt idx="44">
                  <c:v>42058</c:v>
                </c:pt>
                <c:pt idx="45">
                  <c:v>42059</c:v>
                </c:pt>
                <c:pt idx="46">
                  <c:v>42060</c:v>
                </c:pt>
                <c:pt idx="47">
                  <c:v>42061</c:v>
                </c:pt>
                <c:pt idx="48">
                  <c:v>42062</c:v>
                </c:pt>
                <c:pt idx="49">
                  <c:v>42063</c:v>
                </c:pt>
                <c:pt idx="50">
                  <c:v>42064</c:v>
                </c:pt>
                <c:pt idx="51">
                  <c:v>42065</c:v>
                </c:pt>
                <c:pt idx="52">
                  <c:v>42066</c:v>
                </c:pt>
                <c:pt idx="53">
                  <c:v>42067</c:v>
                </c:pt>
                <c:pt idx="54">
                  <c:v>42068</c:v>
                </c:pt>
                <c:pt idx="55">
                  <c:v>42069</c:v>
                </c:pt>
                <c:pt idx="56">
                  <c:v>42070</c:v>
                </c:pt>
                <c:pt idx="57">
                  <c:v>42071</c:v>
                </c:pt>
                <c:pt idx="58">
                  <c:v>42072</c:v>
                </c:pt>
                <c:pt idx="59">
                  <c:v>42073</c:v>
                </c:pt>
                <c:pt idx="60">
                  <c:v>42074</c:v>
                </c:pt>
                <c:pt idx="61">
                  <c:v>42075</c:v>
                </c:pt>
                <c:pt idx="62">
                  <c:v>42076</c:v>
                </c:pt>
                <c:pt idx="63">
                  <c:v>42077</c:v>
                </c:pt>
                <c:pt idx="64">
                  <c:v>42078</c:v>
                </c:pt>
                <c:pt idx="65">
                  <c:v>42079</c:v>
                </c:pt>
                <c:pt idx="66">
                  <c:v>42080</c:v>
                </c:pt>
                <c:pt idx="67">
                  <c:v>42081</c:v>
                </c:pt>
                <c:pt idx="68">
                  <c:v>42082</c:v>
                </c:pt>
                <c:pt idx="69">
                  <c:v>42083</c:v>
                </c:pt>
                <c:pt idx="70">
                  <c:v>42084</c:v>
                </c:pt>
                <c:pt idx="71">
                  <c:v>42085</c:v>
                </c:pt>
                <c:pt idx="72">
                  <c:v>42086</c:v>
                </c:pt>
                <c:pt idx="73">
                  <c:v>42087</c:v>
                </c:pt>
                <c:pt idx="74">
                  <c:v>42088</c:v>
                </c:pt>
                <c:pt idx="75">
                  <c:v>42089</c:v>
                </c:pt>
                <c:pt idx="76">
                  <c:v>42090</c:v>
                </c:pt>
                <c:pt idx="77">
                  <c:v>42091</c:v>
                </c:pt>
                <c:pt idx="78">
                  <c:v>42092</c:v>
                </c:pt>
                <c:pt idx="79">
                  <c:v>42093</c:v>
                </c:pt>
                <c:pt idx="80">
                  <c:v>42094</c:v>
                </c:pt>
                <c:pt idx="81">
                  <c:v>42095</c:v>
                </c:pt>
                <c:pt idx="82">
                  <c:v>42096</c:v>
                </c:pt>
                <c:pt idx="83">
                  <c:v>42097</c:v>
                </c:pt>
                <c:pt idx="84">
                  <c:v>42098</c:v>
                </c:pt>
                <c:pt idx="85">
                  <c:v>42099</c:v>
                </c:pt>
                <c:pt idx="86">
                  <c:v>42100</c:v>
                </c:pt>
                <c:pt idx="87">
                  <c:v>42101</c:v>
                </c:pt>
                <c:pt idx="88">
                  <c:v>42102</c:v>
                </c:pt>
                <c:pt idx="89">
                  <c:v>42103</c:v>
                </c:pt>
                <c:pt idx="90">
                  <c:v>42104</c:v>
                </c:pt>
                <c:pt idx="91">
                  <c:v>42105</c:v>
                </c:pt>
                <c:pt idx="92">
                  <c:v>42106</c:v>
                </c:pt>
                <c:pt idx="93">
                  <c:v>42107</c:v>
                </c:pt>
                <c:pt idx="94">
                  <c:v>42108</c:v>
                </c:pt>
                <c:pt idx="95">
                  <c:v>42109</c:v>
                </c:pt>
                <c:pt idx="96">
                  <c:v>42110</c:v>
                </c:pt>
                <c:pt idx="97">
                  <c:v>42111</c:v>
                </c:pt>
                <c:pt idx="98">
                  <c:v>42112</c:v>
                </c:pt>
                <c:pt idx="99">
                  <c:v>42113</c:v>
                </c:pt>
                <c:pt idx="100">
                  <c:v>42114</c:v>
                </c:pt>
                <c:pt idx="101">
                  <c:v>42115</c:v>
                </c:pt>
                <c:pt idx="102">
                  <c:v>42116</c:v>
                </c:pt>
                <c:pt idx="103">
                  <c:v>42117</c:v>
                </c:pt>
                <c:pt idx="104">
                  <c:v>42118</c:v>
                </c:pt>
                <c:pt idx="105">
                  <c:v>42119</c:v>
                </c:pt>
                <c:pt idx="106">
                  <c:v>42120</c:v>
                </c:pt>
                <c:pt idx="107">
                  <c:v>42121</c:v>
                </c:pt>
                <c:pt idx="108">
                  <c:v>42122</c:v>
                </c:pt>
                <c:pt idx="109">
                  <c:v>42123</c:v>
                </c:pt>
                <c:pt idx="110">
                  <c:v>42124</c:v>
                </c:pt>
                <c:pt idx="111">
                  <c:v>42125</c:v>
                </c:pt>
                <c:pt idx="112">
                  <c:v>42126</c:v>
                </c:pt>
                <c:pt idx="113">
                  <c:v>42127</c:v>
                </c:pt>
                <c:pt idx="114">
                  <c:v>42128</c:v>
                </c:pt>
                <c:pt idx="115">
                  <c:v>42129</c:v>
                </c:pt>
                <c:pt idx="116">
                  <c:v>42130</c:v>
                </c:pt>
                <c:pt idx="117">
                  <c:v>42131</c:v>
                </c:pt>
                <c:pt idx="118">
                  <c:v>42132</c:v>
                </c:pt>
                <c:pt idx="119">
                  <c:v>42133</c:v>
                </c:pt>
                <c:pt idx="120">
                  <c:v>42134</c:v>
                </c:pt>
                <c:pt idx="121">
                  <c:v>42135</c:v>
                </c:pt>
                <c:pt idx="122">
                  <c:v>42136</c:v>
                </c:pt>
                <c:pt idx="123">
                  <c:v>42137</c:v>
                </c:pt>
                <c:pt idx="124">
                  <c:v>42138</c:v>
                </c:pt>
                <c:pt idx="125">
                  <c:v>42139</c:v>
                </c:pt>
                <c:pt idx="126">
                  <c:v>42140</c:v>
                </c:pt>
                <c:pt idx="127">
                  <c:v>42141</c:v>
                </c:pt>
                <c:pt idx="128">
                  <c:v>42142</c:v>
                </c:pt>
                <c:pt idx="129">
                  <c:v>42143</c:v>
                </c:pt>
                <c:pt idx="130">
                  <c:v>42144</c:v>
                </c:pt>
                <c:pt idx="131">
                  <c:v>42145</c:v>
                </c:pt>
                <c:pt idx="132">
                  <c:v>42146</c:v>
                </c:pt>
                <c:pt idx="133">
                  <c:v>42147</c:v>
                </c:pt>
                <c:pt idx="134">
                  <c:v>42148</c:v>
                </c:pt>
                <c:pt idx="135">
                  <c:v>42149</c:v>
                </c:pt>
                <c:pt idx="136">
                  <c:v>42150</c:v>
                </c:pt>
                <c:pt idx="137">
                  <c:v>42151</c:v>
                </c:pt>
                <c:pt idx="138">
                  <c:v>42152</c:v>
                </c:pt>
                <c:pt idx="139">
                  <c:v>42153</c:v>
                </c:pt>
                <c:pt idx="140">
                  <c:v>42154</c:v>
                </c:pt>
                <c:pt idx="141">
                  <c:v>42155</c:v>
                </c:pt>
                <c:pt idx="142">
                  <c:v>42156</c:v>
                </c:pt>
                <c:pt idx="143">
                  <c:v>42157</c:v>
                </c:pt>
                <c:pt idx="144">
                  <c:v>42158</c:v>
                </c:pt>
                <c:pt idx="145">
                  <c:v>42159</c:v>
                </c:pt>
                <c:pt idx="146">
                  <c:v>42160</c:v>
                </c:pt>
                <c:pt idx="147">
                  <c:v>42161</c:v>
                </c:pt>
                <c:pt idx="148">
                  <c:v>42162</c:v>
                </c:pt>
                <c:pt idx="149">
                  <c:v>42163</c:v>
                </c:pt>
                <c:pt idx="150">
                  <c:v>42164</c:v>
                </c:pt>
                <c:pt idx="151">
                  <c:v>42165</c:v>
                </c:pt>
                <c:pt idx="152">
                  <c:v>42166</c:v>
                </c:pt>
                <c:pt idx="153">
                  <c:v>42167</c:v>
                </c:pt>
                <c:pt idx="154">
                  <c:v>42168</c:v>
                </c:pt>
                <c:pt idx="155">
                  <c:v>42169</c:v>
                </c:pt>
                <c:pt idx="156">
                  <c:v>42170</c:v>
                </c:pt>
                <c:pt idx="157">
                  <c:v>42171</c:v>
                </c:pt>
                <c:pt idx="158">
                  <c:v>42172</c:v>
                </c:pt>
                <c:pt idx="159">
                  <c:v>42173</c:v>
                </c:pt>
                <c:pt idx="160">
                  <c:v>42174</c:v>
                </c:pt>
                <c:pt idx="161">
                  <c:v>42175</c:v>
                </c:pt>
                <c:pt idx="162">
                  <c:v>42176</c:v>
                </c:pt>
                <c:pt idx="163">
                  <c:v>42177</c:v>
                </c:pt>
                <c:pt idx="164">
                  <c:v>42178</c:v>
                </c:pt>
                <c:pt idx="165">
                  <c:v>42179</c:v>
                </c:pt>
                <c:pt idx="166">
                  <c:v>42180</c:v>
                </c:pt>
                <c:pt idx="167">
                  <c:v>42181</c:v>
                </c:pt>
                <c:pt idx="168">
                  <c:v>42182</c:v>
                </c:pt>
                <c:pt idx="169">
                  <c:v>42183</c:v>
                </c:pt>
                <c:pt idx="170">
                  <c:v>42184</c:v>
                </c:pt>
                <c:pt idx="171">
                  <c:v>42185</c:v>
                </c:pt>
                <c:pt idx="172">
                  <c:v>42186</c:v>
                </c:pt>
                <c:pt idx="173">
                  <c:v>42187</c:v>
                </c:pt>
                <c:pt idx="174">
                  <c:v>42188</c:v>
                </c:pt>
                <c:pt idx="175">
                  <c:v>42189</c:v>
                </c:pt>
                <c:pt idx="176">
                  <c:v>42190</c:v>
                </c:pt>
                <c:pt idx="177">
                  <c:v>42191</c:v>
                </c:pt>
                <c:pt idx="178">
                  <c:v>42192</c:v>
                </c:pt>
                <c:pt idx="179">
                  <c:v>42193</c:v>
                </c:pt>
                <c:pt idx="180">
                  <c:v>42194</c:v>
                </c:pt>
                <c:pt idx="181">
                  <c:v>42195</c:v>
                </c:pt>
                <c:pt idx="182">
                  <c:v>42196</c:v>
                </c:pt>
                <c:pt idx="183">
                  <c:v>42197</c:v>
                </c:pt>
                <c:pt idx="184">
                  <c:v>42198</c:v>
                </c:pt>
                <c:pt idx="185">
                  <c:v>42199</c:v>
                </c:pt>
                <c:pt idx="186">
                  <c:v>42200</c:v>
                </c:pt>
                <c:pt idx="187">
                  <c:v>42201</c:v>
                </c:pt>
                <c:pt idx="188">
                  <c:v>42202</c:v>
                </c:pt>
                <c:pt idx="189">
                  <c:v>42203</c:v>
                </c:pt>
                <c:pt idx="190">
                  <c:v>42204</c:v>
                </c:pt>
                <c:pt idx="191">
                  <c:v>42205</c:v>
                </c:pt>
                <c:pt idx="192">
                  <c:v>42206</c:v>
                </c:pt>
                <c:pt idx="193">
                  <c:v>42207</c:v>
                </c:pt>
                <c:pt idx="194">
                  <c:v>42208</c:v>
                </c:pt>
                <c:pt idx="195">
                  <c:v>42209</c:v>
                </c:pt>
                <c:pt idx="196">
                  <c:v>42210</c:v>
                </c:pt>
                <c:pt idx="197">
                  <c:v>42211</c:v>
                </c:pt>
                <c:pt idx="198">
                  <c:v>42212</c:v>
                </c:pt>
                <c:pt idx="199">
                  <c:v>42213</c:v>
                </c:pt>
                <c:pt idx="200">
                  <c:v>42214</c:v>
                </c:pt>
                <c:pt idx="201">
                  <c:v>42215</c:v>
                </c:pt>
                <c:pt idx="202">
                  <c:v>42216</c:v>
                </c:pt>
                <c:pt idx="203">
                  <c:v>42217</c:v>
                </c:pt>
                <c:pt idx="204">
                  <c:v>42218</c:v>
                </c:pt>
                <c:pt idx="205">
                  <c:v>42219</c:v>
                </c:pt>
                <c:pt idx="206">
                  <c:v>42220</c:v>
                </c:pt>
                <c:pt idx="207">
                  <c:v>42221</c:v>
                </c:pt>
                <c:pt idx="208">
                  <c:v>42222</c:v>
                </c:pt>
                <c:pt idx="209">
                  <c:v>42223</c:v>
                </c:pt>
                <c:pt idx="210">
                  <c:v>42224</c:v>
                </c:pt>
                <c:pt idx="211">
                  <c:v>42225</c:v>
                </c:pt>
                <c:pt idx="212">
                  <c:v>42226</c:v>
                </c:pt>
                <c:pt idx="213">
                  <c:v>42227</c:v>
                </c:pt>
                <c:pt idx="214">
                  <c:v>42228</c:v>
                </c:pt>
                <c:pt idx="215">
                  <c:v>42229</c:v>
                </c:pt>
                <c:pt idx="216">
                  <c:v>42230</c:v>
                </c:pt>
                <c:pt idx="217">
                  <c:v>42231</c:v>
                </c:pt>
                <c:pt idx="218">
                  <c:v>42232</c:v>
                </c:pt>
                <c:pt idx="219">
                  <c:v>42233</c:v>
                </c:pt>
                <c:pt idx="220">
                  <c:v>42234</c:v>
                </c:pt>
                <c:pt idx="221">
                  <c:v>42235</c:v>
                </c:pt>
                <c:pt idx="222">
                  <c:v>42236</c:v>
                </c:pt>
                <c:pt idx="223">
                  <c:v>42237</c:v>
                </c:pt>
                <c:pt idx="224">
                  <c:v>42238</c:v>
                </c:pt>
                <c:pt idx="225">
                  <c:v>42239</c:v>
                </c:pt>
                <c:pt idx="226">
                  <c:v>42240</c:v>
                </c:pt>
                <c:pt idx="227">
                  <c:v>42241</c:v>
                </c:pt>
                <c:pt idx="228">
                  <c:v>42242</c:v>
                </c:pt>
                <c:pt idx="229">
                  <c:v>42243</c:v>
                </c:pt>
                <c:pt idx="230">
                  <c:v>42244</c:v>
                </c:pt>
                <c:pt idx="231">
                  <c:v>42245</c:v>
                </c:pt>
                <c:pt idx="232">
                  <c:v>42246</c:v>
                </c:pt>
                <c:pt idx="233">
                  <c:v>42247</c:v>
                </c:pt>
                <c:pt idx="234">
                  <c:v>42248</c:v>
                </c:pt>
                <c:pt idx="235">
                  <c:v>42249</c:v>
                </c:pt>
                <c:pt idx="236">
                  <c:v>42250</c:v>
                </c:pt>
                <c:pt idx="237">
                  <c:v>42251</c:v>
                </c:pt>
                <c:pt idx="238">
                  <c:v>42252</c:v>
                </c:pt>
                <c:pt idx="239">
                  <c:v>42253</c:v>
                </c:pt>
                <c:pt idx="240">
                  <c:v>42254</c:v>
                </c:pt>
                <c:pt idx="241">
                  <c:v>42255</c:v>
                </c:pt>
                <c:pt idx="242">
                  <c:v>42256</c:v>
                </c:pt>
                <c:pt idx="243">
                  <c:v>42257</c:v>
                </c:pt>
                <c:pt idx="244">
                  <c:v>42258</c:v>
                </c:pt>
                <c:pt idx="245">
                  <c:v>42259</c:v>
                </c:pt>
                <c:pt idx="246">
                  <c:v>42260</c:v>
                </c:pt>
                <c:pt idx="247">
                  <c:v>42261</c:v>
                </c:pt>
                <c:pt idx="248">
                  <c:v>42262</c:v>
                </c:pt>
                <c:pt idx="249">
                  <c:v>42263</c:v>
                </c:pt>
                <c:pt idx="250">
                  <c:v>42264</c:v>
                </c:pt>
                <c:pt idx="251">
                  <c:v>42265</c:v>
                </c:pt>
                <c:pt idx="252">
                  <c:v>42266</c:v>
                </c:pt>
                <c:pt idx="253">
                  <c:v>42267</c:v>
                </c:pt>
                <c:pt idx="254">
                  <c:v>42268</c:v>
                </c:pt>
                <c:pt idx="255">
                  <c:v>42269</c:v>
                </c:pt>
                <c:pt idx="256">
                  <c:v>42270</c:v>
                </c:pt>
                <c:pt idx="257">
                  <c:v>42271</c:v>
                </c:pt>
                <c:pt idx="258">
                  <c:v>42272</c:v>
                </c:pt>
                <c:pt idx="259">
                  <c:v>42273</c:v>
                </c:pt>
                <c:pt idx="260">
                  <c:v>42274</c:v>
                </c:pt>
                <c:pt idx="261">
                  <c:v>42275</c:v>
                </c:pt>
                <c:pt idx="262">
                  <c:v>42276</c:v>
                </c:pt>
                <c:pt idx="263">
                  <c:v>42277</c:v>
                </c:pt>
                <c:pt idx="264">
                  <c:v>42278</c:v>
                </c:pt>
                <c:pt idx="265">
                  <c:v>42279</c:v>
                </c:pt>
                <c:pt idx="266">
                  <c:v>42280</c:v>
                </c:pt>
                <c:pt idx="267">
                  <c:v>42281</c:v>
                </c:pt>
                <c:pt idx="268">
                  <c:v>42282</c:v>
                </c:pt>
                <c:pt idx="269">
                  <c:v>42283</c:v>
                </c:pt>
                <c:pt idx="270">
                  <c:v>42284</c:v>
                </c:pt>
                <c:pt idx="271">
                  <c:v>42285</c:v>
                </c:pt>
                <c:pt idx="272">
                  <c:v>42286</c:v>
                </c:pt>
                <c:pt idx="273">
                  <c:v>42287</c:v>
                </c:pt>
                <c:pt idx="274">
                  <c:v>42288</c:v>
                </c:pt>
                <c:pt idx="275">
                  <c:v>42289</c:v>
                </c:pt>
                <c:pt idx="276">
                  <c:v>42290</c:v>
                </c:pt>
                <c:pt idx="277">
                  <c:v>42291</c:v>
                </c:pt>
                <c:pt idx="278">
                  <c:v>42292</c:v>
                </c:pt>
                <c:pt idx="279">
                  <c:v>42293</c:v>
                </c:pt>
                <c:pt idx="280">
                  <c:v>42294</c:v>
                </c:pt>
                <c:pt idx="281">
                  <c:v>42295</c:v>
                </c:pt>
                <c:pt idx="282">
                  <c:v>42296</c:v>
                </c:pt>
                <c:pt idx="283">
                  <c:v>42297</c:v>
                </c:pt>
                <c:pt idx="284">
                  <c:v>42298</c:v>
                </c:pt>
                <c:pt idx="285">
                  <c:v>42299</c:v>
                </c:pt>
                <c:pt idx="286">
                  <c:v>42300</c:v>
                </c:pt>
                <c:pt idx="287">
                  <c:v>42301</c:v>
                </c:pt>
                <c:pt idx="288">
                  <c:v>42302</c:v>
                </c:pt>
                <c:pt idx="289">
                  <c:v>42303</c:v>
                </c:pt>
                <c:pt idx="290">
                  <c:v>42304</c:v>
                </c:pt>
                <c:pt idx="291">
                  <c:v>42305</c:v>
                </c:pt>
                <c:pt idx="292">
                  <c:v>42306</c:v>
                </c:pt>
                <c:pt idx="293">
                  <c:v>42307</c:v>
                </c:pt>
                <c:pt idx="294">
                  <c:v>42308</c:v>
                </c:pt>
                <c:pt idx="295">
                  <c:v>42309</c:v>
                </c:pt>
                <c:pt idx="296">
                  <c:v>42310</c:v>
                </c:pt>
                <c:pt idx="297">
                  <c:v>42311</c:v>
                </c:pt>
                <c:pt idx="298">
                  <c:v>42312</c:v>
                </c:pt>
                <c:pt idx="299">
                  <c:v>42313</c:v>
                </c:pt>
                <c:pt idx="300">
                  <c:v>42314</c:v>
                </c:pt>
                <c:pt idx="301">
                  <c:v>42315</c:v>
                </c:pt>
                <c:pt idx="302">
                  <c:v>42316</c:v>
                </c:pt>
                <c:pt idx="303">
                  <c:v>42317</c:v>
                </c:pt>
                <c:pt idx="304">
                  <c:v>42318</c:v>
                </c:pt>
                <c:pt idx="305">
                  <c:v>42319</c:v>
                </c:pt>
                <c:pt idx="306">
                  <c:v>42320</c:v>
                </c:pt>
                <c:pt idx="307">
                  <c:v>42321</c:v>
                </c:pt>
                <c:pt idx="308">
                  <c:v>42322</c:v>
                </c:pt>
                <c:pt idx="309">
                  <c:v>42323</c:v>
                </c:pt>
                <c:pt idx="310">
                  <c:v>42324</c:v>
                </c:pt>
                <c:pt idx="311">
                  <c:v>42325</c:v>
                </c:pt>
                <c:pt idx="312">
                  <c:v>42326</c:v>
                </c:pt>
                <c:pt idx="313">
                  <c:v>42327</c:v>
                </c:pt>
                <c:pt idx="314">
                  <c:v>42328</c:v>
                </c:pt>
                <c:pt idx="315">
                  <c:v>42329</c:v>
                </c:pt>
                <c:pt idx="316">
                  <c:v>42330</c:v>
                </c:pt>
                <c:pt idx="317">
                  <c:v>42331</c:v>
                </c:pt>
                <c:pt idx="318">
                  <c:v>42332</c:v>
                </c:pt>
                <c:pt idx="319">
                  <c:v>42333</c:v>
                </c:pt>
                <c:pt idx="320">
                  <c:v>42334</c:v>
                </c:pt>
                <c:pt idx="321">
                  <c:v>42335</c:v>
                </c:pt>
                <c:pt idx="322">
                  <c:v>42336</c:v>
                </c:pt>
                <c:pt idx="323">
                  <c:v>42337</c:v>
                </c:pt>
                <c:pt idx="324">
                  <c:v>42338</c:v>
                </c:pt>
                <c:pt idx="325">
                  <c:v>42339</c:v>
                </c:pt>
                <c:pt idx="326">
                  <c:v>42340</c:v>
                </c:pt>
                <c:pt idx="327">
                  <c:v>42341</c:v>
                </c:pt>
                <c:pt idx="328">
                  <c:v>42342</c:v>
                </c:pt>
                <c:pt idx="329">
                  <c:v>42343</c:v>
                </c:pt>
                <c:pt idx="330">
                  <c:v>42344</c:v>
                </c:pt>
                <c:pt idx="331">
                  <c:v>42345</c:v>
                </c:pt>
                <c:pt idx="332">
                  <c:v>42346</c:v>
                </c:pt>
                <c:pt idx="333">
                  <c:v>42347</c:v>
                </c:pt>
                <c:pt idx="334">
                  <c:v>42348</c:v>
                </c:pt>
                <c:pt idx="335">
                  <c:v>42349</c:v>
                </c:pt>
                <c:pt idx="336">
                  <c:v>42350</c:v>
                </c:pt>
                <c:pt idx="337">
                  <c:v>42351</c:v>
                </c:pt>
                <c:pt idx="338">
                  <c:v>42352</c:v>
                </c:pt>
                <c:pt idx="339">
                  <c:v>42353</c:v>
                </c:pt>
                <c:pt idx="340">
                  <c:v>42354</c:v>
                </c:pt>
                <c:pt idx="341">
                  <c:v>42355</c:v>
                </c:pt>
                <c:pt idx="342">
                  <c:v>42356</c:v>
                </c:pt>
                <c:pt idx="343">
                  <c:v>42357</c:v>
                </c:pt>
                <c:pt idx="344">
                  <c:v>42358</c:v>
                </c:pt>
                <c:pt idx="345">
                  <c:v>42359</c:v>
                </c:pt>
                <c:pt idx="346">
                  <c:v>42360</c:v>
                </c:pt>
                <c:pt idx="347">
                  <c:v>42361</c:v>
                </c:pt>
                <c:pt idx="348">
                  <c:v>42362</c:v>
                </c:pt>
                <c:pt idx="349">
                  <c:v>42363</c:v>
                </c:pt>
                <c:pt idx="350">
                  <c:v>42364</c:v>
                </c:pt>
                <c:pt idx="351">
                  <c:v>42365</c:v>
                </c:pt>
                <c:pt idx="352">
                  <c:v>42366</c:v>
                </c:pt>
                <c:pt idx="353">
                  <c:v>42367</c:v>
                </c:pt>
                <c:pt idx="354">
                  <c:v>42368</c:v>
                </c:pt>
                <c:pt idx="355">
                  <c:v>42369</c:v>
                </c:pt>
                <c:pt idx="356">
                  <c:v>42370</c:v>
                </c:pt>
                <c:pt idx="357">
                  <c:v>42371</c:v>
                </c:pt>
                <c:pt idx="358">
                  <c:v>42372</c:v>
                </c:pt>
                <c:pt idx="359">
                  <c:v>42373</c:v>
                </c:pt>
                <c:pt idx="360">
                  <c:v>42374</c:v>
                </c:pt>
                <c:pt idx="361">
                  <c:v>42375</c:v>
                </c:pt>
                <c:pt idx="362">
                  <c:v>42376</c:v>
                </c:pt>
                <c:pt idx="363">
                  <c:v>42377</c:v>
                </c:pt>
                <c:pt idx="364">
                  <c:v>42378</c:v>
                </c:pt>
                <c:pt idx="365">
                  <c:v>42379</c:v>
                </c:pt>
                <c:pt idx="366">
                  <c:v>42380</c:v>
                </c:pt>
                <c:pt idx="367">
                  <c:v>42381</c:v>
                </c:pt>
                <c:pt idx="368">
                  <c:v>42382</c:v>
                </c:pt>
                <c:pt idx="369">
                  <c:v>42383</c:v>
                </c:pt>
                <c:pt idx="370">
                  <c:v>42384</c:v>
                </c:pt>
                <c:pt idx="371">
                  <c:v>42385</c:v>
                </c:pt>
                <c:pt idx="372">
                  <c:v>42386</c:v>
                </c:pt>
                <c:pt idx="373">
                  <c:v>42387</c:v>
                </c:pt>
                <c:pt idx="374">
                  <c:v>42388</c:v>
                </c:pt>
                <c:pt idx="375">
                  <c:v>42389</c:v>
                </c:pt>
                <c:pt idx="376">
                  <c:v>42390</c:v>
                </c:pt>
                <c:pt idx="377">
                  <c:v>42391</c:v>
                </c:pt>
                <c:pt idx="378">
                  <c:v>42392</c:v>
                </c:pt>
                <c:pt idx="379">
                  <c:v>42393</c:v>
                </c:pt>
                <c:pt idx="380">
                  <c:v>42394</c:v>
                </c:pt>
                <c:pt idx="381">
                  <c:v>42395</c:v>
                </c:pt>
                <c:pt idx="382">
                  <c:v>42396</c:v>
                </c:pt>
                <c:pt idx="383">
                  <c:v>42397</c:v>
                </c:pt>
                <c:pt idx="384">
                  <c:v>42398</c:v>
                </c:pt>
                <c:pt idx="385">
                  <c:v>42399</c:v>
                </c:pt>
                <c:pt idx="386">
                  <c:v>42400</c:v>
                </c:pt>
                <c:pt idx="387">
                  <c:v>42401</c:v>
                </c:pt>
                <c:pt idx="388">
                  <c:v>42402</c:v>
                </c:pt>
                <c:pt idx="389">
                  <c:v>42403</c:v>
                </c:pt>
                <c:pt idx="390">
                  <c:v>42404</c:v>
                </c:pt>
                <c:pt idx="391">
                  <c:v>42405</c:v>
                </c:pt>
                <c:pt idx="392">
                  <c:v>42406</c:v>
                </c:pt>
                <c:pt idx="393">
                  <c:v>42407</c:v>
                </c:pt>
                <c:pt idx="394">
                  <c:v>42408</c:v>
                </c:pt>
                <c:pt idx="395">
                  <c:v>42409</c:v>
                </c:pt>
                <c:pt idx="396">
                  <c:v>42410</c:v>
                </c:pt>
                <c:pt idx="397">
                  <c:v>42411</c:v>
                </c:pt>
                <c:pt idx="398">
                  <c:v>42412</c:v>
                </c:pt>
                <c:pt idx="399">
                  <c:v>42413</c:v>
                </c:pt>
                <c:pt idx="400">
                  <c:v>42414</c:v>
                </c:pt>
                <c:pt idx="401">
                  <c:v>42415</c:v>
                </c:pt>
                <c:pt idx="402">
                  <c:v>42416</c:v>
                </c:pt>
                <c:pt idx="403">
                  <c:v>42417</c:v>
                </c:pt>
                <c:pt idx="404">
                  <c:v>42418</c:v>
                </c:pt>
                <c:pt idx="405">
                  <c:v>42419</c:v>
                </c:pt>
                <c:pt idx="406">
                  <c:v>42420</c:v>
                </c:pt>
                <c:pt idx="407">
                  <c:v>42421</c:v>
                </c:pt>
                <c:pt idx="408">
                  <c:v>42422</c:v>
                </c:pt>
                <c:pt idx="409">
                  <c:v>42423</c:v>
                </c:pt>
                <c:pt idx="410">
                  <c:v>42424</c:v>
                </c:pt>
                <c:pt idx="411">
                  <c:v>42425</c:v>
                </c:pt>
                <c:pt idx="412">
                  <c:v>42426</c:v>
                </c:pt>
                <c:pt idx="413">
                  <c:v>42427</c:v>
                </c:pt>
                <c:pt idx="414">
                  <c:v>42428</c:v>
                </c:pt>
                <c:pt idx="415">
                  <c:v>42429</c:v>
                </c:pt>
                <c:pt idx="416">
                  <c:v>42430</c:v>
                </c:pt>
                <c:pt idx="417">
                  <c:v>42431</c:v>
                </c:pt>
                <c:pt idx="418">
                  <c:v>42432</c:v>
                </c:pt>
                <c:pt idx="419">
                  <c:v>42433</c:v>
                </c:pt>
                <c:pt idx="420">
                  <c:v>42434</c:v>
                </c:pt>
                <c:pt idx="421">
                  <c:v>42435</c:v>
                </c:pt>
                <c:pt idx="422">
                  <c:v>42436</c:v>
                </c:pt>
                <c:pt idx="423">
                  <c:v>42437</c:v>
                </c:pt>
                <c:pt idx="424">
                  <c:v>42438</c:v>
                </c:pt>
                <c:pt idx="425">
                  <c:v>42439</c:v>
                </c:pt>
                <c:pt idx="426">
                  <c:v>42440</c:v>
                </c:pt>
                <c:pt idx="427">
                  <c:v>42441</c:v>
                </c:pt>
                <c:pt idx="428">
                  <c:v>42442</c:v>
                </c:pt>
                <c:pt idx="429">
                  <c:v>42443</c:v>
                </c:pt>
                <c:pt idx="430">
                  <c:v>42444</c:v>
                </c:pt>
                <c:pt idx="431">
                  <c:v>42445</c:v>
                </c:pt>
                <c:pt idx="432">
                  <c:v>42446</c:v>
                </c:pt>
                <c:pt idx="433">
                  <c:v>42447</c:v>
                </c:pt>
                <c:pt idx="434">
                  <c:v>42448</c:v>
                </c:pt>
                <c:pt idx="435">
                  <c:v>42449</c:v>
                </c:pt>
                <c:pt idx="436">
                  <c:v>42450</c:v>
                </c:pt>
                <c:pt idx="437">
                  <c:v>42451</c:v>
                </c:pt>
                <c:pt idx="438">
                  <c:v>42452</c:v>
                </c:pt>
                <c:pt idx="439">
                  <c:v>42453</c:v>
                </c:pt>
                <c:pt idx="440">
                  <c:v>42454</c:v>
                </c:pt>
                <c:pt idx="441">
                  <c:v>42455</c:v>
                </c:pt>
                <c:pt idx="442">
                  <c:v>42456</c:v>
                </c:pt>
                <c:pt idx="443">
                  <c:v>42457</c:v>
                </c:pt>
                <c:pt idx="444">
                  <c:v>42458</c:v>
                </c:pt>
                <c:pt idx="445">
                  <c:v>42459</c:v>
                </c:pt>
                <c:pt idx="446">
                  <c:v>42460</c:v>
                </c:pt>
                <c:pt idx="447">
                  <c:v>42461</c:v>
                </c:pt>
                <c:pt idx="448">
                  <c:v>42462</c:v>
                </c:pt>
                <c:pt idx="449">
                  <c:v>42463</c:v>
                </c:pt>
                <c:pt idx="450">
                  <c:v>42464</c:v>
                </c:pt>
                <c:pt idx="451">
                  <c:v>42465</c:v>
                </c:pt>
                <c:pt idx="452">
                  <c:v>42466</c:v>
                </c:pt>
                <c:pt idx="453">
                  <c:v>42467</c:v>
                </c:pt>
                <c:pt idx="454">
                  <c:v>42468</c:v>
                </c:pt>
                <c:pt idx="455">
                  <c:v>42469</c:v>
                </c:pt>
                <c:pt idx="456">
                  <c:v>42470</c:v>
                </c:pt>
                <c:pt idx="457">
                  <c:v>42471</c:v>
                </c:pt>
                <c:pt idx="458">
                  <c:v>42472</c:v>
                </c:pt>
                <c:pt idx="459">
                  <c:v>42473</c:v>
                </c:pt>
                <c:pt idx="460">
                  <c:v>42474</c:v>
                </c:pt>
                <c:pt idx="461">
                  <c:v>42475</c:v>
                </c:pt>
                <c:pt idx="462">
                  <c:v>42476</c:v>
                </c:pt>
                <c:pt idx="463">
                  <c:v>42477</c:v>
                </c:pt>
                <c:pt idx="464">
                  <c:v>42478</c:v>
                </c:pt>
                <c:pt idx="465">
                  <c:v>42479</c:v>
                </c:pt>
                <c:pt idx="466">
                  <c:v>42480</c:v>
                </c:pt>
                <c:pt idx="467">
                  <c:v>42481</c:v>
                </c:pt>
                <c:pt idx="468">
                  <c:v>42482</c:v>
                </c:pt>
                <c:pt idx="469">
                  <c:v>42483</c:v>
                </c:pt>
                <c:pt idx="470">
                  <c:v>42484</c:v>
                </c:pt>
                <c:pt idx="471">
                  <c:v>42485</c:v>
                </c:pt>
                <c:pt idx="472">
                  <c:v>42486</c:v>
                </c:pt>
                <c:pt idx="473">
                  <c:v>42487</c:v>
                </c:pt>
                <c:pt idx="474">
                  <c:v>42488</c:v>
                </c:pt>
                <c:pt idx="475">
                  <c:v>42489</c:v>
                </c:pt>
                <c:pt idx="476">
                  <c:v>42490</c:v>
                </c:pt>
                <c:pt idx="477">
                  <c:v>42491</c:v>
                </c:pt>
                <c:pt idx="478">
                  <c:v>42492</c:v>
                </c:pt>
                <c:pt idx="479">
                  <c:v>42493</c:v>
                </c:pt>
                <c:pt idx="480">
                  <c:v>42494</c:v>
                </c:pt>
                <c:pt idx="481">
                  <c:v>42495</c:v>
                </c:pt>
                <c:pt idx="482">
                  <c:v>42496</c:v>
                </c:pt>
                <c:pt idx="483">
                  <c:v>42497</c:v>
                </c:pt>
                <c:pt idx="484">
                  <c:v>42498</c:v>
                </c:pt>
                <c:pt idx="485">
                  <c:v>42499</c:v>
                </c:pt>
                <c:pt idx="486">
                  <c:v>42500</c:v>
                </c:pt>
                <c:pt idx="487">
                  <c:v>42501</c:v>
                </c:pt>
                <c:pt idx="488">
                  <c:v>42502</c:v>
                </c:pt>
                <c:pt idx="489">
                  <c:v>42503</c:v>
                </c:pt>
                <c:pt idx="490">
                  <c:v>42504</c:v>
                </c:pt>
                <c:pt idx="491">
                  <c:v>42505</c:v>
                </c:pt>
                <c:pt idx="492">
                  <c:v>42506</c:v>
                </c:pt>
                <c:pt idx="493">
                  <c:v>42507</c:v>
                </c:pt>
                <c:pt idx="494">
                  <c:v>42508</c:v>
                </c:pt>
                <c:pt idx="495">
                  <c:v>42509</c:v>
                </c:pt>
                <c:pt idx="496">
                  <c:v>42510</c:v>
                </c:pt>
                <c:pt idx="497">
                  <c:v>42511</c:v>
                </c:pt>
                <c:pt idx="498">
                  <c:v>42512</c:v>
                </c:pt>
                <c:pt idx="499">
                  <c:v>42513</c:v>
                </c:pt>
                <c:pt idx="500">
                  <c:v>42514</c:v>
                </c:pt>
                <c:pt idx="501">
                  <c:v>42515</c:v>
                </c:pt>
                <c:pt idx="502">
                  <c:v>42516</c:v>
                </c:pt>
                <c:pt idx="503">
                  <c:v>42517</c:v>
                </c:pt>
                <c:pt idx="504">
                  <c:v>42518</c:v>
                </c:pt>
                <c:pt idx="505">
                  <c:v>42519</c:v>
                </c:pt>
                <c:pt idx="506">
                  <c:v>42520</c:v>
                </c:pt>
                <c:pt idx="507">
                  <c:v>42521</c:v>
                </c:pt>
                <c:pt idx="508">
                  <c:v>42522</c:v>
                </c:pt>
                <c:pt idx="509">
                  <c:v>42523</c:v>
                </c:pt>
                <c:pt idx="510">
                  <c:v>42524</c:v>
                </c:pt>
                <c:pt idx="511">
                  <c:v>42525</c:v>
                </c:pt>
                <c:pt idx="512">
                  <c:v>42526</c:v>
                </c:pt>
                <c:pt idx="513">
                  <c:v>42527</c:v>
                </c:pt>
                <c:pt idx="514">
                  <c:v>42528</c:v>
                </c:pt>
                <c:pt idx="515">
                  <c:v>42529</c:v>
                </c:pt>
                <c:pt idx="516">
                  <c:v>42530</c:v>
                </c:pt>
                <c:pt idx="517">
                  <c:v>42531</c:v>
                </c:pt>
                <c:pt idx="518">
                  <c:v>42532</c:v>
                </c:pt>
                <c:pt idx="519">
                  <c:v>42533</c:v>
                </c:pt>
                <c:pt idx="520">
                  <c:v>42534</c:v>
                </c:pt>
                <c:pt idx="521">
                  <c:v>42535</c:v>
                </c:pt>
                <c:pt idx="522">
                  <c:v>42536</c:v>
                </c:pt>
                <c:pt idx="523">
                  <c:v>42537</c:v>
                </c:pt>
                <c:pt idx="524">
                  <c:v>42538</c:v>
                </c:pt>
                <c:pt idx="525">
                  <c:v>42539</c:v>
                </c:pt>
                <c:pt idx="526">
                  <c:v>42540</c:v>
                </c:pt>
                <c:pt idx="527">
                  <c:v>42541</c:v>
                </c:pt>
                <c:pt idx="528">
                  <c:v>42542</c:v>
                </c:pt>
                <c:pt idx="529">
                  <c:v>42543</c:v>
                </c:pt>
                <c:pt idx="530">
                  <c:v>42544</c:v>
                </c:pt>
                <c:pt idx="531">
                  <c:v>42545</c:v>
                </c:pt>
                <c:pt idx="532">
                  <c:v>42546</c:v>
                </c:pt>
                <c:pt idx="533">
                  <c:v>42547</c:v>
                </c:pt>
                <c:pt idx="534">
                  <c:v>42548</c:v>
                </c:pt>
                <c:pt idx="535">
                  <c:v>42549</c:v>
                </c:pt>
                <c:pt idx="536">
                  <c:v>42550</c:v>
                </c:pt>
                <c:pt idx="537">
                  <c:v>42551</c:v>
                </c:pt>
                <c:pt idx="538">
                  <c:v>42552</c:v>
                </c:pt>
                <c:pt idx="539">
                  <c:v>42553</c:v>
                </c:pt>
                <c:pt idx="540">
                  <c:v>42554</c:v>
                </c:pt>
                <c:pt idx="541">
                  <c:v>42555</c:v>
                </c:pt>
                <c:pt idx="542">
                  <c:v>42556</c:v>
                </c:pt>
                <c:pt idx="543">
                  <c:v>42557</c:v>
                </c:pt>
                <c:pt idx="544">
                  <c:v>42558</c:v>
                </c:pt>
                <c:pt idx="545">
                  <c:v>42559</c:v>
                </c:pt>
                <c:pt idx="546">
                  <c:v>42560</c:v>
                </c:pt>
                <c:pt idx="547">
                  <c:v>42561</c:v>
                </c:pt>
                <c:pt idx="548">
                  <c:v>42562</c:v>
                </c:pt>
                <c:pt idx="549">
                  <c:v>42563</c:v>
                </c:pt>
                <c:pt idx="550">
                  <c:v>42564</c:v>
                </c:pt>
                <c:pt idx="551">
                  <c:v>42565</c:v>
                </c:pt>
                <c:pt idx="552">
                  <c:v>42566</c:v>
                </c:pt>
                <c:pt idx="553">
                  <c:v>42567</c:v>
                </c:pt>
                <c:pt idx="554">
                  <c:v>42568</c:v>
                </c:pt>
                <c:pt idx="555">
                  <c:v>42569</c:v>
                </c:pt>
                <c:pt idx="556">
                  <c:v>42570</c:v>
                </c:pt>
                <c:pt idx="557">
                  <c:v>42571</c:v>
                </c:pt>
                <c:pt idx="558">
                  <c:v>42572</c:v>
                </c:pt>
                <c:pt idx="559">
                  <c:v>42573</c:v>
                </c:pt>
                <c:pt idx="560">
                  <c:v>42574</c:v>
                </c:pt>
                <c:pt idx="561">
                  <c:v>42575</c:v>
                </c:pt>
                <c:pt idx="562">
                  <c:v>42576</c:v>
                </c:pt>
                <c:pt idx="563">
                  <c:v>42577</c:v>
                </c:pt>
                <c:pt idx="564">
                  <c:v>42578</c:v>
                </c:pt>
                <c:pt idx="565">
                  <c:v>42579</c:v>
                </c:pt>
                <c:pt idx="566">
                  <c:v>42580</c:v>
                </c:pt>
                <c:pt idx="567">
                  <c:v>42581</c:v>
                </c:pt>
                <c:pt idx="568">
                  <c:v>42582</c:v>
                </c:pt>
                <c:pt idx="569">
                  <c:v>42583</c:v>
                </c:pt>
                <c:pt idx="570">
                  <c:v>42584</c:v>
                </c:pt>
                <c:pt idx="571">
                  <c:v>42585</c:v>
                </c:pt>
                <c:pt idx="572">
                  <c:v>42586</c:v>
                </c:pt>
                <c:pt idx="573">
                  <c:v>42587</c:v>
                </c:pt>
                <c:pt idx="574">
                  <c:v>42588</c:v>
                </c:pt>
                <c:pt idx="575">
                  <c:v>42589</c:v>
                </c:pt>
                <c:pt idx="576">
                  <c:v>42590</c:v>
                </c:pt>
                <c:pt idx="577">
                  <c:v>42591</c:v>
                </c:pt>
                <c:pt idx="578">
                  <c:v>42592</c:v>
                </c:pt>
                <c:pt idx="579">
                  <c:v>42593</c:v>
                </c:pt>
                <c:pt idx="580">
                  <c:v>42594</c:v>
                </c:pt>
                <c:pt idx="581">
                  <c:v>42595</c:v>
                </c:pt>
                <c:pt idx="582">
                  <c:v>42596</c:v>
                </c:pt>
                <c:pt idx="583">
                  <c:v>42597</c:v>
                </c:pt>
                <c:pt idx="584">
                  <c:v>42598</c:v>
                </c:pt>
                <c:pt idx="585">
                  <c:v>42599</c:v>
                </c:pt>
                <c:pt idx="586">
                  <c:v>42600</c:v>
                </c:pt>
                <c:pt idx="587">
                  <c:v>42601</c:v>
                </c:pt>
                <c:pt idx="588">
                  <c:v>42602</c:v>
                </c:pt>
                <c:pt idx="589">
                  <c:v>42603</c:v>
                </c:pt>
                <c:pt idx="590">
                  <c:v>42604</c:v>
                </c:pt>
                <c:pt idx="591">
                  <c:v>42605</c:v>
                </c:pt>
                <c:pt idx="592">
                  <c:v>42606</c:v>
                </c:pt>
                <c:pt idx="593">
                  <c:v>42607</c:v>
                </c:pt>
                <c:pt idx="594">
                  <c:v>42608</c:v>
                </c:pt>
                <c:pt idx="595">
                  <c:v>42609</c:v>
                </c:pt>
                <c:pt idx="596">
                  <c:v>42610</c:v>
                </c:pt>
                <c:pt idx="597">
                  <c:v>42611</c:v>
                </c:pt>
                <c:pt idx="598">
                  <c:v>42612</c:v>
                </c:pt>
                <c:pt idx="599">
                  <c:v>42613</c:v>
                </c:pt>
                <c:pt idx="600">
                  <c:v>42614</c:v>
                </c:pt>
                <c:pt idx="601">
                  <c:v>42615</c:v>
                </c:pt>
                <c:pt idx="602">
                  <c:v>42616</c:v>
                </c:pt>
                <c:pt idx="603">
                  <c:v>42617</c:v>
                </c:pt>
                <c:pt idx="604">
                  <c:v>42618</c:v>
                </c:pt>
                <c:pt idx="605">
                  <c:v>42619</c:v>
                </c:pt>
                <c:pt idx="606">
                  <c:v>42620</c:v>
                </c:pt>
                <c:pt idx="607">
                  <c:v>42621</c:v>
                </c:pt>
                <c:pt idx="608">
                  <c:v>42622</c:v>
                </c:pt>
                <c:pt idx="609">
                  <c:v>42623</c:v>
                </c:pt>
                <c:pt idx="610">
                  <c:v>42624</c:v>
                </c:pt>
                <c:pt idx="611">
                  <c:v>42625</c:v>
                </c:pt>
                <c:pt idx="612">
                  <c:v>42626</c:v>
                </c:pt>
                <c:pt idx="613">
                  <c:v>42627</c:v>
                </c:pt>
                <c:pt idx="614">
                  <c:v>42628</c:v>
                </c:pt>
                <c:pt idx="615">
                  <c:v>42629</c:v>
                </c:pt>
                <c:pt idx="616">
                  <c:v>42630</c:v>
                </c:pt>
                <c:pt idx="617">
                  <c:v>42631</c:v>
                </c:pt>
                <c:pt idx="618">
                  <c:v>42632</c:v>
                </c:pt>
                <c:pt idx="619">
                  <c:v>42633</c:v>
                </c:pt>
                <c:pt idx="620">
                  <c:v>42634</c:v>
                </c:pt>
                <c:pt idx="621">
                  <c:v>42635</c:v>
                </c:pt>
                <c:pt idx="622">
                  <c:v>42636</c:v>
                </c:pt>
                <c:pt idx="623">
                  <c:v>42637</c:v>
                </c:pt>
                <c:pt idx="624">
                  <c:v>42638</c:v>
                </c:pt>
                <c:pt idx="625">
                  <c:v>42639</c:v>
                </c:pt>
                <c:pt idx="626">
                  <c:v>42640</c:v>
                </c:pt>
                <c:pt idx="627">
                  <c:v>42641</c:v>
                </c:pt>
                <c:pt idx="628">
                  <c:v>42642</c:v>
                </c:pt>
                <c:pt idx="629">
                  <c:v>42643</c:v>
                </c:pt>
                <c:pt idx="630">
                  <c:v>42644</c:v>
                </c:pt>
                <c:pt idx="631">
                  <c:v>42645</c:v>
                </c:pt>
                <c:pt idx="632">
                  <c:v>42646</c:v>
                </c:pt>
                <c:pt idx="633">
                  <c:v>42647</c:v>
                </c:pt>
                <c:pt idx="634">
                  <c:v>42648</c:v>
                </c:pt>
                <c:pt idx="635">
                  <c:v>42649</c:v>
                </c:pt>
                <c:pt idx="636">
                  <c:v>42650</c:v>
                </c:pt>
                <c:pt idx="637">
                  <c:v>42651</c:v>
                </c:pt>
                <c:pt idx="638">
                  <c:v>42652</c:v>
                </c:pt>
                <c:pt idx="639">
                  <c:v>42653</c:v>
                </c:pt>
                <c:pt idx="640">
                  <c:v>42654</c:v>
                </c:pt>
                <c:pt idx="641">
                  <c:v>42655</c:v>
                </c:pt>
                <c:pt idx="642">
                  <c:v>42656</c:v>
                </c:pt>
                <c:pt idx="643">
                  <c:v>42657</c:v>
                </c:pt>
                <c:pt idx="644">
                  <c:v>42658</c:v>
                </c:pt>
                <c:pt idx="645">
                  <c:v>42659</c:v>
                </c:pt>
                <c:pt idx="646">
                  <c:v>42660</c:v>
                </c:pt>
                <c:pt idx="647">
                  <c:v>42661</c:v>
                </c:pt>
                <c:pt idx="648">
                  <c:v>42662</c:v>
                </c:pt>
                <c:pt idx="649">
                  <c:v>42663</c:v>
                </c:pt>
                <c:pt idx="650">
                  <c:v>42664</c:v>
                </c:pt>
                <c:pt idx="651">
                  <c:v>42665</c:v>
                </c:pt>
                <c:pt idx="652">
                  <c:v>42666</c:v>
                </c:pt>
                <c:pt idx="653">
                  <c:v>42667</c:v>
                </c:pt>
                <c:pt idx="654">
                  <c:v>42668</c:v>
                </c:pt>
                <c:pt idx="655">
                  <c:v>42669</c:v>
                </c:pt>
                <c:pt idx="656">
                  <c:v>42670</c:v>
                </c:pt>
                <c:pt idx="657">
                  <c:v>42671</c:v>
                </c:pt>
                <c:pt idx="658">
                  <c:v>42672</c:v>
                </c:pt>
                <c:pt idx="659">
                  <c:v>42673</c:v>
                </c:pt>
                <c:pt idx="660">
                  <c:v>42674</c:v>
                </c:pt>
                <c:pt idx="661">
                  <c:v>42675</c:v>
                </c:pt>
                <c:pt idx="662">
                  <c:v>42676</c:v>
                </c:pt>
                <c:pt idx="663">
                  <c:v>42677</c:v>
                </c:pt>
                <c:pt idx="664">
                  <c:v>42678</c:v>
                </c:pt>
                <c:pt idx="665">
                  <c:v>42679</c:v>
                </c:pt>
                <c:pt idx="666">
                  <c:v>42680</c:v>
                </c:pt>
                <c:pt idx="667">
                  <c:v>42681</c:v>
                </c:pt>
                <c:pt idx="668">
                  <c:v>42682</c:v>
                </c:pt>
                <c:pt idx="669">
                  <c:v>42683</c:v>
                </c:pt>
                <c:pt idx="670">
                  <c:v>42684</c:v>
                </c:pt>
                <c:pt idx="671">
                  <c:v>42685</c:v>
                </c:pt>
                <c:pt idx="672">
                  <c:v>42686</c:v>
                </c:pt>
                <c:pt idx="673">
                  <c:v>42687</c:v>
                </c:pt>
                <c:pt idx="674">
                  <c:v>42688</c:v>
                </c:pt>
                <c:pt idx="675">
                  <c:v>42689</c:v>
                </c:pt>
                <c:pt idx="676">
                  <c:v>42690</c:v>
                </c:pt>
                <c:pt idx="677">
                  <c:v>42691</c:v>
                </c:pt>
                <c:pt idx="678">
                  <c:v>42692</c:v>
                </c:pt>
                <c:pt idx="679">
                  <c:v>42693</c:v>
                </c:pt>
                <c:pt idx="680">
                  <c:v>42694</c:v>
                </c:pt>
                <c:pt idx="681">
                  <c:v>42695</c:v>
                </c:pt>
                <c:pt idx="682">
                  <c:v>42696</c:v>
                </c:pt>
                <c:pt idx="683">
                  <c:v>42697</c:v>
                </c:pt>
                <c:pt idx="684">
                  <c:v>42698</c:v>
                </c:pt>
                <c:pt idx="685">
                  <c:v>42699</c:v>
                </c:pt>
                <c:pt idx="686">
                  <c:v>42700</c:v>
                </c:pt>
                <c:pt idx="687">
                  <c:v>42701</c:v>
                </c:pt>
                <c:pt idx="688">
                  <c:v>42702</c:v>
                </c:pt>
                <c:pt idx="689">
                  <c:v>42703</c:v>
                </c:pt>
                <c:pt idx="690">
                  <c:v>42704</c:v>
                </c:pt>
                <c:pt idx="691">
                  <c:v>42705</c:v>
                </c:pt>
                <c:pt idx="692">
                  <c:v>42706</c:v>
                </c:pt>
                <c:pt idx="693">
                  <c:v>42707</c:v>
                </c:pt>
                <c:pt idx="694">
                  <c:v>42708</c:v>
                </c:pt>
                <c:pt idx="695">
                  <c:v>42709</c:v>
                </c:pt>
                <c:pt idx="696">
                  <c:v>42710</c:v>
                </c:pt>
                <c:pt idx="697">
                  <c:v>42711</c:v>
                </c:pt>
                <c:pt idx="698">
                  <c:v>42712</c:v>
                </c:pt>
                <c:pt idx="699">
                  <c:v>42713</c:v>
                </c:pt>
                <c:pt idx="700">
                  <c:v>42714</c:v>
                </c:pt>
                <c:pt idx="701">
                  <c:v>42715</c:v>
                </c:pt>
                <c:pt idx="702">
                  <c:v>42716</c:v>
                </c:pt>
                <c:pt idx="703">
                  <c:v>42717</c:v>
                </c:pt>
                <c:pt idx="704">
                  <c:v>42718</c:v>
                </c:pt>
                <c:pt idx="705">
                  <c:v>42719</c:v>
                </c:pt>
                <c:pt idx="706">
                  <c:v>42720</c:v>
                </c:pt>
                <c:pt idx="707">
                  <c:v>42721</c:v>
                </c:pt>
                <c:pt idx="708">
                  <c:v>42722</c:v>
                </c:pt>
                <c:pt idx="709">
                  <c:v>42723</c:v>
                </c:pt>
                <c:pt idx="710">
                  <c:v>42724</c:v>
                </c:pt>
                <c:pt idx="711">
                  <c:v>42725</c:v>
                </c:pt>
                <c:pt idx="712">
                  <c:v>42726</c:v>
                </c:pt>
                <c:pt idx="713">
                  <c:v>42727</c:v>
                </c:pt>
                <c:pt idx="714">
                  <c:v>42728</c:v>
                </c:pt>
                <c:pt idx="715">
                  <c:v>42729</c:v>
                </c:pt>
                <c:pt idx="716">
                  <c:v>42730</c:v>
                </c:pt>
                <c:pt idx="717">
                  <c:v>42731</c:v>
                </c:pt>
                <c:pt idx="718">
                  <c:v>42732</c:v>
                </c:pt>
                <c:pt idx="719">
                  <c:v>42733</c:v>
                </c:pt>
                <c:pt idx="720">
                  <c:v>42734</c:v>
                </c:pt>
                <c:pt idx="721">
                  <c:v>42735</c:v>
                </c:pt>
                <c:pt idx="722">
                  <c:v>42736</c:v>
                </c:pt>
                <c:pt idx="723">
                  <c:v>42737</c:v>
                </c:pt>
                <c:pt idx="724">
                  <c:v>42738</c:v>
                </c:pt>
                <c:pt idx="725">
                  <c:v>42739</c:v>
                </c:pt>
                <c:pt idx="726">
                  <c:v>42740</c:v>
                </c:pt>
                <c:pt idx="727">
                  <c:v>42741</c:v>
                </c:pt>
                <c:pt idx="728">
                  <c:v>42742</c:v>
                </c:pt>
                <c:pt idx="729">
                  <c:v>42743</c:v>
                </c:pt>
                <c:pt idx="730">
                  <c:v>42744</c:v>
                </c:pt>
                <c:pt idx="731">
                  <c:v>42745</c:v>
                </c:pt>
                <c:pt idx="732">
                  <c:v>42746</c:v>
                </c:pt>
                <c:pt idx="733">
                  <c:v>42747</c:v>
                </c:pt>
                <c:pt idx="734">
                  <c:v>42748</c:v>
                </c:pt>
                <c:pt idx="735">
                  <c:v>42749</c:v>
                </c:pt>
                <c:pt idx="736">
                  <c:v>42750</c:v>
                </c:pt>
                <c:pt idx="737">
                  <c:v>42751</c:v>
                </c:pt>
                <c:pt idx="738">
                  <c:v>42752</c:v>
                </c:pt>
                <c:pt idx="739">
                  <c:v>42753</c:v>
                </c:pt>
                <c:pt idx="740">
                  <c:v>42754</c:v>
                </c:pt>
                <c:pt idx="741">
                  <c:v>42755</c:v>
                </c:pt>
                <c:pt idx="742">
                  <c:v>42756</c:v>
                </c:pt>
                <c:pt idx="743">
                  <c:v>42757</c:v>
                </c:pt>
                <c:pt idx="744">
                  <c:v>42758</c:v>
                </c:pt>
                <c:pt idx="745">
                  <c:v>42759</c:v>
                </c:pt>
                <c:pt idx="746">
                  <c:v>42760</c:v>
                </c:pt>
                <c:pt idx="747">
                  <c:v>42761</c:v>
                </c:pt>
                <c:pt idx="748">
                  <c:v>42762</c:v>
                </c:pt>
                <c:pt idx="749">
                  <c:v>42763</c:v>
                </c:pt>
                <c:pt idx="750">
                  <c:v>42764</c:v>
                </c:pt>
                <c:pt idx="751">
                  <c:v>42765</c:v>
                </c:pt>
                <c:pt idx="752">
                  <c:v>42766</c:v>
                </c:pt>
                <c:pt idx="753">
                  <c:v>42767</c:v>
                </c:pt>
                <c:pt idx="754">
                  <c:v>42768</c:v>
                </c:pt>
                <c:pt idx="755">
                  <c:v>42769</c:v>
                </c:pt>
                <c:pt idx="756">
                  <c:v>42770</c:v>
                </c:pt>
                <c:pt idx="757">
                  <c:v>42771</c:v>
                </c:pt>
                <c:pt idx="758">
                  <c:v>42772</c:v>
                </c:pt>
                <c:pt idx="759">
                  <c:v>42773</c:v>
                </c:pt>
                <c:pt idx="760">
                  <c:v>42774</c:v>
                </c:pt>
                <c:pt idx="761">
                  <c:v>42775</c:v>
                </c:pt>
                <c:pt idx="762">
                  <c:v>42776</c:v>
                </c:pt>
                <c:pt idx="763">
                  <c:v>42777</c:v>
                </c:pt>
                <c:pt idx="764">
                  <c:v>42778</c:v>
                </c:pt>
                <c:pt idx="765">
                  <c:v>42779</c:v>
                </c:pt>
                <c:pt idx="766">
                  <c:v>42780</c:v>
                </c:pt>
                <c:pt idx="767">
                  <c:v>42781</c:v>
                </c:pt>
                <c:pt idx="768">
                  <c:v>42782</c:v>
                </c:pt>
                <c:pt idx="769">
                  <c:v>42783</c:v>
                </c:pt>
                <c:pt idx="770">
                  <c:v>42784</c:v>
                </c:pt>
                <c:pt idx="771">
                  <c:v>42785</c:v>
                </c:pt>
                <c:pt idx="772">
                  <c:v>42786</c:v>
                </c:pt>
                <c:pt idx="773">
                  <c:v>42787</c:v>
                </c:pt>
                <c:pt idx="774">
                  <c:v>42788</c:v>
                </c:pt>
                <c:pt idx="775">
                  <c:v>42789</c:v>
                </c:pt>
                <c:pt idx="776">
                  <c:v>42790</c:v>
                </c:pt>
                <c:pt idx="777">
                  <c:v>42791</c:v>
                </c:pt>
                <c:pt idx="778">
                  <c:v>42792</c:v>
                </c:pt>
                <c:pt idx="779">
                  <c:v>42793</c:v>
                </c:pt>
                <c:pt idx="780">
                  <c:v>42794</c:v>
                </c:pt>
                <c:pt idx="781">
                  <c:v>42795</c:v>
                </c:pt>
                <c:pt idx="782">
                  <c:v>42796</c:v>
                </c:pt>
                <c:pt idx="783">
                  <c:v>42797</c:v>
                </c:pt>
                <c:pt idx="784">
                  <c:v>42798</c:v>
                </c:pt>
                <c:pt idx="785">
                  <c:v>42799</c:v>
                </c:pt>
                <c:pt idx="786">
                  <c:v>42800</c:v>
                </c:pt>
                <c:pt idx="787">
                  <c:v>42801</c:v>
                </c:pt>
                <c:pt idx="788">
                  <c:v>42802</c:v>
                </c:pt>
                <c:pt idx="789">
                  <c:v>42803</c:v>
                </c:pt>
                <c:pt idx="790">
                  <c:v>42804</c:v>
                </c:pt>
                <c:pt idx="791">
                  <c:v>42805</c:v>
                </c:pt>
                <c:pt idx="792">
                  <c:v>42806</c:v>
                </c:pt>
                <c:pt idx="793">
                  <c:v>42807</c:v>
                </c:pt>
                <c:pt idx="794">
                  <c:v>42808</c:v>
                </c:pt>
                <c:pt idx="795">
                  <c:v>42809</c:v>
                </c:pt>
                <c:pt idx="796">
                  <c:v>42810</c:v>
                </c:pt>
                <c:pt idx="797">
                  <c:v>42811</c:v>
                </c:pt>
                <c:pt idx="798">
                  <c:v>42812</c:v>
                </c:pt>
                <c:pt idx="799">
                  <c:v>42813</c:v>
                </c:pt>
                <c:pt idx="800">
                  <c:v>42814</c:v>
                </c:pt>
                <c:pt idx="801">
                  <c:v>42815</c:v>
                </c:pt>
                <c:pt idx="802">
                  <c:v>42816</c:v>
                </c:pt>
                <c:pt idx="803">
                  <c:v>42817</c:v>
                </c:pt>
                <c:pt idx="804">
                  <c:v>42818</c:v>
                </c:pt>
                <c:pt idx="805">
                  <c:v>42819</c:v>
                </c:pt>
                <c:pt idx="806">
                  <c:v>42820</c:v>
                </c:pt>
                <c:pt idx="807">
                  <c:v>42821</c:v>
                </c:pt>
                <c:pt idx="808">
                  <c:v>42822</c:v>
                </c:pt>
                <c:pt idx="809">
                  <c:v>42823</c:v>
                </c:pt>
                <c:pt idx="810">
                  <c:v>42824</c:v>
                </c:pt>
                <c:pt idx="811">
                  <c:v>42825</c:v>
                </c:pt>
                <c:pt idx="812">
                  <c:v>42826</c:v>
                </c:pt>
                <c:pt idx="813">
                  <c:v>42827</c:v>
                </c:pt>
                <c:pt idx="814">
                  <c:v>42828</c:v>
                </c:pt>
                <c:pt idx="815">
                  <c:v>42829</c:v>
                </c:pt>
                <c:pt idx="816">
                  <c:v>42830</c:v>
                </c:pt>
                <c:pt idx="817">
                  <c:v>42831</c:v>
                </c:pt>
                <c:pt idx="818">
                  <c:v>42832</c:v>
                </c:pt>
                <c:pt idx="819">
                  <c:v>42833</c:v>
                </c:pt>
                <c:pt idx="820">
                  <c:v>42834</c:v>
                </c:pt>
                <c:pt idx="821">
                  <c:v>42835</c:v>
                </c:pt>
                <c:pt idx="822">
                  <c:v>42836</c:v>
                </c:pt>
                <c:pt idx="823">
                  <c:v>42837</c:v>
                </c:pt>
                <c:pt idx="824">
                  <c:v>42838</c:v>
                </c:pt>
                <c:pt idx="825">
                  <c:v>42839</c:v>
                </c:pt>
                <c:pt idx="826">
                  <c:v>42840</c:v>
                </c:pt>
                <c:pt idx="827">
                  <c:v>42841</c:v>
                </c:pt>
                <c:pt idx="828">
                  <c:v>42842</c:v>
                </c:pt>
                <c:pt idx="829">
                  <c:v>42843</c:v>
                </c:pt>
                <c:pt idx="830">
                  <c:v>42844</c:v>
                </c:pt>
                <c:pt idx="831">
                  <c:v>42845</c:v>
                </c:pt>
                <c:pt idx="832">
                  <c:v>42846</c:v>
                </c:pt>
                <c:pt idx="833">
                  <c:v>42847</c:v>
                </c:pt>
                <c:pt idx="834">
                  <c:v>42848</c:v>
                </c:pt>
                <c:pt idx="835">
                  <c:v>42849</c:v>
                </c:pt>
                <c:pt idx="836">
                  <c:v>42850</c:v>
                </c:pt>
                <c:pt idx="837">
                  <c:v>42851</c:v>
                </c:pt>
                <c:pt idx="838">
                  <c:v>42852</c:v>
                </c:pt>
                <c:pt idx="839">
                  <c:v>42853</c:v>
                </c:pt>
                <c:pt idx="840">
                  <c:v>42854</c:v>
                </c:pt>
                <c:pt idx="841">
                  <c:v>42855</c:v>
                </c:pt>
                <c:pt idx="842">
                  <c:v>42856</c:v>
                </c:pt>
                <c:pt idx="843">
                  <c:v>42857</c:v>
                </c:pt>
                <c:pt idx="844">
                  <c:v>42858</c:v>
                </c:pt>
                <c:pt idx="845">
                  <c:v>42859</c:v>
                </c:pt>
                <c:pt idx="846">
                  <c:v>42860</c:v>
                </c:pt>
                <c:pt idx="847">
                  <c:v>42861</c:v>
                </c:pt>
                <c:pt idx="848">
                  <c:v>42862</c:v>
                </c:pt>
                <c:pt idx="849">
                  <c:v>42863</c:v>
                </c:pt>
                <c:pt idx="850">
                  <c:v>42864</c:v>
                </c:pt>
                <c:pt idx="851">
                  <c:v>42865</c:v>
                </c:pt>
                <c:pt idx="852">
                  <c:v>42866</c:v>
                </c:pt>
                <c:pt idx="853">
                  <c:v>42867</c:v>
                </c:pt>
                <c:pt idx="854">
                  <c:v>42868</c:v>
                </c:pt>
                <c:pt idx="855">
                  <c:v>42869</c:v>
                </c:pt>
                <c:pt idx="856">
                  <c:v>42870</c:v>
                </c:pt>
                <c:pt idx="857">
                  <c:v>42871</c:v>
                </c:pt>
                <c:pt idx="858">
                  <c:v>42872</c:v>
                </c:pt>
                <c:pt idx="859">
                  <c:v>42873</c:v>
                </c:pt>
                <c:pt idx="860">
                  <c:v>42874</c:v>
                </c:pt>
                <c:pt idx="861">
                  <c:v>42875</c:v>
                </c:pt>
                <c:pt idx="862">
                  <c:v>42876</c:v>
                </c:pt>
                <c:pt idx="863">
                  <c:v>42877</c:v>
                </c:pt>
                <c:pt idx="864">
                  <c:v>42878</c:v>
                </c:pt>
                <c:pt idx="865">
                  <c:v>42879</c:v>
                </c:pt>
                <c:pt idx="866">
                  <c:v>42880</c:v>
                </c:pt>
                <c:pt idx="867">
                  <c:v>42881</c:v>
                </c:pt>
                <c:pt idx="868">
                  <c:v>42882</c:v>
                </c:pt>
                <c:pt idx="869">
                  <c:v>42883</c:v>
                </c:pt>
                <c:pt idx="870">
                  <c:v>42884</c:v>
                </c:pt>
                <c:pt idx="871">
                  <c:v>42885</c:v>
                </c:pt>
                <c:pt idx="872">
                  <c:v>42886</c:v>
                </c:pt>
                <c:pt idx="873">
                  <c:v>42887</c:v>
                </c:pt>
                <c:pt idx="874">
                  <c:v>42888</c:v>
                </c:pt>
                <c:pt idx="875">
                  <c:v>42889</c:v>
                </c:pt>
                <c:pt idx="876">
                  <c:v>42890</c:v>
                </c:pt>
                <c:pt idx="877">
                  <c:v>42891</c:v>
                </c:pt>
                <c:pt idx="878">
                  <c:v>42892</c:v>
                </c:pt>
                <c:pt idx="879">
                  <c:v>42893</c:v>
                </c:pt>
                <c:pt idx="880">
                  <c:v>42894</c:v>
                </c:pt>
                <c:pt idx="881">
                  <c:v>42895</c:v>
                </c:pt>
                <c:pt idx="882">
                  <c:v>42896</c:v>
                </c:pt>
                <c:pt idx="883">
                  <c:v>42897</c:v>
                </c:pt>
                <c:pt idx="884">
                  <c:v>42898</c:v>
                </c:pt>
                <c:pt idx="885">
                  <c:v>42899</c:v>
                </c:pt>
                <c:pt idx="886">
                  <c:v>42900</c:v>
                </c:pt>
                <c:pt idx="887">
                  <c:v>42901</c:v>
                </c:pt>
                <c:pt idx="888">
                  <c:v>42902</c:v>
                </c:pt>
                <c:pt idx="889">
                  <c:v>42903</c:v>
                </c:pt>
                <c:pt idx="890">
                  <c:v>42904</c:v>
                </c:pt>
                <c:pt idx="891">
                  <c:v>42905</c:v>
                </c:pt>
                <c:pt idx="892">
                  <c:v>42906</c:v>
                </c:pt>
                <c:pt idx="893">
                  <c:v>42907</c:v>
                </c:pt>
                <c:pt idx="894">
                  <c:v>42908</c:v>
                </c:pt>
                <c:pt idx="895">
                  <c:v>42909</c:v>
                </c:pt>
                <c:pt idx="896">
                  <c:v>42910</c:v>
                </c:pt>
                <c:pt idx="897">
                  <c:v>42911</c:v>
                </c:pt>
                <c:pt idx="898">
                  <c:v>42912</c:v>
                </c:pt>
                <c:pt idx="899">
                  <c:v>42913</c:v>
                </c:pt>
                <c:pt idx="900">
                  <c:v>42914</c:v>
                </c:pt>
                <c:pt idx="901">
                  <c:v>42915</c:v>
                </c:pt>
                <c:pt idx="902">
                  <c:v>42916</c:v>
                </c:pt>
                <c:pt idx="903">
                  <c:v>42917</c:v>
                </c:pt>
                <c:pt idx="904">
                  <c:v>42918</c:v>
                </c:pt>
                <c:pt idx="905">
                  <c:v>42919</c:v>
                </c:pt>
                <c:pt idx="906">
                  <c:v>42920</c:v>
                </c:pt>
                <c:pt idx="907">
                  <c:v>42921</c:v>
                </c:pt>
                <c:pt idx="908">
                  <c:v>42922</c:v>
                </c:pt>
                <c:pt idx="909">
                  <c:v>42923</c:v>
                </c:pt>
                <c:pt idx="910">
                  <c:v>42924</c:v>
                </c:pt>
                <c:pt idx="911">
                  <c:v>42925</c:v>
                </c:pt>
                <c:pt idx="912">
                  <c:v>42926</c:v>
                </c:pt>
                <c:pt idx="913">
                  <c:v>42927</c:v>
                </c:pt>
                <c:pt idx="914">
                  <c:v>42928</c:v>
                </c:pt>
                <c:pt idx="915">
                  <c:v>42929</c:v>
                </c:pt>
                <c:pt idx="916">
                  <c:v>42930</c:v>
                </c:pt>
                <c:pt idx="917">
                  <c:v>42931</c:v>
                </c:pt>
                <c:pt idx="918">
                  <c:v>42932</c:v>
                </c:pt>
                <c:pt idx="919">
                  <c:v>42933</c:v>
                </c:pt>
                <c:pt idx="920">
                  <c:v>42934</c:v>
                </c:pt>
                <c:pt idx="921">
                  <c:v>42935</c:v>
                </c:pt>
                <c:pt idx="922">
                  <c:v>42936</c:v>
                </c:pt>
                <c:pt idx="923">
                  <c:v>42937</c:v>
                </c:pt>
                <c:pt idx="924">
                  <c:v>42938</c:v>
                </c:pt>
                <c:pt idx="925">
                  <c:v>42939</c:v>
                </c:pt>
                <c:pt idx="926">
                  <c:v>42940</c:v>
                </c:pt>
                <c:pt idx="927">
                  <c:v>42941</c:v>
                </c:pt>
                <c:pt idx="928">
                  <c:v>42942</c:v>
                </c:pt>
                <c:pt idx="929">
                  <c:v>42943</c:v>
                </c:pt>
                <c:pt idx="930">
                  <c:v>42944</c:v>
                </c:pt>
                <c:pt idx="931">
                  <c:v>42945</c:v>
                </c:pt>
                <c:pt idx="932">
                  <c:v>42946</c:v>
                </c:pt>
                <c:pt idx="933">
                  <c:v>42947</c:v>
                </c:pt>
                <c:pt idx="934">
                  <c:v>42948</c:v>
                </c:pt>
                <c:pt idx="935">
                  <c:v>42949</c:v>
                </c:pt>
                <c:pt idx="936">
                  <c:v>42950</c:v>
                </c:pt>
                <c:pt idx="937">
                  <c:v>42951</c:v>
                </c:pt>
                <c:pt idx="938">
                  <c:v>42952</c:v>
                </c:pt>
                <c:pt idx="939">
                  <c:v>42953</c:v>
                </c:pt>
                <c:pt idx="940">
                  <c:v>42954</c:v>
                </c:pt>
                <c:pt idx="941">
                  <c:v>42955</c:v>
                </c:pt>
                <c:pt idx="942">
                  <c:v>42956</c:v>
                </c:pt>
                <c:pt idx="943">
                  <c:v>42957</c:v>
                </c:pt>
                <c:pt idx="944">
                  <c:v>42958</c:v>
                </c:pt>
                <c:pt idx="945">
                  <c:v>42959</c:v>
                </c:pt>
                <c:pt idx="946">
                  <c:v>42960</c:v>
                </c:pt>
                <c:pt idx="947">
                  <c:v>42961</c:v>
                </c:pt>
                <c:pt idx="948">
                  <c:v>42962</c:v>
                </c:pt>
                <c:pt idx="949">
                  <c:v>42963</c:v>
                </c:pt>
                <c:pt idx="950">
                  <c:v>42964</c:v>
                </c:pt>
                <c:pt idx="951">
                  <c:v>42965</c:v>
                </c:pt>
                <c:pt idx="952">
                  <c:v>42966</c:v>
                </c:pt>
                <c:pt idx="953">
                  <c:v>42967</c:v>
                </c:pt>
                <c:pt idx="954">
                  <c:v>42968</c:v>
                </c:pt>
                <c:pt idx="955">
                  <c:v>42969</c:v>
                </c:pt>
                <c:pt idx="956">
                  <c:v>42970</c:v>
                </c:pt>
                <c:pt idx="957">
                  <c:v>42971</c:v>
                </c:pt>
                <c:pt idx="958">
                  <c:v>42972</c:v>
                </c:pt>
                <c:pt idx="959">
                  <c:v>42973</c:v>
                </c:pt>
                <c:pt idx="960">
                  <c:v>42974</c:v>
                </c:pt>
                <c:pt idx="961">
                  <c:v>42975</c:v>
                </c:pt>
                <c:pt idx="962">
                  <c:v>42976</c:v>
                </c:pt>
                <c:pt idx="963">
                  <c:v>42977</c:v>
                </c:pt>
                <c:pt idx="964">
                  <c:v>42978</c:v>
                </c:pt>
                <c:pt idx="965">
                  <c:v>42979</c:v>
                </c:pt>
                <c:pt idx="966">
                  <c:v>42980</c:v>
                </c:pt>
                <c:pt idx="967">
                  <c:v>42981</c:v>
                </c:pt>
                <c:pt idx="968">
                  <c:v>42982</c:v>
                </c:pt>
                <c:pt idx="969">
                  <c:v>42983</c:v>
                </c:pt>
                <c:pt idx="970">
                  <c:v>42984</c:v>
                </c:pt>
                <c:pt idx="971">
                  <c:v>42985</c:v>
                </c:pt>
                <c:pt idx="972">
                  <c:v>42986</c:v>
                </c:pt>
                <c:pt idx="973">
                  <c:v>42987</c:v>
                </c:pt>
                <c:pt idx="974">
                  <c:v>42988</c:v>
                </c:pt>
                <c:pt idx="975">
                  <c:v>42989</c:v>
                </c:pt>
                <c:pt idx="976">
                  <c:v>42990</c:v>
                </c:pt>
                <c:pt idx="977">
                  <c:v>42991</c:v>
                </c:pt>
                <c:pt idx="978">
                  <c:v>42992</c:v>
                </c:pt>
                <c:pt idx="979">
                  <c:v>42993</c:v>
                </c:pt>
                <c:pt idx="980">
                  <c:v>42994</c:v>
                </c:pt>
                <c:pt idx="981">
                  <c:v>42995</c:v>
                </c:pt>
                <c:pt idx="982">
                  <c:v>42996</c:v>
                </c:pt>
                <c:pt idx="983">
                  <c:v>42997</c:v>
                </c:pt>
                <c:pt idx="984">
                  <c:v>42998</c:v>
                </c:pt>
                <c:pt idx="985">
                  <c:v>42999</c:v>
                </c:pt>
                <c:pt idx="986">
                  <c:v>43000</c:v>
                </c:pt>
                <c:pt idx="987">
                  <c:v>43001</c:v>
                </c:pt>
                <c:pt idx="988">
                  <c:v>43002</c:v>
                </c:pt>
                <c:pt idx="989">
                  <c:v>43003</c:v>
                </c:pt>
                <c:pt idx="990">
                  <c:v>43004</c:v>
                </c:pt>
                <c:pt idx="991">
                  <c:v>43005</c:v>
                </c:pt>
                <c:pt idx="992">
                  <c:v>43006</c:v>
                </c:pt>
                <c:pt idx="993">
                  <c:v>43007</c:v>
                </c:pt>
                <c:pt idx="994">
                  <c:v>43008</c:v>
                </c:pt>
                <c:pt idx="995">
                  <c:v>43009</c:v>
                </c:pt>
                <c:pt idx="996">
                  <c:v>43010</c:v>
                </c:pt>
                <c:pt idx="997">
                  <c:v>43011</c:v>
                </c:pt>
                <c:pt idx="998">
                  <c:v>43012</c:v>
                </c:pt>
                <c:pt idx="999">
                  <c:v>43013</c:v>
                </c:pt>
                <c:pt idx="1000">
                  <c:v>43014</c:v>
                </c:pt>
                <c:pt idx="1001">
                  <c:v>43015</c:v>
                </c:pt>
                <c:pt idx="1002">
                  <c:v>43016</c:v>
                </c:pt>
                <c:pt idx="1003">
                  <c:v>43017</c:v>
                </c:pt>
                <c:pt idx="1004">
                  <c:v>43018</c:v>
                </c:pt>
                <c:pt idx="1005">
                  <c:v>43019</c:v>
                </c:pt>
                <c:pt idx="1006">
                  <c:v>43020</c:v>
                </c:pt>
                <c:pt idx="1007">
                  <c:v>43021</c:v>
                </c:pt>
                <c:pt idx="1008">
                  <c:v>43022</c:v>
                </c:pt>
                <c:pt idx="1009">
                  <c:v>43023</c:v>
                </c:pt>
                <c:pt idx="1010">
                  <c:v>43024</c:v>
                </c:pt>
                <c:pt idx="1011">
                  <c:v>43025</c:v>
                </c:pt>
                <c:pt idx="1012">
                  <c:v>43026</c:v>
                </c:pt>
                <c:pt idx="1013">
                  <c:v>43027</c:v>
                </c:pt>
                <c:pt idx="1014">
                  <c:v>43028</c:v>
                </c:pt>
                <c:pt idx="1015">
                  <c:v>43029</c:v>
                </c:pt>
                <c:pt idx="1016">
                  <c:v>43030</c:v>
                </c:pt>
                <c:pt idx="1017">
                  <c:v>43031</c:v>
                </c:pt>
                <c:pt idx="1018">
                  <c:v>43032</c:v>
                </c:pt>
                <c:pt idx="1019">
                  <c:v>43033</c:v>
                </c:pt>
                <c:pt idx="1020">
                  <c:v>43034</c:v>
                </c:pt>
                <c:pt idx="1021">
                  <c:v>43035</c:v>
                </c:pt>
                <c:pt idx="1022">
                  <c:v>43036</c:v>
                </c:pt>
                <c:pt idx="1023">
                  <c:v>43037</c:v>
                </c:pt>
                <c:pt idx="1024">
                  <c:v>43038</c:v>
                </c:pt>
                <c:pt idx="1025">
                  <c:v>43039</c:v>
                </c:pt>
                <c:pt idx="1026">
                  <c:v>43040</c:v>
                </c:pt>
                <c:pt idx="1027">
                  <c:v>43041</c:v>
                </c:pt>
                <c:pt idx="1028">
                  <c:v>43042</c:v>
                </c:pt>
                <c:pt idx="1029">
                  <c:v>43043</c:v>
                </c:pt>
                <c:pt idx="1030">
                  <c:v>43044</c:v>
                </c:pt>
                <c:pt idx="1031">
                  <c:v>43045</c:v>
                </c:pt>
                <c:pt idx="1032">
                  <c:v>43046</c:v>
                </c:pt>
                <c:pt idx="1033">
                  <c:v>43047</c:v>
                </c:pt>
                <c:pt idx="1034">
                  <c:v>43048</c:v>
                </c:pt>
                <c:pt idx="1035">
                  <c:v>43049</c:v>
                </c:pt>
                <c:pt idx="1036">
                  <c:v>43050</c:v>
                </c:pt>
                <c:pt idx="1037">
                  <c:v>43051</c:v>
                </c:pt>
                <c:pt idx="1038">
                  <c:v>43052</c:v>
                </c:pt>
                <c:pt idx="1039">
                  <c:v>43053</c:v>
                </c:pt>
                <c:pt idx="1040">
                  <c:v>43054</c:v>
                </c:pt>
                <c:pt idx="1041">
                  <c:v>43055</c:v>
                </c:pt>
                <c:pt idx="1042">
                  <c:v>43056</c:v>
                </c:pt>
                <c:pt idx="1043">
                  <c:v>43057</c:v>
                </c:pt>
                <c:pt idx="1044">
                  <c:v>43058</c:v>
                </c:pt>
                <c:pt idx="1045">
                  <c:v>43059</c:v>
                </c:pt>
                <c:pt idx="1046">
                  <c:v>43060</c:v>
                </c:pt>
                <c:pt idx="1047">
                  <c:v>43061</c:v>
                </c:pt>
                <c:pt idx="1048">
                  <c:v>43062</c:v>
                </c:pt>
                <c:pt idx="1049">
                  <c:v>43063</c:v>
                </c:pt>
                <c:pt idx="1050">
                  <c:v>43064</c:v>
                </c:pt>
                <c:pt idx="1051">
                  <c:v>43065</c:v>
                </c:pt>
                <c:pt idx="1052">
                  <c:v>43066</c:v>
                </c:pt>
                <c:pt idx="1053">
                  <c:v>43067</c:v>
                </c:pt>
                <c:pt idx="1054">
                  <c:v>43068</c:v>
                </c:pt>
                <c:pt idx="1055">
                  <c:v>43069</c:v>
                </c:pt>
                <c:pt idx="1056">
                  <c:v>43070</c:v>
                </c:pt>
                <c:pt idx="1057">
                  <c:v>43071</c:v>
                </c:pt>
                <c:pt idx="1058">
                  <c:v>43072</c:v>
                </c:pt>
                <c:pt idx="1059">
                  <c:v>43073</c:v>
                </c:pt>
                <c:pt idx="1060">
                  <c:v>43074</c:v>
                </c:pt>
                <c:pt idx="1061">
                  <c:v>43075</c:v>
                </c:pt>
                <c:pt idx="1062">
                  <c:v>43076</c:v>
                </c:pt>
                <c:pt idx="1063">
                  <c:v>43077</c:v>
                </c:pt>
                <c:pt idx="1064">
                  <c:v>43079</c:v>
                </c:pt>
                <c:pt idx="1065">
                  <c:v>43080</c:v>
                </c:pt>
                <c:pt idx="1066">
                  <c:v>43081</c:v>
                </c:pt>
                <c:pt idx="1067">
                  <c:v>43082</c:v>
                </c:pt>
                <c:pt idx="1068">
                  <c:v>43083</c:v>
                </c:pt>
                <c:pt idx="1069">
                  <c:v>43084</c:v>
                </c:pt>
                <c:pt idx="1070">
                  <c:v>43085</c:v>
                </c:pt>
                <c:pt idx="1071">
                  <c:v>43086</c:v>
                </c:pt>
                <c:pt idx="1072">
                  <c:v>43087</c:v>
                </c:pt>
                <c:pt idx="1073">
                  <c:v>43088</c:v>
                </c:pt>
                <c:pt idx="1074">
                  <c:v>43089</c:v>
                </c:pt>
                <c:pt idx="1075">
                  <c:v>43090</c:v>
                </c:pt>
                <c:pt idx="1076">
                  <c:v>43091</c:v>
                </c:pt>
                <c:pt idx="1077">
                  <c:v>43092</c:v>
                </c:pt>
                <c:pt idx="1078">
                  <c:v>43093</c:v>
                </c:pt>
                <c:pt idx="1079">
                  <c:v>43094</c:v>
                </c:pt>
                <c:pt idx="1080">
                  <c:v>43095</c:v>
                </c:pt>
                <c:pt idx="1081">
                  <c:v>43096</c:v>
                </c:pt>
                <c:pt idx="1082">
                  <c:v>43097</c:v>
                </c:pt>
                <c:pt idx="1083">
                  <c:v>43098</c:v>
                </c:pt>
                <c:pt idx="1084">
                  <c:v>43099</c:v>
                </c:pt>
                <c:pt idx="1085">
                  <c:v>43100</c:v>
                </c:pt>
                <c:pt idx="1086">
                  <c:v>43101</c:v>
                </c:pt>
                <c:pt idx="1087">
                  <c:v>43102</c:v>
                </c:pt>
                <c:pt idx="1088">
                  <c:v>43103</c:v>
                </c:pt>
                <c:pt idx="1089">
                  <c:v>43104</c:v>
                </c:pt>
                <c:pt idx="1090">
                  <c:v>43105</c:v>
                </c:pt>
                <c:pt idx="1091">
                  <c:v>43106</c:v>
                </c:pt>
                <c:pt idx="1092">
                  <c:v>43107</c:v>
                </c:pt>
                <c:pt idx="1093">
                  <c:v>43108</c:v>
                </c:pt>
                <c:pt idx="1094">
                  <c:v>43109</c:v>
                </c:pt>
                <c:pt idx="1095">
                  <c:v>43110</c:v>
                </c:pt>
                <c:pt idx="1096">
                  <c:v>43111</c:v>
                </c:pt>
                <c:pt idx="1097">
                  <c:v>43112</c:v>
                </c:pt>
                <c:pt idx="1098">
                  <c:v>43113</c:v>
                </c:pt>
                <c:pt idx="1099">
                  <c:v>43114</c:v>
                </c:pt>
                <c:pt idx="1100">
                  <c:v>43115</c:v>
                </c:pt>
                <c:pt idx="1101">
                  <c:v>43116</c:v>
                </c:pt>
                <c:pt idx="1102">
                  <c:v>43117</c:v>
                </c:pt>
                <c:pt idx="1103">
                  <c:v>43118</c:v>
                </c:pt>
                <c:pt idx="1104">
                  <c:v>43119</c:v>
                </c:pt>
                <c:pt idx="1105">
                  <c:v>43120</c:v>
                </c:pt>
                <c:pt idx="1106">
                  <c:v>43121</c:v>
                </c:pt>
                <c:pt idx="1107">
                  <c:v>43122</c:v>
                </c:pt>
                <c:pt idx="1108">
                  <c:v>43123</c:v>
                </c:pt>
                <c:pt idx="1109">
                  <c:v>43124</c:v>
                </c:pt>
                <c:pt idx="1110">
                  <c:v>43125</c:v>
                </c:pt>
                <c:pt idx="1111">
                  <c:v>43126</c:v>
                </c:pt>
                <c:pt idx="1112">
                  <c:v>43127</c:v>
                </c:pt>
                <c:pt idx="1113">
                  <c:v>43128</c:v>
                </c:pt>
                <c:pt idx="1114">
                  <c:v>43129</c:v>
                </c:pt>
                <c:pt idx="1115">
                  <c:v>43130</c:v>
                </c:pt>
                <c:pt idx="1116">
                  <c:v>43131</c:v>
                </c:pt>
                <c:pt idx="1117">
                  <c:v>43132</c:v>
                </c:pt>
                <c:pt idx="1118">
                  <c:v>43133</c:v>
                </c:pt>
                <c:pt idx="1119">
                  <c:v>43134</c:v>
                </c:pt>
                <c:pt idx="1120">
                  <c:v>43135</c:v>
                </c:pt>
                <c:pt idx="1121">
                  <c:v>43136</c:v>
                </c:pt>
                <c:pt idx="1122">
                  <c:v>43137</c:v>
                </c:pt>
                <c:pt idx="1123">
                  <c:v>43138</c:v>
                </c:pt>
                <c:pt idx="1124">
                  <c:v>43139</c:v>
                </c:pt>
                <c:pt idx="1125">
                  <c:v>43140</c:v>
                </c:pt>
                <c:pt idx="1126">
                  <c:v>43141</c:v>
                </c:pt>
                <c:pt idx="1127">
                  <c:v>43142</c:v>
                </c:pt>
                <c:pt idx="1128">
                  <c:v>43143</c:v>
                </c:pt>
                <c:pt idx="1129">
                  <c:v>43144</c:v>
                </c:pt>
                <c:pt idx="1130">
                  <c:v>43145</c:v>
                </c:pt>
                <c:pt idx="1131">
                  <c:v>43146</c:v>
                </c:pt>
                <c:pt idx="1132">
                  <c:v>43147</c:v>
                </c:pt>
                <c:pt idx="1133">
                  <c:v>43148</c:v>
                </c:pt>
                <c:pt idx="1134">
                  <c:v>43149</c:v>
                </c:pt>
                <c:pt idx="1135">
                  <c:v>43150</c:v>
                </c:pt>
                <c:pt idx="1136">
                  <c:v>43151</c:v>
                </c:pt>
                <c:pt idx="1137">
                  <c:v>43152</c:v>
                </c:pt>
                <c:pt idx="1138">
                  <c:v>43153</c:v>
                </c:pt>
                <c:pt idx="1139">
                  <c:v>43154</c:v>
                </c:pt>
                <c:pt idx="1140">
                  <c:v>43155</c:v>
                </c:pt>
                <c:pt idx="1141">
                  <c:v>43156</c:v>
                </c:pt>
                <c:pt idx="1142">
                  <c:v>43157</c:v>
                </c:pt>
                <c:pt idx="1143">
                  <c:v>43158</c:v>
                </c:pt>
                <c:pt idx="1144">
                  <c:v>43159</c:v>
                </c:pt>
                <c:pt idx="1145">
                  <c:v>43160</c:v>
                </c:pt>
                <c:pt idx="1146">
                  <c:v>43161</c:v>
                </c:pt>
                <c:pt idx="1147">
                  <c:v>43162</c:v>
                </c:pt>
                <c:pt idx="1148">
                  <c:v>43163</c:v>
                </c:pt>
                <c:pt idx="1149">
                  <c:v>43164</c:v>
                </c:pt>
                <c:pt idx="1150">
                  <c:v>43165</c:v>
                </c:pt>
                <c:pt idx="1151">
                  <c:v>43166</c:v>
                </c:pt>
                <c:pt idx="1152">
                  <c:v>43167</c:v>
                </c:pt>
                <c:pt idx="1153">
                  <c:v>43168</c:v>
                </c:pt>
                <c:pt idx="1154">
                  <c:v>43169</c:v>
                </c:pt>
                <c:pt idx="1155">
                  <c:v>43170</c:v>
                </c:pt>
                <c:pt idx="1156">
                  <c:v>43171</c:v>
                </c:pt>
                <c:pt idx="1157">
                  <c:v>43172</c:v>
                </c:pt>
                <c:pt idx="1158">
                  <c:v>43173</c:v>
                </c:pt>
                <c:pt idx="1159">
                  <c:v>43174</c:v>
                </c:pt>
                <c:pt idx="1160">
                  <c:v>43175</c:v>
                </c:pt>
                <c:pt idx="1161">
                  <c:v>43176</c:v>
                </c:pt>
                <c:pt idx="1162">
                  <c:v>43177</c:v>
                </c:pt>
                <c:pt idx="1163">
                  <c:v>43178</c:v>
                </c:pt>
                <c:pt idx="1164">
                  <c:v>43179</c:v>
                </c:pt>
                <c:pt idx="1165">
                  <c:v>43180</c:v>
                </c:pt>
                <c:pt idx="1166">
                  <c:v>43181</c:v>
                </c:pt>
                <c:pt idx="1167">
                  <c:v>43182</c:v>
                </c:pt>
                <c:pt idx="1168">
                  <c:v>43183</c:v>
                </c:pt>
                <c:pt idx="1169">
                  <c:v>43184</c:v>
                </c:pt>
                <c:pt idx="1170">
                  <c:v>43185</c:v>
                </c:pt>
                <c:pt idx="1171">
                  <c:v>43186</c:v>
                </c:pt>
                <c:pt idx="1172">
                  <c:v>43187</c:v>
                </c:pt>
                <c:pt idx="1173">
                  <c:v>43188</c:v>
                </c:pt>
                <c:pt idx="1174">
                  <c:v>43189</c:v>
                </c:pt>
                <c:pt idx="1175">
                  <c:v>43190</c:v>
                </c:pt>
                <c:pt idx="1176">
                  <c:v>43191</c:v>
                </c:pt>
                <c:pt idx="1177">
                  <c:v>43192</c:v>
                </c:pt>
                <c:pt idx="1178">
                  <c:v>43193</c:v>
                </c:pt>
                <c:pt idx="1179">
                  <c:v>43194</c:v>
                </c:pt>
                <c:pt idx="1180">
                  <c:v>43195</c:v>
                </c:pt>
                <c:pt idx="1181">
                  <c:v>43196</c:v>
                </c:pt>
                <c:pt idx="1182">
                  <c:v>43197</c:v>
                </c:pt>
                <c:pt idx="1183">
                  <c:v>43198</c:v>
                </c:pt>
                <c:pt idx="1184">
                  <c:v>43199</c:v>
                </c:pt>
                <c:pt idx="1185">
                  <c:v>43200</c:v>
                </c:pt>
                <c:pt idx="1186">
                  <c:v>43201</c:v>
                </c:pt>
                <c:pt idx="1187">
                  <c:v>43202</c:v>
                </c:pt>
                <c:pt idx="1188">
                  <c:v>43203</c:v>
                </c:pt>
                <c:pt idx="1189">
                  <c:v>43204</c:v>
                </c:pt>
                <c:pt idx="1190">
                  <c:v>43205</c:v>
                </c:pt>
                <c:pt idx="1191">
                  <c:v>43206</c:v>
                </c:pt>
                <c:pt idx="1192">
                  <c:v>43207</c:v>
                </c:pt>
                <c:pt idx="1193">
                  <c:v>43208</c:v>
                </c:pt>
                <c:pt idx="1194">
                  <c:v>43209</c:v>
                </c:pt>
                <c:pt idx="1195">
                  <c:v>43210</c:v>
                </c:pt>
                <c:pt idx="1196">
                  <c:v>43211</c:v>
                </c:pt>
                <c:pt idx="1197">
                  <c:v>43212</c:v>
                </c:pt>
                <c:pt idx="1198">
                  <c:v>43213</c:v>
                </c:pt>
                <c:pt idx="1199">
                  <c:v>43214</c:v>
                </c:pt>
                <c:pt idx="1200">
                  <c:v>43215</c:v>
                </c:pt>
                <c:pt idx="1201">
                  <c:v>43216</c:v>
                </c:pt>
                <c:pt idx="1202">
                  <c:v>43217</c:v>
                </c:pt>
                <c:pt idx="1203">
                  <c:v>43218</c:v>
                </c:pt>
                <c:pt idx="1204">
                  <c:v>43219</c:v>
                </c:pt>
                <c:pt idx="1205">
                  <c:v>43220</c:v>
                </c:pt>
                <c:pt idx="1206">
                  <c:v>43221</c:v>
                </c:pt>
                <c:pt idx="1207">
                  <c:v>43222</c:v>
                </c:pt>
                <c:pt idx="1208">
                  <c:v>43223</c:v>
                </c:pt>
                <c:pt idx="1209">
                  <c:v>43224</c:v>
                </c:pt>
                <c:pt idx="1210">
                  <c:v>43225</c:v>
                </c:pt>
                <c:pt idx="1211">
                  <c:v>43226</c:v>
                </c:pt>
                <c:pt idx="1212">
                  <c:v>43227</c:v>
                </c:pt>
                <c:pt idx="1213">
                  <c:v>43231</c:v>
                </c:pt>
                <c:pt idx="1214">
                  <c:v>43232</c:v>
                </c:pt>
                <c:pt idx="1215">
                  <c:v>43233</c:v>
                </c:pt>
                <c:pt idx="1216">
                  <c:v>43234</c:v>
                </c:pt>
                <c:pt idx="1217">
                  <c:v>43235</c:v>
                </c:pt>
                <c:pt idx="1218">
                  <c:v>43236</c:v>
                </c:pt>
              </c:numCache>
            </c:numRef>
          </c:cat>
          <c:val>
            <c:numRef>
              <c:f>'[Data KPI 2015 - 2018.xlsx]Sheet2'!$B$6:$ATX$6</c:f>
              <c:numCache>
                <c:formatCode>General</c:formatCode>
                <c:ptCount val="1219"/>
                <c:pt idx="0">
                  <c:v>0.222</c:v>
                </c:pt>
                <c:pt idx="1">
                  <c:v>0.23899999999999999</c:v>
                </c:pt>
                <c:pt idx="2">
                  <c:v>0.222</c:v>
                </c:pt>
                <c:pt idx="3">
                  <c:v>0.22600000000000001</c:v>
                </c:pt>
                <c:pt idx="4">
                  <c:v>0.217</c:v>
                </c:pt>
                <c:pt idx="5">
                  <c:v>0.23100000000000001</c:v>
                </c:pt>
                <c:pt idx="6">
                  <c:v>0.22</c:v>
                </c:pt>
                <c:pt idx="7">
                  <c:v>0.24099999999999999</c:v>
                </c:pt>
                <c:pt idx="8">
                  <c:v>0.251</c:v>
                </c:pt>
                <c:pt idx="9">
                  <c:v>0.217</c:v>
                </c:pt>
                <c:pt idx="10">
                  <c:v>0.22</c:v>
                </c:pt>
                <c:pt idx="11">
                  <c:v>0.22</c:v>
                </c:pt>
                <c:pt idx="12">
                  <c:v>0.218</c:v>
                </c:pt>
                <c:pt idx="13">
                  <c:v>0.23400000000000001</c:v>
                </c:pt>
                <c:pt idx="14">
                  <c:v>0.24099999999999999</c:v>
                </c:pt>
                <c:pt idx="15">
                  <c:v>0.24</c:v>
                </c:pt>
                <c:pt idx="16">
                  <c:v>0.20899999999999999</c:v>
                </c:pt>
                <c:pt idx="17">
                  <c:v>0.19800000000000001</c:v>
                </c:pt>
                <c:pt idx="18">
                  <c:v>0.19700000000000001</c:v>
                </c:pt>
                <c:pt idx="19">
                  <c:v>0.19400000000000001</c:v>
                </c:pt>
                <c:pt idx="20">
                  <c:v>0.19500000000000001</c:v>
                </c:pt>
                <c:pt idx="21">
                  <c:v>0.216</c:v>
                </c:pt>
                <c:pt idx="22">
                  <c:v>0.19800000000000001</c:v>
                </c:pt>
                <c:pt idx="23">
                  <c:v>0.189</c:v>
                </c:pt>
                <c:pt idx="24">
                  <c:v>0.2</c:v>
                </c:pt>
                <c:pt idx="25">
                  <c:v>0.19600000000000001</c:v>
                </c:pt>
                <c:pt idx="26">
                  <c:v>0.20100000000000001</c:v>
                </c:pt>
                <c:pt idx="27">
                  <c:v>0.17299999999999999</c:v>
                </c:pt>
                <c:pt idx="28">
                  <c:v>0.21099999999999999</c:v>
                </c:pt>
                <c:pt idx="29">
                  <c:v>0.214</c:v>
                </c:pt>
                <c:pt idx="30">
                  <c:v>0.191</c:v>
                </c:pt>
                <c:pt idx="31">
                  <c:v>0.20599999999999999</c:v>
                </c:pt>
                <c:pt idx="32">
                  <c:v>0.182</c:v>
                </c:pt>
                <c:pt idx="33">
                  <c:v>0.191</c:v>
                </c:pt>
                <c:pt idx="34">
                  <c:v>0.19</c:v>
                </c:pt>
                <c:pt idx="35">
                  <c:v>0.20499999999999999</c:v>
                </c:pt>
                <c:pt idx="36">
                  <c:v>0.191</c:v>
                </c:pt>
                <c:pt idx="37">
                  <c:v>0.14799999999999999</c:v>
                </c:pt>
                <c:pt idx="38">
                  <c:v>0.17599999999999999</c:v>
                </c:pt>
                <c:pt idx="39">
                  <c:v>0.157</c:v>
                </c:pt>
                <c:pt idx="40">
                  <c:v>0.16300000000000001</c:v>
                </c:pt>
                <c:pt idx="41">
                  <c:v>0.16700000000000001</c:v>
                </c:pt>
                <c:pt idx="42">
                  <c:v>0.17</c:v>
                </c:pt>
                <c:pt idx="43">
                  <c:v>0.17899999999999999</c:v>
                </c:pt>
                <c:pt idx="44">
                  <c:v>0.17399999999999999</c:v>
                </c:pt>
                <c:pt idx="45">
                  <c:v>0.16600000000000001</c:v>
                </c:pt>
                <c:pt idx="46">
                  <c:v>0.156</c:v>
                </c:pt>
                <c:pt idx="47">
                  <c:v>0.156</c:v>
                </c:pt>
                <c:pt idx="48">
                  <c:v>0.17299999999999999</c:v>
                </c:pt>
                <c:pt idx="49">
                  <c:v>0.17899999999999999</c:v>
                </c:pt>
                <c:pt idx="50">
                  <c:v>0.18099999999999999</c:v>
                </c:pt>
                <c:pt idx="51">
                  <c:v>0.17399999999999999</c:v>
                </c:pt>
                <c:pt idx="52">
                  <c:v>0.18</c:v>
                </c:pt>
                <c:pt idx="53">
                  <c:v>0.17899999999999999</c:v>
                </c:pt>
                <c:pt idx="54">
                  <c:v>0.184</c:v>
                </c:pt>
                <c:pt idx="55">
                  <c:v>0.18</c:v>
                </c:pt>
                <c:pt idx="56">
                  <c:v>0.19</c:v>
                </c:pt>
                <c:pt idx="57">
                  <c:v>0.20599999999999999</c:v>
                </c:pt>
                <c:pt idx="58">
                  <c:v>0.184</c:v>
                </c:pt>
                <c:pt idx="59">
                  <c:v>0.192</c:v>
                </c:pt>
                <c:pt idx="60">
                  <c:v>0.193</c:v>
                </c:pt>
                <c:pt idx="61">
                  <c:v>0.19400000000000001</c:v>
                </c:pt>
                <c:pt idx="62">
                  <c:v>0.17599999999999999</c:v>
                </c:pt>
                <c:pt idx="63">
                  <c:v>0.19600000000000001</c:v>
                </c:pt>
                <c:pt idx="64">
                  <c:v>0.19900000000000001</c:v>
                </c:pt>
                <c:pt idx="65">
                  <c:v>0.16700000000000001</c:v>
                </c:pt>
                <c:pt idx="66">
                  <c:v>0.17599999999999999</c:v>
                </c:pt>
                <c:pt idx="67">
                  <c:v>0.18</c:v>
                </c:pt>
                <c:pt idx="68">
                  <c:v>0.18</c:v>
                </c:pt>
                <c:pt idx="69">
                  <c:v>0.186</c:v>
                </c:pt>
                <c:pt idx="70">
                  <c:v>0.19600000000000001</c:v>
                </c:pt>
                <c:pt idx="71">
                  <c:v>0.20499999999999999</c:v>
                </c:pt>
                <c:pt idx="72">
                  <c:v>0.17899999999999999</c:v>
                </c:pt>
                <c:pt idx="73">
                  <c:v>0.182</c:v>
                </c:pt>
                <c:pt idx="74">
                  <c:v>0.183</c:v>
                </c:pt>
                <c:pt idx="75">
                  <c:v>0.186</c:v>
                </c:pt>
                <c:pt idx="76">
                  <c:v>0.183</c:v>
                </c:pt>
                <c:pt idx="77">
                  <c:v>0.20300000000000001</c:v>
                </c:pt>
                <c:pt idx="78">
                  <c:v>0.19400000000000001</c:v>
                </c:pt>
                <c:pt idx="79">
                  <c:v>0.183</c:v>
                </c:pt>
                <c:pt idx="80">
                  <c:v>0.17899999999999999</c:v>
                </c:pt>
                <c:pt idx="81">
                  <c:v>0.182</c:v>
                </c:pt>
                <c:pt idx="82">
                  <c:v>0.16800000000000001</c:v>
                </c:pt>
                <c:pt idx="83">
                  <c:v>0.17299999999999999</c:v>
                </c:pt>
                <c:pt idx="84">
                  <c:v>0.19500000000000001</c:v>
                </c:pt>
                <c:pt idx="85">
                  <c:v>0.20499999999999999</c:v>
                </c:pt>
                <c:pt idx="86">
                  <c:v>0.183</c:v>
                </c:pt>
                <c:pt idx="87">
                  <c:v>0.20699999999999999</c:v>
                </c:pt>
                <c:pt idx="88">
                  <c:v>0.21</c:v>
                </c:pt>
                <c:pt idx="89">
                  <c:v>0.21299999999999999</c:v>
                </c:pt>
                <c:pt idx="90">
                  <c:v>0.218</c:v>
                </c:pt>
                <c:pt idx="91">
                  <c:v>0.27300000000000002</c:v>
                </c:pt>
                <c:pt idx="92">
                  <c:v>0.26700000000000002</c:v>
                </c:pt>
                <c:pt idx="93">
                  <c:v>0.26100000000000001</c:v>
                </c:pt>
                <c:pt idx="94">
                  <c:v>0.32800000000000001</c:v>
                </c:pt>
                <c:pt idx="95">
                  <c:v>0.318</c:v>
                </c:pt>
                <c:pt idx="96">
                  <c:v>0.316</c:v>
                </c:pt>
                <c:pt idx="97">
                  <c:v>0.29299999999999998</c:v>
                </c:pt>
                <c:pt idx="98">
                  <c:v>0.32</c:v>
                </c:pt>
                <c:pt idx="99">
                  <c:v>0.31900000000000001</c:v>
                </c:pt>
                <c:pt idx="100">
                  <c:v>0.29799999999999999</c:v>
                </c:pt>
                <c:pt idx="101">
                  <c:v>0.29299999999999998</c:v>
                </c:pt>
                <c:pt idx="102">
                  <c:v>0.28899999999999998</c:v>
                </c:pt>
                <c:pt idx="103">
                  <c:v>0.28799999999999998</c:v>
                </c:pt>
                <c:pt idx="104">
                  <c:v>0.28699999999999998</c:v>
                </c:pt>
                <c:pt idx="105">
                  <c:v>0.28799999999999998</c:v>
                </c:pt>
                <c:pt idx="106">
                  <c:v>0.29199999999999998</c:v>
                </c:pt>
                <c:pt idx="107">
                  <c:v>0.27500000000000002</c:v>
                </c:pt>
                <c:pt idx="108">
                  <c:v>0.27600000000000002</c:v>
                </c:pt>
                <c:pt idx="109">
                  <c:v>0.26100000000000001</c:v>
                </c:pt>
                <c:pt idx="110">
                  <c:v>0.26500000000000001</c:v>
                </c:pt>
                <c:pt idx="111">
                  <c:v>0.26600000000000001</c:v>
                </c:pt>
                <c:pt idx="112">
                  <c:v>0.25</c:v>
                </c:pt>
                <c:pt idx="113">
                  <c:v>0.249</c:v>
                </c:pt>
                <c:pt idx="114">
                  <c:v>0.22900000000000001</c:v>
                </c:pt>
                <c:pt idx="115">
                  <c:v>0.217</c:v>
                </c:pt>
                <c:pt idx="116">
                  <c:v>0.20599999999999999</c:v>
                </c:pt>
                <c:pt idx="117">
                  <c:v>0.17799999999999999</c:v>
                </c:pt>
                <c:pt idx="118">
                  <c:v>0.187</c:v>
                </c:pt>
                <c:pt idx="119">
                  <c:v>0.223</c:v>
                </c:pt>
                <c:pt idx="120">
                  <c:v>0.22800000000000001</c:v>
                </c:pt>
                <c:pt idx="121">
                  <c:v>0.22500000000000001</c:v>
                </c:pt>
                <c:pt idx="122">
                  <c:v>0.23100000000000001</c:v>
                </c:pt>
                <c:pt idx="123">
                  <c:v>0.24199999999999999</c:v>
                </c:pt>
                <c:pt idx="124">
                  <c:v>0.24099999999999999</c:v>
                </c:pt>
                <c:pt idx="125">
                  <c:v>0.24199999999999999</c:v>
                </c:pt>
                <c:pt idx="126">
                  <c:v>0.24099999999999999</c:v>
                </c:pt>
                <c:pt idx="127">
                  <c:v>0.23699999999999999</c:v>
                </c:pt>
                <c:pt idx="128">
                  <c:v>0.22900000000000001</c:v>
                </c:pt>
                <c:pt idx="129">
                  <c:v>0.221</c:v>
                </c:pt>
                <c:pt idx="130">
                  <c:v>0.221</c:v>
                </c:pt>
                <c:pt idx="131">
                  <c:v>0.216</c:v>
                </c:pt>
                <c:pt idx="132">
                  <c:v>0.21299999999999999</c:v>
                </c:pt>
                <c:pt idx="133">
                  <c:v>0.21299999999999999</c:v>
                </c:pt>
                <c:pt idx="134">
                  <c:v>0.20599999999999999</c:v>
                </c:pt>
                <c:pt idx="135">
                  <c:v>0.187</c:v>
                </c:pt>
                <c:pt idx="136">
                  <c:v>0.193</c:v>
                </c:pt>
                <c:pt idx="137">
                  <c:v>0.184</c:v>
                </c:pt>
                <c:pt idx="138">
                  <c:v>0.19</c:v>
                </c:pt>
                <c:pt idx="139">
                  <c:v>0.14799999999999999</c:v>
                </c:pt>
                <c:pt idx="140">
                  <c:v>0.182</c:v>
                </c:pt>
                <c:pt idx="141">
                  <c:v>0.17199999999999999</c:v>
                </c:pt>
                <c:pt idx="142">
                  <c:v>0.17399999999999999</c:v>
                </c:pt>
                <c:pt idx="143">
                  <c:v>0.18099999999999999</c:v>
                </c:pt>
                <c:pt idx="144">
                  <c:v>0.18099999999999999</c:v>
                </c:pt>
                <c:pt idx="145">
                  <c:v>0.189</c:v>
                </c:pt>
                <c:pt idx="146">
                  <c:v>0.193</c:v>
                </c:pt>
                <c:pt idx="147">
                  <c:v>0.19900000000000001</c:v>
                </c:pt>
                <c:pt idx="148">
                  <c:v>0.218</c:v>
                </c:pt>
                <c:pt idx="149">
                  <c:v>0.214</c:v>
                </c:pt>
                <c:pt idx="150">
                  <c:v>0.21</c:v>
                </c:pt>
                <c:pt idx="151">
                  <c:v>0.214</c:v>
                </c:pt>
                <c:pt idx="152">
                  <c:v>0.215</c:v>
                </c:pt>
                <c:pt idx="153">
                  <c:v>0.20200000000000001</c:v>
                </c:pt>
                <c:pt idx="154">
                  <c:v>0.20399999999999999</c:v>
                </c:pt>
                <c:pt idx="155">
                  <c:v>0.22</c:v>
                </c:pt>
                <c:pt idx="156">
                  <c:v>0.2</c:v>
                </c:pt>
                <c:pt idx="157">
                  <c:v>0.19900000000000001</c:v>
                </c:pt>
                <c:pt idx="158">
                  <c:v>0.20899999999999999</c:v>
                </c:pt>
                <c:pt idx="159">
                  <c:v>0.21199999999999999</c:v>
                </c:pt>
                <c:pt idx="160">
                  <c:v>0.215</c:v>
                </c:pt>
                <c:pt idx="161">
                  <c:v>0.223</c:v>
                </c:pt>
                <c:pt idx="162">
                  <c:v>0.22700000000000001</c:v>
                </c:pt>
                <c:pt idx="163">
                  <c:v>0.221</c:v>
                </c:pt>
                <c:pt idx="164">
                  <c:v>0.214</c:v>
                </c:pt>
                <c:pt idx="165">
                  <c:v>0.222</c:v>
                </c:pt>
                <c:pt idx="166">
                  <c:v>0.224</c:v>
                </c:pt>
                <c:pt idx="167">
                  <c:v>0.216</c:v>
                </c:pt>
                <c:pt idx="168">
                  <c:v>0.20899999999999999</c:v>
                </c:pt>
                <c:pt idx="169">
                  <c:v>0.219</c:v>
                </c:pt>
                <c:pt idx="170">
                  <c:v>0.20899999999999999</c:v>
                </c:pt>
                <c:pt idx="171">
                  <c:v>0.21099999999999999</c:v>
                </c:pt>
                <c:pt idx="172">
                  <c:v>0.214</c:v>
                </c:pt>
                <c:pt idx="173">
                  <c:v>0.217</c:v>
                </c:pt>
                <c:pt idx="174">
                  <c:v>0.217</c:v>
                </c:pt>
                <c:pt idx="175">
                  <c:v>0.22600000000000001</c:v>
                </c:pt>
                <c:pt idx="176">
                  <c:v>0.23899999999999999</c:v>
                </c:pt>
                <c:pt idx="177">
                  <c:v>0.219</c:v>
                </c:pt>
                <c:pt idx="178">
                  <c:v>0.216</c:v>
                </c:pt>
                <c:pt idx="179">
                  <c:v>0.21299999999999999</c:v>
                </c:pt>
                <c:pt idx="180">
                  <c:v>0.219</c:v>
                </c:pt>
                <c:pt idx="181">
                  <c:v>0.219</c:v>
                </c:pt>
                <c:pt idx="182">
                  <c:v>0.222</c:v>
                </c:pt>
                <c:pt idx="183">
                  <c:v>0.22800000000000001</c:v>
                </c:pt>
                <c:pt idx="184">
                  <c:v>0.217</c:v>
                </c:pt>
                <c:pt idx="185">
                  <c:v>0.22500000000000001</c:v>
                </c:pt>
                <c:pt idx="186">
                  <c:v>0.221</c:v>
                </c:pt>
                <c:pt idx="187">
                  <c:v>0.21</c:v>
                </c:pt>
                <c:pt idx="188">
                  <c:v>0.20699999999999999</c:v>
                </c:pt>
                <c:pt idx="189">
                  <c:v>0.221</c:v>
                </c:pt>
                <c:pt idx="190">
                  <c:v>0.23100000000000001</c:v>
                </c:pt>
                <c:pt idx="191">
                  <c:v>0.217</c:v>
                </c:pt>
                <c:pt idx="192">
                  <c:v>0.214</c:v>
                </c:pt>
                <c:pt idx="193">
                  <c:v>0.217</c:v>
                </c:pt>
                <c:pt idx="194">
                  <c:v>0.219</c:v>
                </c:pt>
                <c:pt idx="195">
                  <c:v>0.215</c:v>
                </c:pt>
                <c:pt idx="196">
                  <c:v>0.21299999999999999</c:v>
                </c:pt>
                <c:pt idx="197">
                  <c:v>0.23</c:v>
                </c:pt>
                <c:pt idx="198">
                  <c:v>0.20799999999999999</c:v>
                </c:pt>
                <c:pt idx="199">
                  <c:v>0.20100000000000001</c:v>
                </c:pt>
                <c:pt idx="200">
                  <c:v>0.20899999999999999</c:v>
                </c:pt>
                <c:pt idx="201">
                  <c:v>0.20399999999999999</c:v>
                </c:pt>
                <c:pt idx="202">
                  <c:v>0.19900000000000001</c:v>
                </c:pt>
                <c:pt idx="203">
                  <c:v>0.20499999999999999</c:v>
                </c:pt>
                <c:pt idx="204">
                  <c:v>0.216</c:v>
                </c:pt>
                <c:pt idx="205">
                  <c:v>0.20499999999999999</c:v>
                </c:pt>
                <c:pt idx="206">
                  <c:v>0.20899999999999999</c:v>
                </c:pt>
                <c:pt idx="207">
                  <c:v>0.21099999999999999</c:v>
                </c:pt>
                <c:pt idx="208">
                  <c:v>0.20799999999999999</c:v>
                </c:pt>
                <c:pt idx="209">
                  <c:v>0.19900000000000001</c:v>
                </c:pt>
                <c:pt idx="210">
                  <c:v>0.215</c:v>
                </c:pt>
                <c:pt idx="211">
                  <c:v>0.21299999999999999</c:v>
                </c:pt>
                <c:pt idx="212">
                  <c:v>0.20499999999999999</c:v>
                </c:pt>
                <c:pt idx="213">
                  <c:v>0.219</c:v>
                </c:pt>
                <c:pt idx="214">
                  <c:v>0.20799999999999999</c:v>
                </c:pt>
                <c:pt idx="215">
                  <c:v>0.20200000000000001</c:v>
                </c:pt>
                <c:pt idx="216">
                  <c:v>0.20300000000000001</c:v>
                </c:pt>
                <c:pt idx="217">
                  <c:v>0.19700000000000001</c:v>
                </c:pt>
                <c:pt idx="218">
                  <c:v>0.20499999999999999</c:v>
                </c:pt>
                <c:pt idx="219">
                  <c:v>0.185</c:v>
                </c:pt>
                <c:pt idx="220">
                  <c:v>0.186</c:v>
                </c:pt>
                <c:pt idx="221">
                  <c:v>0.182</c:v>
                </c:pt>
                <c:pt idx="222">
                  <c:v>0.189</c:v>
                </c:pt>
                <c:pt idx="223">
                  <c:v>0.185</c:v>
                </c:pt>
                <c:pt idx="224">
                  <c:v>0.20200000000000001</c:v>
                </c:pt>
                <c:pt idx="225">
                  <c:v>0.215</c:v>
                </c:pt>
                <c:pt idx="226">
                  <c:v>0.19500000000000001</c:v>
                </c:pt>
                <c:pt idx="227">
                  <c:v>0.21299999999999999</c:v>
                </c:pt>
                <c:pt idx="228">
                  <c:v>0.20100000000000001</c:v>
                </c:pt>
                <c:pt idx="229">
                  <c:v>0.19900000000000001</c:v>
                </c:pt>
                <c:pt idx="230">
                  <c:v>0.19800000000000001</c:v>
                </c:pt>
                <c:pt idx="231">
                  <c:v>0.19800000000000001</c:v>
                </c:pt>
                <c:pt idx="232">
                  <c:v>0.20599999999999999</c:v>
                </c:pt>
                <c:pt idx="233">
                  <c:v>0.183</c:v>
                </c:pt>
                <c:pt idx="234">
                  <c:v>0.20699999999999999</c:v>
                </c:pt>
                <c:pt idx="235">
                  <c:v>0.22</c:v>
                </c:pt>
                <c:pt idx="236">
                  <c:v>0.20899999999999999</c:v>
                </c:pt>
                <c:pt idx="237">
                  <c:v>0.218</c:v>
                </c:pt>
                <c:pt idx="238">
                  <c:v>0.22500000000000001</c:v>
                </c:pt>
                <c:pt idx="239">
                  <c:v>0.22600000000000001</c:v>
                </c:pt>
                <c:pt idx="240">
                  <c:v>0.20300000000000001</c:v>
                </c:pt>
                <c:pt idx="241">
                  <c:v>0.20799999999999999</c:v>
                </c:pt>
                <c:pt idx="242">
                  <c:v>0.2</c:v>
                </c:pt>
                <c:pt idx="243">
                  <c:v>0.21</c:v>
                </c:pt>
                <c:pt idx="244">
                  <c:v>0.20599999999999999</c:v>
                </c:pt>
                <c:pt idx="245">
                  <c:v>0.22</c:v>
                </c:pt>
                <c:pt idx="246">
                  <c:v>0.23</c:v>
                </c:pt>
                <c:pt idx="247">
                  <c:v>0.21199999999999999</c:v>
                </c:pt>
                <c:pt idx="248">
                  <c:v>0.221</c:v>
                </c:pt>
                <c:pt idx="249">
                  <c:v>0.214</c:v>
                </c:pt>
                <c:pt idx="250">
                  <c:v>0.21299999999999999</c:v>
                </c:pt>
                <c:pt idx="251">
                  <c:v>0.222</c:v>
                </c:pt>
                <c:pt idx="252">
                  <c:v>0.22</c:v>
                </c:pt>
                <c:pt idx="253">
                  <c:v>0.23400000000000001</c:v>
                </c:pt>
                <c:pt idx="254">
                  <c:v>0.214</c:v>
                </c:pt>
                <c:pt idx="255">
                  <c:v>0.21199999999999999</c:v>
                </c:pt>
                <c:pt idx="256">
                  <c:v>0.20300000000000001</c:v>
                </c:pt>
                <c:pt idx="257">
                  <c:v>0.19600000000000001</c:v>
                </c:pt>
                <c:pt idx="258">
                  <c:v>0.20200000000000001</c:v>
                </c:pt>
                <c:pt idx="259">
                  <c:v>0.222</c:v>
                </c:pt>
                <c:pt idx="260">
                  <c:v>0.217</c:v>
                </c:pt>
                <c:pt idx="261">
                  <c:v>0.20200000000000001</c:v>
                </c:pt>
                <c:pt idx="262">
                  <c:v>0.19500000000000001</c:v>
                </c:pt>
                <c:pt idx="263">
                  <c:v>0.19900000000000001</c:v>
                </c:pt>
                <c:pt idx="264">
                  <c:v>0.19800000000000001</c:v>
                </c:pt>
                <c:pt idx="265">
                  <c:v>0.19700000000000001</c:v>
                </c:pt>
                <c:pt idx="266">
                  <c:v>0.20499999999999999</c:v>
                </c:pt>
                <c:pt idx="267">
                  <c:v>0.218</c:v>
                </c:pt>
                <c:pt idx="268">
                  <c:v>0.19700000000000001</c:v>
                </c:pt>
                <c:pt idx="269">
                  <c:v>0.217</c:v>
                </c:pt>
                <c:pt idx="270">
                  <c:v>0.21199999999999999</c:v>
                </c:pt>
                <c:pt idx="271">
                  <c:v>0.20799999999999999</c:v>
                </c:pt>
                <c:pt idx="272">
                  <c:v>0.20200000000000001</c:v>
                </c:pt>
                <c:pt idx="273">
                  <c:v>0.22600000000000001</c:v>
                </c:pt>
                <c:pt idx="274">
                  <c:v>0.24</c:v>
                </c:pt>
                <c:pt idx="275">
                  <c:v>0.21299999999999999</c:v>
                </c:pt>
                <c:pt idx="276">
                  <c:v>0.20799999999999999</c:v>
                </c:pt>
                <c:pt idx="277">
                  <c:v>0.217</c:v>
                </c:pt>
                <c:pt idx="278">
                  <c:v>0.21299999999999999</c:v>
                </c:pt>
                <c:pt idx="279">
                  <c:v>0.23300000000000001</c:v>
                </c:pt>
                <c:pt idx="280">
                  <c:v>0.21099999999999999</c:v>
                </c:pt>
                <c:pt idx="281">
                  <c:v>0.252</c:v>
                </c:pt>
                <c:pt idx="282">
                  <c:v>0.22800000000000001</c:v>
                </c:pt>
                <c:pt idx="283">
                  <c:v>0.223</c:v>
                </c:pt>
                <c:pt idx="284">
                  <c:v>0.221</c:v>
                </c:pt>
                <c:pt idx="285">
                  <c:v>0.218</c:v>
                </c:pt>
                <c:pt idx="286">
                  <c:v>0.22900000000000001</c:v>
                </c:pt>
                <c:pt idx="287">
                  <c:v>0.24199999999999999</c:v>
                </c:pt>
                <c:pt idx="288">
                  <c:v>0.252</c:v>
                </c:pt>
                <c:pt idx="289">
                  <c:v>0.22900000000000001</c:v>
                </c:pt>
                <c:pt idx="290">
                  <c:v>0.22700000000000001</c:v>
                </c:pt>
                <c:pt idx="291">
                  <c:v>0.219</c:v>
                </c:pt>
                <c:pt idx="292">
                  <c:v>0.221</c:v>
                </c:pt>
                <c:pt idx="293">
                  <c:v>0.23200000000000001</c:v>
                </c:pt>
                <c:pt idx="294">
                  <c:v>0.23</c:v>
                </c:pt>
                <c:pt idx="295">
                  <c:v>0.24199999999999999</c:v>
                </c:pt>
                <c:pt idx="296">
                  <c:v>0.20899999999999999</c:v>
                </c:pt>
                <c:pt idx="297">
                  <c:v>0.216</c:v>
                </c:pt>
                <c:pt idx="298">
                  <c:v>0.193</c:v>
                </c:pt>
                <c:pt idx="299">
                  <c:v>0.189</c:v>
                </c:pt>
                <c:pt idx="300">
                  <c:v>0.20399999999999999</c:v>
                </c:pt>
                <c:pt idx="301">
                  <c:v>0.21</c:v>
                </c:pt>
                <c:pt idx="302">
                  <c:v>0.2</c:v>
                </c:pt>
                <c:pt idx="303">
                  <c:v>0.19700000000000001</c:v>
                </c:pt>
                <c:pt idx="304">
                  <c:v>0.20899999999999999</c:v>
                </c:pt>
                <c:pt idx="305">
                  <c:v>0.20899999999999999</c:v>
                </c:pt>
                <c:pt idx="306">
                  <c:v>0.19800000000000001</c:v>
                </c:pt>
                <c:pt idx="307">
                  <c:v>0.19900000000000001</c:v>
                </c:pt>
                <c:pt idx="308">
                  <c:v>0.214</c:v>
                </c:pt>
                <c:pt idx="309">
                  <c:v>0.23499999999999999</c:v>
                </c:pt>
                <c:pt idx="310">
                  <c:v>0.20300000000000001</c:v>
                </c:pt>
                <c:pt idx="311">
                  <c:v>0.2</c:v>
                </c:pt>
                <c:pt idx="312">
                  <c:v>0.19600000000000001</c:v>
                </c:pt>
                <c:pt idx="313">
                  <c:v>0.17599999999999999</c:v>
                </c:pt>
                <c:pt idx="314">
                  <c:v>0.14199999999999999</c:v>
                </c:pt>
                <c:pt idx="315">
                  <c:v>0.15</c:v>
                </c:pt>
                <c:pt idx="316">
                  <c:v>0.17699999999999999</c:v>
                </c:pt>
                <c:pt idx="317">
                  <c:v>0.16400000000000001</c:v>
                </c:pt>
                <c:pt idx="318">
                  <c:v>0.184</c:v>
                </c:pt>
                <c:pt idx="319">
                  <c:v>0.188</c:v>
                </c:pt>
                <c:pt idx="320">
                  <c:v>0.184</c:v>
                </c:pt>
                <c:pt idx="321">
                  <c:v>0.19700000000000001</c:v>
                </c:pt>
                <c:pt idx="322">
                  <c:v>0.193</c:v>
                </c:pt>
                <c:pt idx="323">
                  <c:v>0.22</c:v>
                </c:pt>
                <c:pt idx="324">
                  <c:v>0.21099999999999999</c:v>
                </c:pt>
                <c:pt idx="325">
                  <c:v>0.221</c:v>
                </c:pt>
                <c:pt idx="326">
                  <c:v>0.22</c:v>
                </c:pt>
                <c:pt idx="327">
                  <c:v>0.222</c:v>
                </c:pt>
                <c:pt idx="328">
                  <c:v>0.22</c:v>
                </c:pt>
                <c:pt idx="329">
                  <c:v>0.21</c:v>
                </c:pt>
                <c:pt idx="330">
                  <c:v>0.23599999999999999</c:v>
                </c:pt>
                <c:pt idx="331">
                  <c:v>0.17599999999999999</c:v>
                </c:pt>
                <c:pt idx="332">
                  <c:v>0.215</c:v>
                </c:pt>
                <c:pt idx="333">
                  <c:v>0.21299999999999999</c:v>
                </c:pt>
                <c:pt idx="334">
                  <c:v>0.21299999999999999</c:v>
                </c:pt>
                <c:pt idx="335">
                  <c:v>0.224</c:v>
                </c:pt>
                <c:pt idx="336">
                  <c:v>0.23100000000000001</c:v>
                </c:pt>
                <c:pt idx="337">
                  <c:v>0.23899999999999999</c:v>
                </c:pt>
                <c:pt idx="338">
                  <c:v>0.20799999999999999</c:v>
                </c:pt>
                <c:pt idx="339">
                  <c:v>0.20300000000000001</c:v>
                </c:pt>
                <c:pt idx="340">
                  <c:v>0.20899999999999999</c:v>
                </c:pt>
                <c:pt idx="341">
                  <c:v>0.21299999999999999</c:v>
                </c:pt>
                <c:pt idx="342">
                  <c:v>0.22500000000000001</c:v>
                </c:pt>
                <c:pt idx="343">
                  <c:v>0.223</c:v>
                </c:pt>
                <c:pt idx="344">
                  <c:v>0.23599999999999999</c:v>
                </c:pt>
                <c:pt idx="345">
                  <c:v>0.21</c:v>
                </c:pt>
                <c:pt idx="346">
                  <c:v>0.215</c:v>
                </c:pt>
                <c:pt idx="347">
                  <c:v>0.20899999999999999</c:v>
                </c:pt>
                <c:pt idx="348">
                  <c:v>0.20499999999999999</c:v>
                </c:pt>
                <c:pt idx="349">
                  <c:v>0.222</c:v>
                </c:pt>
                <c:pt idx="350">
                  <c:v>0.224</c:v>
                </c:pt>
                <c:pt idx="351">
                  <c:v>0.24</c:v>
                </c:pt>
                <c:pt idx="352">
                  <c:v>0.22600000000000001</c:v>
                </c:pt>
                <c:pt idx="353">
                  <c:v>0.224</c:v>
                </c:pt>
                <c:pt idx="354">
                  <c:v>0.23100000000000001</c:v>
                </c:pt>
                <c:pt idx="355">
                  <c:v>0.191</c:v>
                </c:pt>
                <c:pt idx="356">
                  <c:v>0.215</c:v>
                </c:pt>
                <c:pt idx="357">
                  <c:v>0.217</c:v>
                </c:pt>
                <c:pt idx="358">
                  <c:v>0.222</c:v>
                </c:pt>
                <c:pt idx="359">
                  <c:v>0.19900000000000001</c:v>
                </c:pt>
                <c:pt idx="360">
                  <c:v>0.193</c:v>
                </c:pt>
                <c:pt idx="361">
                  <c:v>0.19900000000000001</c:v>
                </c:pt>
                <c:pt idx="362">
                  <c:v>0.19600000000000001</c:v>
                </c:pt>
                <c:pt idx="363">
                  <c:v>0.19500000000000001</c:v>
                </c:pt>
                <c:pt idx="364">
                  <c:v>0.21299999999999999</c:v>
                </c:pt>
                <c:pt idx="365">
                  <c:v>0.23599999999999999</c:v>
                </c:pt>
                <c:pt idx="366">
                  <c:v>0.21199999999999999</c:v>
                </c:pt>
                <c:pt idx="367">
                  <c:v>0.20499999999999999</c:v>
                </c:pt>
                <c:pt idx="368">
                  <c:v>0.19900000000000001</c:v>
                </c:pt>
                <c:pt idx="369">
                  <c:v>0.19900000000000001</c:v>
                </c:pt>
                <c:pt idx="370">
                  <c:v>0.20100000000000001</c:v>
                </c:pt>
                <c:pt idx="371">
                  <c:v>0.20100000000000001</c:v>
                </c:pt>
                <c:pt idx="372">
                  <c:v>0.217</c:v>
                </c:pt>
                <c:pt idx="373">
                  <c:v>0.188</c:v>
                </c:pt>
                <c:pt idx="374">
                  <c:v>0.18</c:v>
                </c:pt>
                <c:pt idx="375">
                  <c:v>0.19400000000000001</c:v>
                </c:pt>
                <c:pt idx="376">
                  <c:v>0.19600000000000001</c:v>
                </c:pt>
                <c:pt idx="377">
                  <c:v>0.21099999999999999</c:v>
                </c:pt>
                <c:pt idx="378">
                  <c:v>0.222</c:v>
                </c:pt>
                <c:pt idx="379">
                  <c:v>0.23599999999999999</c:v>
                </c:pt>
                <c:pt idx="380">
                  <c:v>0.19500000000000001</c:v>
                </c:pt>
                <c:pt idx="381">
                  <c:v>0.21299999999999999</c:v>
                </c:pt>
                <c:pt idx="382">
                  <c:v>0.214</c:v>
                </c:pt>
                <c:pt idx="383">
                  <c:v>0.224</c:v>
                </c:pt>
                <c:pt idx="384">
                  <c:v>0.22800000000000001</c:v>
                </c:pt>
                <c:pt idx="385">
                  <c:v>0.22600000000000001</c:v>
                </c:pt>
                <c:pt idx="386">
                  <c:v>0.246</c:v>
                </c:pt>
                <c:pt idx="387">
                  <c:v>0.214</c:v>
                </c:pt>
                <c:pt idx="388">
                  <c:v>0.20699999999999999</c:v>
                </c:pt>
                <c:pt idx="389">
                  <c:v>0.20799999999999999</c:v>
                </c:pt>
                <c:pt idx="390">
                  <c:v>0.21</c:v>
                </c:pt>
                <c:pt idx="391">
                  <c:v>0.20499999999999999</c:v>
                </c:pt>
                <c:pt idx="392">
                  <c:v>0.193</c:v>
                </c:pt>
                <c:pt idx="393">
                  <c:v>0.19800000000000001</c:v>
                </c:pt>
                <c:pt idx="394">
                  <c:v>0.185</c:v>
                </c:pt>
                <c:pt idx="395">
                  <c:v>0.17799999999999999</c:v>
                </c:pt>
                <c:pt idx="396">
                  <c:v>0.18</c:v>
                </c:pt>
                <c:pt idx="397">
                  <c:v>0.18099999999999999</c:v>
                </c:pt>
                <c:pt idx="398">
                  <c:v>0.19500000000000001</c:v>
                </c:pt>
                <c:pt idx="399">
                  <c:v>0.15</c:v>
                </c:pt>
                <c:pt idx="400">
                  <c:v>0.153</c:v>
                </c:pt>
                <c:pt idx="401">
                  <c:v>0.14199999999999999</c:v>
                </c:pt>
                <c:pt idx="402">
                  <c:v>0.14099999999999999</c:v>
                </c:pt>
                <c:pt idx="403">
                  <c:v>0.14199999999999999</c:v>
                </c:pt>
                <c:pt idx="404">
                  <c:v>0.157</c:v>
                </c:pt>
                <c:pt idx="405">
                  <c:v>0.17699999999999999</c:v>
                </c:pt>
                <c:pt idx="406">
                  <c:v>0.20499999999999999</c:v>
                </c:pt>
                <c:pt idx="407">
                  <c:v>0.22800000000000001</c:v>
                </c:pt>
                <c:pt idx="408">
                  <c:v>0.20399999999999999</c:v>
                </c:pt>
                <c:pt idx="409">
                  <c:v>0.20399999999999999</c:v>
                </c:pt>
                <c:pt idx="410">
                  <c:v>0.20399999999999999</c:v>
                </c:pt>
                <c:pt idx="411">
                  <c:v>0.20300000000000001</c:v>
                </c:pt>
                <c:pt idx="412">
                  <c:v>0.214</c:v>
                </c:pt>
                <c:pt idx="413">
                  <c:v>0.214</c:v>
                </c:pt>
                <c:pt idx="414">
                  <c:v>0.22800000000000001</c:v>
                </c:pt>
                <c:pt idx="415">
                  <c:v>0.19800000000000001</c:v>
                </c:pt>
                <c:pt idx="416">
                  <c:v>0.20399999999999999</c:v>
                </c:pt>
                <c:pt idx="417">
                  <c:v>0.19400000000000001</c:v>
                </c:pt>
                <c:pt idx="418">
                  <c:v>0.19700000000000001</c:v>
                </c:pt>
                <c:pt idx="419">
                  <c:v>0.20399999999999999</c:v>
                </c:pt>
                <c:pt idx="420">
                  <c:v>0.22</c:v>
                </c:pt>
                <c:pt idx="421">
                  <c:v>0.22600000000000001</c:v>
                </c:pt>
                <c:pt idx="422">
                  <c:v>0.20499999999999999</c:v>
                </c:pt>
                <c:pt idx="423">
                  <c:v>0.21099999999999999</c:v>
                </c:pt>
                <c:pt idx="424">
                  <c:v>0.2</c:v>
                </c:pt>
                <c:pt idx="425">
                  <c:v>0.20200000000000001</c:v>
                </c:pt>
                <c:pt idx="426">
                  <c:v>0.19400000000000001</c:v>
                </c:pt>
                <c:pt idx="427">
                  <c:v>0.215</c:v>
                </c:pt>
                <c:pt idx="428">
                  <c:v>0.223</c:v>
                </c:pt>
                <c:pt idx="429">
                  <c:v>0.19</c:v>
                </c:pt>
                <c:pt idx="430">
                  <c:v>0.183</c:v>
                </c:pt>
                <c:pt idx="431">
                  <c:v>0.189</c:v>
                </c:pt>
                <c:pt idx="432">
                  <c:v>0.189</c:v>
                </c:pt>
                <c:pt idx="433">
                  <c:v>0.19800000000000001</c:v>
                </c:pt>
                <c:pt idx="434">
                  <c:v>0.21</c:v>
                </c:pt>
                <c:pt idx="435">
                  <c:v>0.21199999999999999</c:v>
                </c:pt>
                <c:pt idx="436">
                  <c:v>0.188</c:v>
                </c:pt>
                <c:pt idx="437">
                  <c:v>0.193</c:v>
                </c:pt>
                <c:pt idx="438">
                  <c:v>0.193</c:v>
                </c:pt>
                <c:pt idx="439">
                  <c:v>0.2</c:v>
                </c:pt>
                <c:pt idx="440">
                  <c:v>0.20399999999999999</c:v>
                </c:pt>
                <c:pt idx="441">
                  <c:v>0.20499999999999999</c:v>
                </c:pt>
                <c:pt idx="442">
                  <c:v>0.216</c:v>
                </c:pt>
                <c:pt idx="443">
                  <c:v>0.19600000000000001</c:v>
                </c:pt>
                <c:pt idx="444">
                  <c:v>0.19400000000000001</c:v>
                </c:pt>
                <c:pt idx="445">
                  <c:v>0.19500000000000001</c:v>
                </c:pt>
                <c:pt idx="446">
                  <c:v>0.21</c:v>
                </c:pt>
                <c:pt idx="447">
                  <c:v>0.20100000000000001</c:v>
                </c:pt>
                <c:pt idx="448">
                  <c:v>0.21299999999999999</c:v>
                </c:pt>
                <c:pt idx="449">
                  <c:v>0.223</c:v>
                </c:pt>
                <c:pt idx="450">
                  <c:v>0.192</c:v>
                </c:pt>
                <c:pt idx="451">
                  <c:v>0.2</c:v>
                </c:pt>
                <c:pt idx="452">
                  <c:v>0.20100000000000001</c:v>
                </c:pt>
                <c:pt idx="453">
                  <c:v>0.19500000000000001</c:v>
                </c:pt>
                <c:pt idx="454">
                  <c:v>0.19900000000000001</c:v>
                </c:pt>
                <c:pt idx="455">
                  <c:v>0.20899999999999999</c:v>
                </c:pt>
                <c:pt idx="456">
                  <c:v>0.221</c:v>
                </c:pt>
                <c:pt idx="457">
                  <c:v>0.193</c:v>
                </c:pt>
                <c:pt idx="458">
                  <c:v>0.191</c:v>
                </c:pt>
                <c:pt idx="459">
                  <c:v>0.184</c:v>
                </c:pt>
                <c:pt idx="460">
                  <c:v>0.19</c:v>
                </c:pt>
                <c:pt idx="461">
                  <c:v>0.19400000000000001</c:v>
                </c:pt>
                <c:pt idx="462">
                  <c:v>0.20100000000000001</c:v>
                </c:pt>
                <c:pt idx="463">
                  <c:v>0.20799999999999999</c:v>
                </c:pt>
                <c:pt idx="464">
                  <c:v>0.19</c:v>
                </c:pt>
                <c:pt idx="465">
                  <c:v>0.185</c:v>
                </c:pt>
                <c:pt idx="466">
                  <c:v>0.188</c:v>
                </c:pt>
                <c:pt idx="467">
                  <c:v>0.19</c:v>
                </c:pt>
                <c:pt idx="468">
                  <c:v>0.192</c:v>
                </c:pt>
                <c:pt idx="469">
                  <c:v>0.19800000000000001</c:v>
                </c:pt>
                <c:pt idx="470">
                  <c:v>0.20899999999999999</c:v>
                </c:pt>
                <c:pt idx="471">
                  <c:v>0.17399999999999999</c:v>
                </c:pt>
                <c:pt idx="472">
                  <c:v>0.183</c:v>
                </c:pt>
                <c:pt idx="473">
                  <c:v>0.18</c:v>
                </c:pt>
                <c:pt idx="474">
                  <c:v>0.188</c:v>
                </c:pt>
                <c:pt idx="475">
                  <c:v>0.20100000000000001</c:v>
                </c:pt>
                <c:pt idx="476">
                  <c:v>0.22</c:v>
                </c:pt>
                <c:pt idx="477">
                  <c:v>0.22500000000000001</c:v>
                </c:pt>
                <c:pt idx="478">
                  <c:v>0.217</c:v>
                </c:pt>
                <c:pt idx="479">
                  <c:v>0.20499999999999999</c:v>
                </c:pt>
                <c:pt idx="480">
                  <c:v>0.191</c:v>
                </c:pt>
                <c:pt idx="481">
                  <c:v>0.192</c:v>
                </c:pt>
                <c:pt idx="482">
                  <c:v>0.19900000000000001</c:v>
                </c:pt>
                <c:pt idx="483">
                  <c:v>0.17899999999999999</c:v>
                </c:pt>
                <c:pt idx="484">
                  <c:v>0.19900000000000001</c:v>
                </c:pt>
                <c:pt idx="485">
                  <c:v>0.184</c:v>
                </c:pt>
                <c:pt idx="486">
                  <c:v>0.19800000000000001</c:v>
                </c:pt>
                <c:pt idx="487">
                  <c:v>0.20499999999999999</c:v>
                </c:pt>
                <c:pt idx="488">
                  <c:v>0.20499999999999999</c:v>
                </c:pt>
                <c:pt idx="489">
                  <c:v>0.20799999999999999</c:v>
                </c:pt>
                <c:pt idx="490">
                  <c:v>0.20499999999999999</c:v>
                </c:pt>
                <c:pt idx="491">
                  <c:v>0.21099999999999999</c:v>
                </c:pt>
                <c:pt idx="492">
                  <c:v>0.19</c:v>
                </c:pt>
                <c:pt idx="493">
                  <c:v>0.185</c:v>
                </c:pt>
                <c:pt idx="494">
                  <c:v>0.193</c:v>
                </c:pt>
                <c:pt idx="495">
                  <c:v>0.16</c:v>
                </c:pt>
                <c:pt idx="496">
                  <c:v>0.185</c:v>
                </c:pt>
                <c:pt idx="497">
                  <c:v>0.20899999999999999</c:v>
                </c:pt>
                <c:pt idx="498">
                  <c:v>0.22</c:v>
                </c:pt>
                <c:pt idx="499">
                  <c:v>0.20300000000000001</c:v>
                </c:pt>
                <c:pt idx="500">
                  <c:v>0.20699999999999999</c:v>
                </c:pt>
                <c:pt idx="501">
                  <c:v>0.20100000000000001</c:v>
                </c:pt>
                <c:pt idx="502">
                  <c:v>0.19700000000000001</c:v>
                </c:pt>
                <c:pt idx="503">
                  <c:v>0.19400000000000001</c:v>
                </c:pt>
                <c:pt idx="504">
                  <c:v>0.191</c:v>
                </c:pt>
                <c:pt idx="505">
                  <c:v>0.20100000000000001</c:v>
                </c:pt>
                <c:pt idx="506">
                  <c:v>0.182</c:v>
                </c:pt>
                <c:pt idx="507">
                  <c:v>0.18099999999999999</c:v>
                </c:pt>
                <c:pt idx="508">
                  <c:v>0.186</c:v>
                </c:pt>
                <c:pt idx="509">
                  <c:v>0.187</c:v>
                </c:pt>
                <c:pt idx="510">
                  <c:v>0.17100000000000001</c:v>
                </c:pt>
                <c:pt idx="511">
                  <c:v>0.17799999999999999</c:v>
                </c:pt>
                <c:pt idx="512">
                  <c:v>0.19400000000000001</c:v>
                </c:pt>
                <c:pt idx="513">
                  <c:v>0.182</c:v>
                </c:pt>
                <c:pt idx="514">
                  <c:v>0.17899999999999999</c:v>
                </c:pt>
                <c:pt idx="515">
                  <c:v>0.17899999999999999</c:v>
                </c:pt>
                <c:pt idx="516">
                  <c:v>0.186</c:v>
                </c:pt>
                <c:pt idx="517">
                  <c:v>0.191</c:v>
                </c:pt>
                <c:pt idx="518">
                  <c:v>0.184</c:v>
                </c:pt>
                <c:pt idx="519">
                  <c:v>0.19700000000000001</c:v>
                </c:pt>
                <c:pt idx="520">
                  <c:v>0.193</c:v>
                </c:pt>
                <c:pt idx="521">
                  <c:v>0.19800000000000001</c:v>
                </c:pt>
                <c:pt idx="522">
                  <c:v>0.184</c:v>
                </c:pt>
                <c:pt idx="523">
                  <c:v>0.17399999999999999</c:v>
                </c:pt>
                <c:pt idx="524">
                  <c:v>0.17799999999999999</c:v>
                </c:pt>
                <c:pt idx="525">
                  <c:v>0.17899999999999999</c:v>
                </c:pt>
                <c:pt idx="526">
                  <c:v>0.19400000000000001</c:v>
                </c:pt>
                <c:pt idx="527">
                  <c:v>0.185</c:v>
                </c:pt>
                <c:pt idx="528">
                  <c:v>0.192</c:v>
                </c:pt>
                <c:pt idx="529">
                  <c:v>0.19</c:v>
                </c:pt>
                <c:pt idx="530">
                  <c:v>0.187</c:v>
                </c:pt>
                <c:pt idx="531">
                  <c:v>0.186</c:v>
                </c:pt>
                <c:pt idx="532">
                  <c:v>0.155</c:v>
                </c:pt>
                <c:pt idx="533">
                  <c:v>0.184</c:v>
                </c:pt>
                <c:pt idx="534">
                  <c:v>0.17299999999999999</c:v>
                </c:pt>
                <c:pt idx="535">
                  <c:v>0.16800000000000001</c:v>
                </c:pt>
                <c:pt idx="536">
                  <c:v>0.158</c:v>
                </c:pt>
                <c:pt idx="537">
                  <c:v>0.17199999999999999</c:v>
                </c:pt>
                <c:pt idx="538">
                  <c:v>0.17</c:v>
                </c:pt>
                <c:pt idx="539">
                  <c:v>0.18</c:v>
                </c:pt>
                <c:pt idx="540">
                  <c:v>0.2</c:v>
                </c:pt>
                <c:pt idx="541">
                  <c:v>0.20399999999999999</c:v>
                </c:pt>
                <c:pt idx="542">
                  <c:v>0.2</c:v>
                </c:pt>
                <c:pt idx="543">
                  <c:v>0.189</c:v>
                </c:pt>
                <c:pt idx="544">
                  <c:v>0.17199999999999999</c:v>
                </c:pt>
                <c:pt idx="545">
                  <c:v>0.17299999999999999</c:v>
                </c:pt>
                <c:pt idx="546">
                  <c:v>0.16900000000000001</c:v>
                </c:pt>
                <c:pt idx="547">
                  <c:v>0.184</c:v>
                </c:pt>
                <c:pt idx="548">
                  <c:v>0.18</c:v>
                </c:pt>
                <c:pt idx="549">
                  <c:v>0.17499999999999999</c:v>
                </c:pt>
                <c:pt idx="550">
                  <c:v>0.17299999999999999</c:v>
                </c:pt>
                <c:pt idx="551">
                  <c:v>0.17100000000000001</c:v>
                </c:pt>
                <c:pt idx="552">
                  <c:v>0.18099999999999999</c:v>
                </c:pt>
                <c:pt idx="553">
                  <c:v>0.17399999999999999</c:v>
                </c:pt>
                <c:pt idx="554">
                  <c:v>0.185</c:v>
                </c:pt>
                <c:pt idx="555">
                  <c:v>0.183</c:v>
                </c:pt>
                <c:pt idx="556">
                  <c:v>0.182</c:v>
                </c:pt>
                <c:pt idx="557">
                  <c:v>0.17899999999999999</c:v>
                </c:pt>
                <c:pt idx="558">
                  <c:v>0.17499999999999999</c:v>
                </c:pt>
                <c:pt idx="559">
                  <c:v>0.17299999999999999</c:v>
                </c:pt>
                <c:pt idx="560">
                  <c:v>0.17399999999999999</c:v>
                </c:pt>
                <c:pt idx="561">
                  <c:v>0.18</c:v>
                </c:pt>
                <c:pt idx="562">
                  <c:v>0.17399999999999999</c:v>
                </c:pt>
                <c:pt idx="563">
                  <c:v>0.17100000000000001</c:v>
                </c:pt>
                <c:pt idx="564">
                  <c:v>0.17</c:v>
                </c:pt>
                <c:pt idx="565">
                  <c:v>0.16500000000000001</c:v>
                </c:pt>
                <c:pt idx="566">
                  <c:v>0.17399999999999999</c:v>
                </c:pt>
                <c:pt idx="567">
                  <c:v>0.17199999999999999</c:v>
                </c:pt>
                <c:pt idx="568">
                  <c:v>0.188</c:v>
                </c:pt>
                <c:pt idx="569">
                  <c:v>0.184</c:v>
                </c:pt>
                <c:pt idx="570">
                  <c:v>0.18099999999999999</c:v>
                </c:pt>
                <c:pt idx="571">
                  <c:v>0.188</c:v>
                </c:pt>
                <c:pt idx="572">
                  <c:v>0.193</c:v>
                </c:pt>
                <c:pt idx="573">
                  <c:v>0.19500000000000001</c:v>
                </c:pt>
                <c:pt idx="574">
                  <c:v>0.19</c:v>
                </c:pt>
                <c:pt idx="575">
                  <c:v>0.20100000000000001</c:v>
                </c:pt>
                <c:pt idx="576">
                  <c:v>0.189</c:v>
                </c:pt>
                <c:pt idx="577">
                  <c:v>0.17799999999999999</c:v>
                </c:pt>
                <c:pt idx="578">
                  <c:v>0.18099999999999999</c:v>
                </c:pt>
                <c:pt idx="579">
                  <c:v>0.188</c:v>
                </c:pt>
                <c:pt idx="580">
                  <c:v>0.189</c:v>
                </c:pt>
                <c:pt idx="581">
                  <c:v>0.18099999999999999</c:v>
                </c:pt>
                <c:pt idx="582">
                  <c:v>0.193</c:v>
                </c:pt>
                <c:pt idx="583">
                  <c:v>0.17899999999999999</c:v>
                </c:pt>
                <c:pt idx="584">
                  <c:v>0.18</c:v>
                </c:pt>
                <c:pt idx="585">
                  <c:v>0.16700000000000001</c:v>
                </c:pt>
                <c:pt idx="586">
                  <c:v>0.17299999999999999</c:v>
                </c:pt>
                <c:pt idx="587">
                  <c:v>0.16700000000000001</c:v>
                </c:pt>
                <c:pt idx="588">
                  <c:v>0.17899999999999999</c:v>
                </c:pt>
                <c:pt idx="589">
                  <c:v>0.192</c:v>
                </c:pt>
                <c:pt idx="590">
                  <c:v>0.16</c:v>
                </c:pt>
                <c:pt idx="591">
                  <c:v>0.16</c:v>
                </c:pt>
                <c:pt idx="592">
                  <c:v>0.17100000000000001</c:v>
                </c:pt>
                <c:pt idx="593">
                  <c:v>0.17299999999999999</c:v>
                </c:pt>
                <c:pt idx="594">
                  <c:v>0.17699999999999999</c:v>
                </c:pt>
                <c:pt idx="595">
                  <c:v>0.16500000000000001</c:v>
                </c:pt>
                <c:pt idx="596">
                  <c:v>0.17599999999999999</c:v>
                </c:pt>
                <c:pt idx="597">
                  <c:v>0.159</c:v>
                </c:pt>
                <c:pt idx="598">
                  <c:v>0.16300000000000001</c:v>
                </c:pt>
                <c:pt idx="599">
                  <c:v>0.158</c:v>
                </c:pt>
                <c:pt idx="600">
                  <c:v>0.16300000000000001</c:v>
                </c:pt>
                <c:pt idx="601">
                  <c:v>0.192</c:v>
                </c:pt>
                <c:pt idx="602">
                  <c:v>0.18</c:v>
                </c:pt>
                <c:pt idx="603">
                  <c:v>0.18099999999999999</c:v>
                </c:pt>
                <c:pt idx="604">
                  <c:v>0.16800000000000001</c:v>
                </c:pt>
                <c:pt idx="605">
                  <c:v>0.16600000000000001</c:v>
                </c:pt>
                <c:pt idx="606">
                  <c:v>0.17</c:v>
                </c:pt>
                <c:pt idx="607">
                  <c:v>0.16300000000000001</c:v>
                </c:pt>
                <c:pt idx="608">
                  <c:v>0.16200000000000001</c:v>
                </c:pt>
                <c:pt idx="609">
                  <c:v>0.17599999999999999</c:v>
                </c:pt>
                <c:pt idx="610">
                  <c:v>0.191</c:v>
                </c:pt>
                <c:pt idx="611">
                  <c:v>0.16700000000000001</c:v>
                </c:pt>
                <c:pt idx="612">
                  <c:v>0.17799999999999999</c:v>
                </c:pt>
                <c:pt idx="613">
                  <c:v>0.17299999999999999</c:v>
                </c:pt>
                <c:pt idx="614">
                  <c:v>0.16200000000000001</c:v>
                </c:pt>
                <c:pt idx="615">
                  <c:v>0.25700000000000001</c:v>
                </c:pt>
                <c:pt idx="616">
                  <c:v>0.182</c:v>
                </c:pt>
                <c:pt idx="617">
                  <c:v>0.193</c:v>
                </c:pt>
                <c:pt idx="618">
                  <c:v>0.161</c:v>
                </c:pt>
                <c:pt idx="619">
                  <c:v>0.158</c:v>
                </c:pt>
                <c:pt idx="620">
                  <c:v>0.16900000000000001</c:v>
                </c:pt>
                <c:pt idx="621">
                  <c:v>0.16500000000000001</c:v>
                </c:pt>
                <c:pt idx="622">
                  <c:v>0.17100000000000001</c:v>
                </c:pt>
                <c:pt idx="623">
                  <c:v>0.184</c:v>
                </c:pt>
                <c:pt idx="624">
                  <c:v>0.20100000000000001</c:v>
                </c:pt>
                <c:pt idx="625">
                  <c:v>0.17899999999999999</c:v>
                </c:pt>
                <c:pt idx="626">
                  <c:v>0.17499999999999999</c:v>
                </c:pt>
                <c:pt idx="627">
                  <c:v>0.17899999999999999</c:v>
                </c:pt>
                <c:pt idx="628">
                  <c:v>0.17</c:v>
                </c:pt>
                <c:pt idx="629">
                  <c:v>0.16400000000000001</c:v>
                </c:pt>
                <c:pt idx="630">
                  <c:v>0.187</c:v>
                </c:pt>
                <c:pt idx="631">
                  <c:v>0.19900000000000001</c:v>
                </c:pt>
                <c:pt idx="632">
                  <c:v>0.17299999999999999</c:v>
                </c:pt>
                <c:pt idx="633">
                  <c:v>0.17699999999999999</c:v>
                </c:pt>
                <c:pt idx="634">
                  <c:v>0.17</c:v>
                </c:pt>
                <c:pt idx="635">
                  <c:v>0.16500000000000001</c:v>
                </c:pt>
                <c:pt idx="636">
                  <c:v>0.16700000000000001</c:v>
                </c:pt>
                <c:pt idx="637">
                  <c:v>0.17399999999999999</c:v>
                </c:pt>
                <c:pt idx="638">
                  <c:v>0.182</c:v>
                </c:pt>
                <c:pt idx="639">
                  <c:v>0.16400000000000001</c:v>
                </c:pt>
                <c:pt idx="640">
                  <c:v>0.17399999999999999</c:v>
                </c:pt>
                <c:pt idx="641">
                  <c:v>0.17499999999999999</c:v>
                </c:pt>
                <c:pt idx="642">
                  <c:v>0.17799999999999999</c:v>
                </c:pt>
                <c:pt idx="643">
                  <c:v>0.16500000000000001</c:v>
                </c:pt>
                <c:pt idx="644">
                  <c:v>0.17399999999999999</c:v>
                </c:pt>
                <c:pt idx="645">
                  <c:v>0.187</c:v>
                </c:pt>
                <c:pt idx="646">
                  <c:v>0.16400000000000001</c:v>
                </c:pt>
                <c:pt idx="647">
                  <c:v>0.16300000000000001</c:v>
                </c:pt>
                <c:pt idx="648">
                  <c:v>0.16200000000000001</c:v>
                </c:pt>
                <c:pt idx="649">
                  <c:v>0.17299999999999999</c:v>
                </c:pt>
                <c:pt idx="650">
                  <c:v>0.161</c:v>
                </c:pt>
                <c:pt idx="651">
                  <c:v>0.17799999999999999</c:v>
                </c:pt>
                <c:pt idx="652">
                  <c:v>0.184</c:v>
                </c:pt>
                <c:pt idx="653">
                  <c:v>0.16500000000000001</c:v>
                </c:pt>
                <c:pt idx="654">
                  <c:v>0.16300000000000001</c:v>
                </c:pt>
                <c:pt idx="655">
                  <c:v>0.18</c:v>
                </c:pt>
                <c:pt idx="656">
                  <c:v>0.16900000000000001</c:v>
                </c:pt>
                <c:pt idx="657">
                  <c:v>0.16600000000000001</c:v>
                </c:pt>
                <c:pt idx="658">
                  <c:v>0.17599999999999999</c:v>
                </c:pt>
                <c:pt idx="659">
                  <c:v>0.17899999999999999</c:v>
                </c:pt>
                <c:pt idx="660">
                  <c:v>0.158</c:v>
                </c:pt>
                <c:pt idx="661">
                  <c:v>0.158</c:v>
                </c:pt>
                <c:pt idx="662">
                  <c:v>0.157</c:v>
                </c:pt>
                <c:pt idx="663">
                  <c:v>0.161</c:v>
                </c:pt>
                <c:pt idx="664">
                  <c:v>0.16</c:v>
                </c:pt>
                <c:pt idx="665">
                  <c:v>0.182</c:v>
                </c:pt>
                <c:pt idx="666">
                  <c:v>0.18099999999999999</c:v>
                </c:pt>
                <c:pt idx="667">
                  <c:v>0.154</c:v>
                </c:pt>
                <c:pt idx="668">
                  <c:v>0.159</c:v>
                </c:pt>
                <c:pt idx="669">
                  <c:v>0.155</c:v>
                </c:pt>
                <c:pt idx="670">
                  <c:v>0.16400000000000001</c:v>
                </c:pt>
                <c:pt idx="671">
                  <c:v>0.16600000000000001</c:v>
                </c:pt>
                <c:pt idx="672">
                  <c:v>0.17</c:v>
                </c:pt>
                <c:pt idx="673">
                  <c:v>0.18</c:v>
                </c:pt>
                <c:pt idx="674">
                  <c:v>0.16300000000000001</c:v>
                </c:pt>
                <c:pt idx="675">
                  <c:v>0.16</c:v>
                </c:pt>
                <c:pt idx="676">
                  <c:v>0.16500000000000001</c:v>
                </c:pt>
                <c:pt idx="677">
                  <c:v>0.16200000000000001</c:v>
                </c:pt>
                <c:pt idx="678">
                  <c:v>0.16600000000000001</c:v>
                </c:pt>
                <c:pt idx="679">
                  <c:v>0.17899999999999999</c:v>
                </c:pt>
                <c:pt idx="680">
                  <c:v>0.188</c:v>
                </c:pt>
                <c:pt idx="681">
                  <c:v>0.159</c:v>
                </c:pt>
                <c:pt idx="682">
                  <c:v>0.159</c:v>
                </c:pt>
                <c:pt idx="683">
                  <c:v>0.152</c:v>
                </c:pt>
                <c:pt idx="684">
                  <c:v>0.154</c:v>
                </c:pt>
                <c:pt idx="685">
                  <c:v>0.15</c:v>
                </c:pt>
                <c:pt idx="686">
                  <c:v>0.16400000000000001</c:v>
                </c:pt>
                <c:pt idx="687">
                  <c:v>0.17399999999999999</c:v>
                </c:pt>
                <c:pt idx="688">
                  <c:v>0.155</c:v>
                </c:pt>
                <c:pt idx="689">
                  <c:v>0.16500000000000001</c:v>
                </c:pt>
                <c:pt idx="690">
                  <c:v>0.16800000000000001</c:v>
                </c:pt>
                <c:pt idx="691">
                  <c:v>0.16200000000000001</c:v>
                </c:pt>
                <c:pt idx="692">
                  <c:v>0.16400000000000001</c:v>
                </c:pt>
                <c:pt idx="693">
                  <c:v>0.17399999999999999</c:v>
                </c:pt>
                <c:pt idx="694">
                  <c:v>0.191</c:v>
                </c:pt>
                <c:pt idx="695">
                  <c:v>0.155</c:v>
                </c:pt>
                <c:pt idx="696">
                  <c:v>0.16600000000000001</c:v>
                </c:pt>
                <c:pt idx="697">
                  <c:v>0.161</c:v>
                </c:pt>
                <c:pt idx="698">
                  <c:v>0.157</c:v>
                </c:pt>
                <c:pt idx="699">
                  <c:v>0.157</c:v>
                </c:pt>
                <c:pt idx="700">
                  <c:v>0.16900000000000001</c:v>
                </c:pt>
                <c:pt idx="701">
                  <c:v>0.17499999999999999</c:v>
                </c:pt>
                <c:pt idx="702">
                  <c:v>0.154</c:v>
                </c:pt>
                <c:pt idx="703">
                  <c:v>0.153</c:v>
                </c:pt>
                <c:pt idx="704">
                  <c:v>0.155</c:v>
                </c:pt>
                <c:pt idx="705">
                  <c:v>0.14899999999999999</c:v>
                </c:pt>
                <c:pt idx="706">
                  <c:v>0.152</c:v>
                </c:pt>
                <c:pt idx="707">
                  <c:v>0.158</c:v>
                </c:pt>
                <c:pt idx="708">
                  <c:v>0.17299999999999999</c:v>
                </c:pt>
                <c:pt idx="709">
                  <c:v>0.161</c:v>
                </c:pt>
                <c:pt idx="710">
                  <c:v>0.161</c:v>
                </c:pt>
                <c:pt idx="711">
                  <c:v>0.16800000000000001</c:v>
                </c:pt>
                <c:pt idx="712">
                  <c:v>0.16600000000000001</c:v>
                </c:pt>
                <c:pt idx="713">
                  <c:v>0.16200000000000001</c:v>
                </c:pt>
                <c:pt idx="714">
                  <c:v>0.161</c:v>
                </c:pt>
                <c:pt idx="715">
                  <c:v>0.17899999999999999</c:v>
                </c:pt>
                <c:pt idx="716">
                  <c:v>0.16400000000000001</c:v>
                </c:pt>
                <c:pt idx="717">
                  <c:v>0.16200000000000001</c:v>
                </c:pt>
                <c:pt idx="718">
                  <c:v>0.16200000000000001</c:v>
                </c:pt>
                <c:pt idx="719">
                  <c:v>0.16300000000000001</c:v>
                </c:pt>
                <c:pt idx="720">
                  <c:v>0.155</c:v>
                </c:pt>
                <c:pt idx="721">
                  <c:v>0.154</c:v>
                </c:pt>
                <c:pt idx="722">
                  <c:v>0.155</c:v>
                </c:pt>
                <c:pt idx="723">
                  <c:v>0.152</c:v>
                </c:pt>
                <c:pt idx="724">
                  <c:v>0.13400000000000001</c:v>
                </c:pt>
                <c:pt idx="725">
                  <c:v>0.13900000000000001</c:v>
                </c:pt>
                <c:pt idx="726">
                  <c:v>0.13</c:v>
                </c:pt>
                <c:pt idx="727">
                  <c:v>0.13300000000000001</c:v>
                </c:pt>
                <c:pt idx="728">
                  <c:v>0.14299999999999999</c:v>
                </c:pt>
                <c:pt idx="729">
                  <c:v>0.14699999999999999</c:v>
                </c:pt>
                <c:pt idx="730">
                  <c:v>0.125</c:v>
                </c:pt>
                <c:pt idx="731">
                  <c:v>0.14000000000000001</c:v>
                </c:pt>
                <c:pt idx="732">
                  <c:v>0.151</c:v>
                </c:pt>
                <c:pt idx="733">
                  <c:v>0.14699999999999999</c:v>
                </c:pt>
                <c:pt idx="734">
                  <c:v>0.14699999999999999</c:v>
                </c:pt>
                <c:pt idx="735">
                  <c:v>0.156</c:v>
                </c:pt>
                <c:pt idx="736">
                  <c:v>0.16500000000000001</c:v>
                </c:pt>
                <c:pt idx="737">
                  <c:v>0.151</c:v>
                </c:pt>
                <c:pt idx="738">
                  <c:v>0.14699999999999999</c:v>
                </c:pt>
                <c:pt idx="739">
                  <c:v>0.154</c:v>
                </c:pt>
                <c:pt idx="740">
                  <c:v>0.161</c:v>
                </c:pt>
                <c:pt idx="741">
                  <c:v>0.16300000000000001</c:v>
                </c:pt>
                <c:pt idx="742">
                  <c:v>0.16700000000000001</c:v>
                </c:pt>
                <c:pt idx="743">
                  <c:v>0.16</c:v>
                </c:pt>
                <c:pt idx="744">
                  <c:v>0.14699999999999999</c:v>
                </c:pt>
                <c:pt idx="745">
                  <c:v>0.14199999999999999</c:v>
                </c:pt>
                <c:pt idx="746">
                  <c:v>0.14199999999999999</c:v>
                </c:pt>
                <c:pt idx="747">
                  <c:v>0.14099999999999999</c:v>
                </c:pt>
                <c:pt idx="748">
                  <c:v>0.13300000000000001</c:v>
                </c:pt>
                <c:pt idx="749">
                  <c:v>0.13800000000000001</c:v>
                </c:pt>
                <c:pt idx="750">
                  <c:v>0.13500000000000001</c:v>
                </c:pt>
                <c:pt idx="751">
                  <c:v>0.13</c:v>
                </c:pt>
                <c:pt idx="752">
                  <c:v>0.13300000000000001</c:v>
                </c:pt>
                <c:pt idx="753">
                  <c:v>0.13100000000000001</c:v>
                </c:pt>
                <c:pt idx="754">
                  <c:v>0.11600000000000001</c:v>
                </c:pt>
                <c:pt idx="755">
                  <c:v>0.109</c:v>
                </c:pt>
                <c:pt idx="756">
                  <c:v>0.11</c:v>
                </c:pt>
                <c:pt idx="757">
                  <c:v>0.11899999999999999</c:v>
                </c:pt>
                <c:pt idx="758">
                  <c:v>9.8000000000000004E-2</c:v>
                </c:pt>
                <c:pt idx="759">
                  <c:v>0.10100000000000001</c:v>
                </c:pt>
                <c:pt idx="760">
                  <c:v>0.112</c:v>
                </c:pt>
                <c:pt idx="761">
                  <c:v>0.12</c:v>
                </c:pt>
                <c:pt idx="762">
                  <c:v>0.128</c:v>
                </c:pt>
                <c:pt idx="763">
                  <c:v>0.14499999999999999</c:v>
                </c:pt>
                <c:pt idx="764">
                  <c:v>0.158</c:v>
                </c:pt>
                <c:pt idx="765">
                  <c:v>0.13400000000000001</c:v>
                </c:pt>
                <c:pt idx="766">
                  <c:v>0.13200000000000001</c:v>
                </c:pt>
                <c:pt idx="767">
                  <c:v>0.14599999999999999</c:v>
                </c:pt>
                <c:pt idx="768">
                  <c:v>0.14399999999999999</c:v>
                </c:pt>
                <c:pt idx="769">
                  <c:v>0.14699999999999999</c:v>
                </c:pt>
                <c:pt idx="770">
                  <c:v>0.158</c:v>
                </c:pt>
                <c:pt idx="771">
                  <c:v>0.16300000000000001</c:v>
                </c:pt>
                <c:pt idx="772">
                  <c:v>0.13800000000000001</c:v>
                </c:pt>
                <c:pt idx="773">
                  <c:v>0.14799999999999999</c:v>
                </c:pt>
                <c:pt idx="774">
                  <c:v>0.14399999999999999</c:v>
                </c:pt>
                <c:pt idx="775">
                  <c:v>0.15</c:v>
                </c:pt>
                <c:pt idx="776">
                  <c:v>0.157</c:v>
                </c:pt>
                <c:pt idx="777">
                  <c:v>0.16200000000000001</c:v>
                </c:pt>
                <c:pt idx="778">
                  <c:v>0.16300000000000001</c:v>
                </c:pt>
                <c:pt idx="779">
                  <c:v>0.13500000000000001</c:v>
                </c:pt>
                <c:pt idx="780">
                  <c:v>0.14000000000000001</c:v>
                </c:pt>
                <c:pt idx="781">
                  <c:v>0.13600000000000001</c:v>
                </c:pt>
                <c:pt idx="782">
                  <c:v>0.14000000000000001</c:v>
                </c:pt>
                <c:pt idx="783">
                  <c:v>0.14299999999999999</c:v>
                </c:pt>
                <c:pt idx="784">
                  <c:v>0.16200000000000001</c:v>
                </c:pt>
                <c:pt idx="785">
                  <c:v>0.16300000000000001</c:v>
                </c:pt>
                <c:pt idx="786">
                  <c:v>0.14199999999999999</c:v>
                </c:pt>
                <c:pt idx="787">
                  <c:v>0.14000000000000001</c:v>
                </c:pt>
                <c:pt idx="788">
                  <c:v>0.14199999999999999</c:v>
                </c:pt>
                <c:pt idx="789">
                  <c:v>0.14199999999999999</c:v>
                </c:pt>
                <c:pt idx="790">
                  <c:v>0.14099999999999999</c:v>
                </c:pt>
                <c:pt idx="791">
                  <c:v>0.151</c:v>
                </c:pt>
                <c:pt idx="792">
                  <c:v>0.155</c:v>
                </c:pt>
                <c:pt idx="793">
                  <c:v>0.13900000000000001</c:v>
                </c:pt>
                <c:pt idx="794">
                  <c:v>0.13400000000000001</c:v>
                </c:pt>
                <c:pt idx="795">
                  <c:v>0.13300000000000001</c:v>
                </c:pt>
                <c:pt idx="796">
                  <c:v>0.13900000000000001</c:v>
                </c:pt>
                <c:pt idx="797">
                  <c:v>0.14699999999999999</c:v>
                </c:pt>
                <c:pt idx="798">
                  <c:v>0.16200000000000001</c:v>
                </c:pt>
                <c:pt idx="799">
                  <c:v>0.16600000000000001</c:v>
                </c:pt>
                <c:pt idx="800">
                  <c:v>0.14599999999999999</c:v>
                </c:pt>
                <c:pt idx="801">
                  <c:v>0.14099999999999999</c:v>
                </c:pt>
                <c:pt idx="802">
                  <c:v>0.152</c:v>
                </c:pt>
                <c:pt idx="803">
                  <c:v>0.14799999999999999</c:v>
                </c:pt>
                <c:pt idx="804">
                  <c:v>0.157</c:v>
                </c:pt>
                <c:pt idx="805">
                  <c:v>0.161</c:v>
                </c:pt>
                <c:pt idx="806">
                  <c:v>0.153</c:v>
                </c:pt>
                <c:pt idx="807">
                  <c:v>0.13400000000000001</c:v>
                </c:pt>
                <c:pt idx="808">
                  <c:v>0.14000000000000001</c:v>
                </c:pt>
                <c:pt idx="809">
                  <c:v>0.13600000000000001</c:v>
                </c:pt>
                <c:pt idx="810">
                  <c:v>0.13600000000000001</c:v>
                </c:pt>
                <c:pt idx="811">
                  <c:v>0.13300000000000001</c:v>
                </c:pt>
                <c:pt idx="812">
                  <c:v>0.14799999999999999</c:v>
                </c:pt>
                <c:pt idx="813">
                  <c:v>0.159</c:v>
                </c:pt>
                <c:pt idx="814">
                  <c:v>0.14099999999999999</c:v>
                </c:pt>
                <c:pt idx="815">
                  <c:v>0.14799999999999999</c:v>
                </c:pt>
                <c:pt idx="816">
                  <c:v>0.14299999999999999</c:v>
                </c:pt>
                <c:pt idx="817">
                  <c:v>0.16200000000000001</c:v>
                </c:pt>
                <c:pt idx="818">
                  <c:v>0.14499999999999999</c:v>
                </c:pt>
                <c:pt idx="819">
                  <c:v>0.157</c:v>
                </c:pt>
                <c:pt idx="820">
                  <c:v>0.16200000000000001</c:v>
                </c:pt>
                <c:pt idx="821">
                  <c:v>0.14299999999999999</c:v>
                </c:pt>
                <c:pt idx="822">
                  <c:v>0.13800000000000001</c:v>
                </c:pt>
                <c:pt idx="823">
                  <c:v>0.13700000000000001</c:v>
                </c:pt>
                <c:pt idx="824">
                  <c:v>0.13200000000000001</c:v>
                </c:pt>
                <c:pt idx="825">
                  <c:v>0.151</c:v>
                </c:pt>
                <c:pt idx="826">
                  <c:v>0.16200000000000001</c:v>
                </c:pt>
                <c:pt idx="827">
                  <c:v>0.17699999999999999</c:v>
                </c:pt>
                <c:pt idx="828">
                  <c:v>0.14899999999999999</c:v>
                </c:pt>
                <c:pt idx="829">
                  <c:v>0.14199999999999999</c:v>
                </c:pt>
                <c:pt idx="830">
                  <c:v>0.14699999999999999</c:v>
                </c:pt>
                <c:pt idx="831">
                  <c:v>0.14399999999999999</c:v>
                </c:pt>
                <c:pt idx="832">
                  <c:v>0.14199999999999999</c:v>
                </c:pt>
                <c:pt idx="833">
                  <c:v>0.154</c:v>
                </c:pt>
                <c:pt idx="834">
                  <c:v>0.154</c:v>
                </c:pt>
                <c:pt idx="835">
                  <c:v>0.13600000000000001</c:v>
                </c:pt>
                <c:pt idx="836">
                  <c:v>0.14000000000000001</c:v>
                </c:pt>
                <c:pt idx="837">
                  <c:v>0.13300000000000001</c:v>
                </c:pt>
                <c:pt idx="838">
                  <c:v>0.13200000000000001</c:v>
                </c:pt>
                <c:pt idx="839">
                  <c:v>0.14199999999999999</c:v>
                </c:pt>
                <c:pt idx="840">
                  <c:v>0.156</c:v>
                </c:pt>
                <c:pt idx="841">
                  <c:v>0.16700000000000001</c:v>
                </c:pt>
                <c:pt idx="842">
                  <c:v>0.14399999999999999</c:v>
                </c:pt>
                <c:pt idx="843">
                  <c:v>0.14299999999999999</c:v>
                </c:pt>
                <c:pt idx="844">
                  <c:v>0.122</c:v>
                </c:pt>
                <c:pt idx="845">
                  <c:v>0.126</c:v>
                </c:pt>
                <c:pt idx="846">
                  <c:v>0.13</c:v>
                </c:pt>
                <c:pt idx="847">
                  <c:v>0.13600000000000001</c:v>
                </c:pt>
                <c:pt idx="848">
                  <c:v>0.13100000000000001</c:v>
                </c:pt>
                <c:pt idx="849">
                  <c:v>0.111</c:v>
                </c:pt>
                <c:pt idx="850">
                  <c:v>0.125</c:v>
                </c:pt>
                <c:pt idx="851">
                  <c:v>0.13600000000000001</c:v>
                </c:pt>
                <c:pt idx="852">
                  <c:v>0.13900000000000001</c:v>
                </c:pt>
                <c:pt idx="853">
                  <c:v>0.14199999999999999</c:v>
                </c:pt>
                <c:pt idx="854">
                  <c:v>0.159</c:v>
                </c:pt>
                <c:pt idx="855">
                  <c:v>0.16500000000000001</c:v>
                </c:pt>
                <c:pt idx="856">
                  <c:v>0.153</c:v>
                </c:pt>
                <c:pt idx="857">
                  <c:v>0.13500000000000001</c:v>
                </c:pt>
                <c:pt idx="858">
                  <c:v>0.151</c:v>
                </c:pt>
                <c:pt idx="859">
                  <c:v>0.14899999999999999</c:v>
                </c:pt>
                <c:pt idx="860">
                  <c:v>0.14799999999999999</c:v>
                </c:pt>
                <c:pt idx="861">
                  <c:v>0.16</c:v>
                </c:pt>
                <c:pt idx="862">
                  <c:v>0.161</c:v>
                </c:pt>
                <c:pt idx="863">
                  <c:v>0.152</c:v>
                </c:pt>
                <c:pt idx="864">
                  <c:v>0.14499999999999999</c:v>
                </c:pt>
                <c:pt idx="865">
                  <c:v>0.14299999999999999</c:v>
                </c:pt>
                <c:pt idx="866">
                  <c:v>0.14299999999999999</c:v>
                </c:pt>
                <c:pt idx="867">
                  <c:v>0.14000000000000001</c:v>
                </c:pt>
                <c:pt idx="868">
                  <c:v>0.13800000000000001</c:v>
                </c:pt>
                <c:pt idx="869">
                  <c:v>0.14899999999999999</c:v>
                </c:pt>
                <c:pt idx="870">
                  <c:v>0.13600000000000001</c:v>
                </c:pt>
                <c:pt idx="871">
                  <c:v>0.13800000000000001</c:v>
                </c:pt>
                <c:pt idx="872">
                  <c:v>0.13200000000000001</c:v>
                </c:pt>
                <c:pt idx="873">
                  <c:v>0.13800000000000001</c:v>
                </c:pt>
                <c:pt idx="874">
                  <c:v>0.13500000000000001</c:v>
                </c:pt>
                <c:pt idx="875">
                  <c:v>0.13400000000000001</c:v>
                </c:pt>
                <c:pt idx="876">
                  <c:v>0.14599999999999999</c:v>
                </c:pt>
                <c:pt idx="877">
                  <c:v>0.14000000000000001</c:v>
                </c:pt>
                <c:pt idx="878">
                  <c:v>0.13400000000000001</c:v>
                </c:pt>
                <c:pt idx="879">
                  <c:v>0.14199999999999999</c:v>
                </c:pt>
                <c:pt idx="880">
                  <c:v>0.14099999999999999</c:v>
                </c:pt>
                <c:pt idx="881">
                  <c:v>0.14399999999999999</c:v>
                </c:pt>
                <c:pt idx="882">
                  <c:v>0.14399999999999999</c:v>
                </c:pt>
                <c:pt idx="883">
                  <c:v>0.15</c:v>
                </c:pt>
                <c:pt idx="884">
                  <c:v>0.14299999999999999</c:v>
                </c:pt>
                <c:pt idx="885">
                  <c:v>0.13100000000000001</c:v>
                </c:pt>
                <c:pt idx="886">
                  <c:v>0.14099999999999999</c:v>
                </c:pt>
                <c:pt idx="887">
                  <c:v>0.14000000000000001</c:v>
                </c:pt>
                <c:pt idx="888">
                  <c:v>0</c:v>
                </c:pt>
                <c:pt idx="889">
                  <c:v>0.14699999999999999</c:v>
                </c:pt>
                <c:pt idx="890">
                  <c:v>0.16300000000000001</c:v>
                </c:pt>
                <c:pt idx="891">
                  <c:v>0.14699999999999999</c:v>
                </c:pt>
                <c:pt idx="892">
                  <c:v>0.15</c:v>
                </c:pt>
                <c:pt idx="893">
                  <c:v>0.15</c:v>
                </c:pt>
                <c:pt idx="894">
                  <c:v>0.14699999999999999</c:v>
                </c:pt>
                <c:pt idx="895">
                  <c:v>0.152</c:v>
                </c:pt>
                <c:pt idx="896">
                  <c:v>0.161</c:v>
                </c:pt>
                <c:pt idx="897">
                  <c:v>0.157</c:v>
                </c:pt>
                <c:pt idx="898">
                  <c:v>0.157</c:v>
                </c:pt>
                <c:pt idx="899">
                  <c:v>0.153</c:v>
                </c:pt>
                <c:pt idx="900">
                  <c:v>0.16</c:v>
                </c:pt>
                <c:pt idx="901">
                  <c:v>0.152</c:v>
                </c:pt>
                <c:pt idx="902">
                  <c:v>0.15</c:v>
                </c:pt>
                <c:pt idx="903">
                  <c:v>0.155</c:v>
                </c:pt>
                <c:pt idx="904">
                  <c:v>0.161</c:v>
                </c:pt>
                <c:pt idx="905">
                  <c:v>0.14899999999999999</c:v>
                </c:pt>
                <c:pt idx="906">
                  <c:v>0.151</c:v>
                </c:pt>
                <c:pt idx="907">
                  <c:v>0.155</c:v>
                </c:pt>
                <c:pt idx="908">
                  <c:v>0.14499999999999999</c:v>
                </c:pt>
                <c:pt idx="909">
                  <c:v>0.14599999999999999</c:v>
                </c:pt>
                <c:pt idx="910">
                  <c:v>0.151</c:v>
                </c:pt>
                <c:pt idx="911">
                  <c:v>0.157</c:v>
                </c:pt>
                <c:pt idx="912">
                  <c:v>0.151</c:v>
                </c:pt>
                <c:pt idx="913">
                  <c:v>0.14899999999999999</c:v>
                </c:pt>
                <c:pt idx="914">
                  <c:v>0.14499999999999999</c:v>
                </c:pt>
                <c:pt idx="915">
                  <c:v>0.14199999999999999</c:v>
                </c:pt>
                <c:pt idx="916">
                  <c:v>0.14599999999999999</c:v>
                </c:pt>
                <c:pt idx="917">
                  <c:v>0.14599999999999999</c:v>
                </c:pt>
                <c:pt idx="918">
                  <c:v>0.153</c:v>
                </c:pt>
                <c:pt idx="919">
                  <c:v>0.14399999999999999</c:v>
                </c:pt>
                <c:pt idx="920">
                  <c:v>0.13900000000000001</c:v>
                </c:pt>
                <c:pt idx="921">
                  <c:v>0.129</c:v>
                </c:pt>
                <c:pt idx="922">
                  <c:v>0.14299999999999999</c:v>
                </c:pt>
                <c:pt idx="923">
                  <c:v>0.14599999999999999</c:v>
                </c:pt>
                <c:pt idx="924">
                  <c:v>0.13600000000000001</c:v>
                </c:pt>
                <c:pt idx="925">
                  <c:v>0.14899999999999999</c:v>
                </c:pt>
                <c:pt idx="926">
                  <c:v>0.13700000000000001</c:v>
                </c:pt>
                <c:pt idx="927">
                  <c:v>0.14399999999999999</c:v>
                </c:pt>
                <c:pt idx="928">
                  <c:v>0.11799999999999999</c:v>
                </c:pt>
                <c:pt idx="929">
                  <c:v>0.122</c:v>
                </c:pt>
                <c:pt idx="930">
                  <c:v>0.124</c:v>
                </c:pt>
                <c:pt idx="931">
                  <c:v>0.13100000000000001</c:v>
                </c:pt>
                <c:pt idx="932">
                  <c:v>0.13400000000000001</c:v>
                </c:pt>
                <c:pt idx="933">
                  <c:v>0.13800000000000001</c:v>
                </c:pt>
                <c:pt idx="934">
                  <c:v>0.153</c:v>
                </c:pt>
                <c:pt idx="935">
                  <c:v>0.14799999999999999</c:v>
                </c:pt>
                <c:pt idx="936">
                  <c:v>0.14799999999999999</c:v>
                </c:pt>
                <c:pt idx="937">
                  <c:v>0.14599999999999999</c:v>
                </c:pt>
                <c:pt idx="938">
                  <c:v>0.14699999999999999</c:v>
                </c:pt>
                <c:pt idx="939">
                  <c:v>0.152</c:v>
                </c:pt>
                <c:pt idx="940">
                  <c:v>0.14199999999999999</c:v>
                </c:pt>
                <c:pt idx="941">
                  <c:v>0.13900000000000001</c:v>
                </c:pt>
                <c:pt idx="942">
                  <c:v>0.13700000000000001</c:v>
                </c:pt>
                <c:pt idx="943">
                  <c:v>0.13700000000000001</c:v>
                </c:pt>
                <c:pt idx="944">
                  <c:v>0.14000000000000001</c:v>
                </c:pt>
                <c:pt idx="945">
                  <c:v>0.14199999999999999</c:v>
                </c:pt>
                <c:pt idx="946">
                  <c:v>0.14899999999999999</c:v>
                </c:pt>
                <c:pt idx="947">
                  <c:v>0.13300000000000001</c:v>
                </c:pt>
                <c:pt idx="948">
                  <c:v>0.14199999999999999</c:v>
                </c:pt>
                <c:pt idx="949">
                  <c:v>0.13500000000000001</c:v>
                </c:pt>
                <c:pt idx="950">
                  <c:v>0.13400000000000001</c:v>
                </c:pt>
                <c:pt idx="951">
                  <c:v>0.14499999999999999</c:v>
                </c:pt>
                <c:pt idx="952">
                  <c:v>0.161</c:v>
                </c:pt>
                <c:pt idx="953">
                  <c:v>0.16600000000000001</c:v>
                </c:pt>
                <c:pt idx="954">
                  <c:v>0.14099999999999999</c:v>
                </c:pt>
                <c:pt idx="955">
                  <c:v>0.14599999999999999</c:v>
                </c:pt>
                <c:pt idx="956">
                  <c:v>0.14000000000000001</c:v>
                </c:pt>
                <c:pt idx="957">
                  <c:v>0.14099999999999999</c:v>
                </c:pt>
                <c:pt idx="958">
                  <c:v>0.154</c:v>
                </c:pt>
                <c:pt idx="959">
                  <c:v>0.161</c:v>
                </c:pt>
                <c:pt idx="960">
                  <c:v>0.155</c:v>
                </c:pt>
                <c:pt idx="961">
                  <c:v>0.13700000000000001</c:v>
                </c:pt>
                <c:pt idx="962">
                  <c:v>0.13800000000000001</c:v>
                </c:pt>
                <c:pt idx="963">
                  <c:v>0.14299999999999999</c:v>
                </c:pt>
                <c:pt idx="964">
                  <c:v>0.14699999999999999</c:v>
                </c:pt>
                <c:pt idx="965">
                  <c:v>0.152</c:v>
                </c:pt>
                <c:pt idx="966">
                  <c:v>0.156</c:v>
                </c:pt>
                <c:pt idx="967">
                  <c:v>0.151</c:v>
                </c:pt>
                <c:pt idx="968">
                  <c:v>0.14599999999999999</c:v>
                </c:pt>
                <c:pt idx="969">
                  <c:v>0.13900000000000001</c:v>
                </c:pt>
                <c:pt idx="970">
                  <c:v>0.13700000000000001</c:v>
                </c:pt>
                <c:pt idx="971">
                  <c:v>0.13900000000000001</c:v>
                </c:pt>
                <c:pt idx="972">
                  <c:v>0.14000000000000001</c:v>
                </c:pt>
                <c:pt idx="973">
                  <c:v>0.14499999999999999</c:v>
                </c:pt>
                <c:pt idx="974">
                  <c:v>0.16200000000000001</c:v>
                </c:pt>
                <c:pt idx="975">
                  <c:v>0.13500000000000001</c:v>
                </c:pt>
                <c:pt idx="976">
                  <c:v>0.14599999999999999</c:v>
                </c:pt>
                <c:pt idx="977">
                  <c:v>0.157</c:v>
                </c:pt>
                <c:pt idx="978">
                  <c:v>0.14799999999999999</c:v>
                </c:pt>
                <c:pt idx="979">
                  <c:v>0.16600000000000001</c:v>
                </c:pt>
                <c:pt idx="980">
                  <c:v>0.17299999999999999</c:v>
                </c:pt>
                <c:pt idx="981">
                  <c:v>0.18099999999999999</c:v>
                </c:pt>
                <c:pt idx="982">
                  <c:v>0.151</c:v>
                </c:pt>
                <c:pt idx="983">
                  <c:v>0.15</c:v>
                </c:pt>
                <c:pt idx="984">
                  <c:v>0.16200000000000001</c:v>
                </c:pt>
                <c:pt idx="985">
                  <c:v>0.156</c:v>
                </c:pt>
                <c:pt idx="986">
                  <c:v>0.157</c:v>
                </c:pt>
                <c:pt idx="987">
                  <c:v>0.16800000000000001</c:v>
                </c:pt>
                <c:pt idx="988">
                  <c:v>0.187</c:v>
                </c:pt>
                <c:pt idx="989">
                  <c:v>0.155</c:v>
                </c:pt>
                <c:pt idx="990">
                  <c:v>0.161</c:v>
                </c:pt>
                <c:pt idx="991">
                  <c:v>0.159</c:v>
                </c:pt>
                <c:pt idx="992">
                  <c:v>0.159</c:v>
                </c:pt>
                <c:pt idx="993">
                  <c:v>0.156</c:v>
                </c:pt>
                <c:pt idx="994">
                  <c:v>0.17</c:v>
                </c:pt>
                <c:pt idx="995">
                  <c:v>0.17699999999999999</c:v>
                </c:pt>
                <c:pt idx="996">
                  <c:v>0.151</c:v>
                </c:pt>
                <c:pt idx="997">
                  <c:v>0.14499999999999999</c:v>
                </c:pt>
                <c:pt idx="998">
                  <c:v>0.14799999999999999</c:v>
                </c:pt>
                <c:pt idx="999">
                  <c:v>0.152</c:v>
                </c:pt>
                <c:pt idx="1000">
                  <c:v>0.13200000000000001</c:v>
                </c:pt>
                <c:pt idx="1001">
                  <c:v>0.14899999999999999</c:v>
                </c:pt>
                <c:pt idx="1002">
                  <c:v>0.152</c:v>
                </c:pt>
                <c:pt idx="1003">
                  <c:v>0.13300000000000001</c:v>
                </c:pt>
                <c:pt idx="1004">
                  <c:v>0.128</c:v>
                </c:pt>
                <c:pt idx="1005">
                  <c:v>0.121</c:v>
                </c:pt>
                <c:pt idx="1006">
                  <c:v>0.128</c:v>
                </c:pt>
                <c:pt idx="1007">
                  <c:v>0.13100000000000001</c:v>
                </c:pt>
                <c:pt idx="1008">
                  <c:v>0.159</c:v>
                </c:pt>
                <c:pt idx="1009">
                  <c:v>0.16500000000000001</c:v>
                </c:pt>
                <c:pt idx="1010">
                  <c:v>0.159</c:v>
                </c:pt>
                <c:pt idx="1011">
                  <c:v>0.15</c:v>
                </c:pt>
                <c:pt idx="1012">
                  <c:v>0.153</c:v>
                </c:pt>
                <c:pt idx="1013">
                  <c:v>0.154</c:v>
                </c:pt>
                <c:pt idx="1014">
                  <c:v>0.15</c:v>
                </c:pt>
                <c:pt idx="1015">
                  <c:v>0.17100000000000001</c:v>
                </c:pt>
                <c:pt idx="1016">
                  <c:v>0.17399999999999999</c:v>
                </c:pt>
                <c:pt idx="1017">
                  <c:v>0.16</c:v>
                </c:pt>
                <c:pt idx="1018">
                  <c:v>0.16500000000000001</c:v>
                </c:pt>
                <c:pt idx="1019">
                  <c:v>0.161</c:v>
                </c:pt>
                <c:pt idx="1020">
                  <c:v>0.17</c:v>
                </c:pt>
                <c:pt idx="1021">
                  <c:v>0.16300000000000001</c:v>
                </c:pt>
                <c:pt idx="1022">
                  <c:v>0.17</c:v>
                </c:pt>
                <c:pt idx="1023">
                  <c:v>0.182</c:v>
                </c:pt>
                <c:pt idx="1024">
                  <c:v>0.152</c:v>
                </c:pt>
                <c:pt idx="1025">
                  <c:v>0.14799999999999999</c:v>
                </c:pt>
                <c:pt idx="1026">
                  <c:v>0.156</c:v>
                </c:pt>
                <c:pt idx="1027">
                  <c:v>0.151</c:v>
                </c:pt>
                <c:pt idx="1028">
                  <c:v>0.14499999999999999</c:v>
                </c:pt>
                <c:pt idx="1029">
                  <c:v>0.158</c:v>
                </c:pt>
                <c:pt idx="1030">
                  <c:v>0.157</c:v>
                </c:pt>
                <c:pt idx="1031">
                  <c:v>0.14599999999999999</c:v>
                </c:pt>
                <c:pt idx="1032">
                  <c:v>0.14000000000000001</c:v>
                </c:pt>
                <c:pt idx="1033">
                  <c:v>0.154</c:v>
                </c:pt>
                <c:pt idx="1034">
                  <c:v>0.15</c:v>
                </c:pt>
                <c:pt idx="1035">
                  <c:v>0.14599999999999999</c:v>
                </c:pt>
                <c:pt idx="1036">
                  <c:v>0.16800000000000001</c:v>
                </c:pt>
                <c:pt idx="1037">
                  <c:v>0.18099999999999999</c:v>
                </c:pt>
                <c:pt idx="1038">
                  <c:v>0.14799999999999999</c:v>
                </c:pt>
                <c:pt idx="1039">
                  <c:v>0.156</c:v>
                </c:pt>
                <c:pt idx="1040">
                  <c:v>0.14799999999999999</c:v>
                </c:pt>
                <c:pt idx="1041">
                  <c:v>0.14699999999999999</c:v>
                </c:pt>
                <c:pt idx="1042">
                  <c:v>0.14799999999999999</c:v>
                </c:pt>
                <c:pt idx="1043">
                  <c:v>0.161</c:v>
                </c:pt>
                <c:pt idx="1044">
                  <c:v>0.17599999999999999</c:v>
                </c:pt>
                <c:pt idx="1045">
                  <c:v>0.16600000000000001</c:v>
                </c:pt>
                <c:pt idx="1046">
                  <c:v>0.156</c:v>
                </c:pt>
                <c:pt idx="1047">
                  <c:v>0.15</c:v>
                </c:pt>
                <c:pt idx="1048">
                  <c:v>0.153</c:v>
                </c:pt>
                <c:pt idx="1049">
                  <c:v>0.14799999999999999</c:v>
                </c:pt>
                <c:pt idx="1050">
                  <c:v>0.15</c:v>
                </c:pt>
                <c:pt idx="1051">
                  <c:v>0.16</c:v>
                </c:pt>
                <c:pt idx="1052">
                  <c:v>0.13200000000000001</c:v>
                </c:pt>
                <c:pt idx="1053">
                  <c:v>0.14699999999999999</c:v>
                </c:pt>
                <c:pt idx="1054">
                  <c:v>0.14699999999999999</c:v>
                </c:pt>
                <c:pt idx="1055">
                  <c:v>0.154</c:v>
                </c:pt>
                <c:pt idx="1056">
                  <c:v>0.158</c:v>
                </c:pt>
                <c:pt idx="1057">
                  <c:v>0.17799999999999999</c:v>
                </c:pt>
                <c:pt idx="1058">
                  <c:v>0.183</c:v>
                </c:pt>
                <c:pt idx="1059">
                  <c:v>0.16600000000000001</c:v>
                </c:pt>
                <c:pt idx="1060">
                  <c:v>0.157</c:v>
                </c:pt>
                <c:pt idx="1061">
                  <c:v>0.15</c:v>
                </c:pt>
                <c:pt idx="1062">
                  <c:v>0.159</c:v>
                </c:pt>
                <c:pt idx="1063">
                  <c:v>0.158</c:v>
                </c:pt>
                <c:pt idx="1064">
                  <c:v>0.18</c:v>
                </c:pt>
                <c:pt idx="1065">
                  <c:v>0.17100000000000001</c:v>
                </c:pt>
                <c:pt idx="1066">
                  <c:v>0.17299999999999999</c:v>
                </c:pt>
                <c:pt idx="1067">
                  <c:v>0.17100000000000001</c:v>
                </c:pt>
                <c:pt idx="1068">
                  <c:v>0.182</c:v>
                </c:pt>
                <c:pt idx="1069">
                  <c:v>0.18</c:v>
                </c:pt>
                <c:pt idx="1070">
                  <c:v>0</c:v>
                </c:pt>
                <c:pt idx="1071">
                  <c:v>0.30199999999999999</c:v>
                </c:pt>
                <c:pt idx="1072">
                  <c:v>0.17499999999999999</c:v>
                </c:pt>
                <c:pt idx="1073">
                  <c:v>0.17499999999999999</c:v>
                </c:pt>
                <c:pt idx="1074">
                  <c:v>0.17199999999999999</c:v>
                </c:pt>
                <c:pt idx="1075">
                  <c:v>0.182</c:v>
                </c:pt>
                <c:pt idx="1076">
                  <c:v>0.17399999999999999</c:v>
                </c:pt>
                <c:pt idx="1077">
                  <c:v>0.192</c:v>
                </c:pt>
                <c:pt idx="1078">
                  <c:v>0.20899999999999999</c:v>
                </c:pt>
                <c:pt idx="1079">
                  <c:v>0.185</c:v>
                </c:pt>
                <c:pt idx="1080">
                  <c:v>0.187</c:v>
                </c:pt>
                <c:pt idx="1081">
                  <c:v>0.17499999999999999</c:v>
                </c:pt>
                <c:pt idx="1082">
                  <c:v>0.17</c:v>
                </c:pt>
                <c:pt idx="1083">
                  <c:v>0.17899999999999999</c:v>
                </c:pt>
                <c:pt idx="1084">
                  <c:v>0.182</c:v>
                </c:pt>
                <c:pt idx="1085">
                  <c:v>0.183</c:v>
                </c:pt>
                <c:pt idx="1086">
                  <c:v>0.191</c:v>
                </c:pt>
                <c:pt idx="1087">
                  <c:v>0.16200000000000001</c:v>
                </c:pt>
                <c:pt idx="1088">
                  <c:v>0.158</c:v>
                </c:pt>
                <c:pt idx="1089">
                  <c:v>0.155</c:v>
                </c:pt>
                <c:pt idx="1090">
                  <c:v>0.157</c:v>
                </c:pt>
                <c:pt idx="1091">
                  <c:v>0.159</c:v>
                </c:pt>
                <c:pt idx="1092">
                  <c:v>0.157</c:v>
                </c:pt>
                <c:pt idx="1093">
                  <c:v>0.14000000000000001</c:v>
                </c:pt>
                <c:pt idx="1094">
                  <c:v>0.16600000000000001</c:v>
                </c:pt>
                <c:pt idx="1095">
                  <c:v>0.16</c:v>
                </c:pt>
                <c:pt idx="1096">
                  <c:v>0.17499999999999999</c:v>
                </c:pt>
                <c:pt idx="1097">
                  <c:v>0.17899999999999999</c:v>
                </c:pt>
                <c:pt idx="1098">
                  <c:v>0.186</c:v>
                </c:pt>
                <c:pt idx="1099">
                  <c:v>0.20100000000000001</c:v>
                </c:pt>
                <c:pt idx="1100">
                  <c:v>0.183</c:v>
                </c:pt>
                <c:pt idx="1101">
                  <c:v>0.13700000000000001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0.17199999999999999</c:v>
                </c:pt>
                <c:pt idx="1155">
                  <c:v>0.187</c:v>
                </c:pt>
                <c:pt idx="1156">
                  <c:v>0.16500000000000001</c:v>
                </c:pt>
                <c:pt idx="1157">
                  <c:v>0.17299999999999999</c:v>
                </c:pt>
                <c:pt idx="1158">
                  <c:v>0.17100000000000001</c:v>
                </c:pt>
                <c:pt idx="1159">
                  <c:v>0</c:v>
                </c:pt>
                <c:pt idx="1160">
                  <c:v>0.16300000000000001</c:v>
                </c:pt>
                <c:pt idx="1161">
                  <c:v>0.32900000000000001</c:v>
                </c:pt>
                <c:pt idx="1162">
                  <c:v>0.192</c:v>
                </c:pt>
                <c:pt idx="1163">
                  <c:v>0.16800000000000001</c:v>
                </c:pt>
                <c:pt idx="1164">
                  <c:v>0.161</c:v>
                </c:pt>
                <c:pt idx="1165">
                  <c:v>0.161</c:v>
                </c:pt>
                <c:pt idx="1166">
                  <c:v>0.16</c:v>
                </c:pt>
                <c:pt idx="1167">
                  <c:v>0.159</c:v>
                </c:pt>
                <c:pt idx="1168">
                  <c:v>0.16600000000000001</c:v>
                </c:pt>
                <c:pt idx="1169">
                  <c:v>0.16800000000000001</c:v>
                </c:pt>
                <c:pt idx="1170">
                  <c:v>0.16300000000000001</c:v>
                </c:pt>
                <c:pt idx="1171">
                  <c:v>0.16400000000000001</c:v>
                </c:pt>
                <c:pt idx="1172">
                  <c:v>0.16</c:v>
                </c:pt>
                <c:pt idx="1173">
                  <c:v>0.16700000000000001</c:v>
                </c:pt>
                <c:pt idx="1174">
                  <c:v>0.16900000000000001</c:v>
                </c:pt>
                <c:pt idx="1175">
                  <c:v>0.17699999999999999</c:v>
                </c:pt>
                <c:pt idx="1176">
                  <c:v>0.18099999999999999</c:v>
                </c:pt>
                <c:pt idx="1177">
                  <c:v>0.155</c:v>
                </c:pt>
                <c:pt idx="1178">
                  <c:v>0.16200000000000001</c:v>
                </c:pt>
                <c:pt idx="1179">
                  <c:v>0.16600000000000001</c:v>
                </c:pt>
                <c:pt idx="1180">
                  <c:v>0.16400000000000001</c:v>
                </c:pt>
                <c:pt idx="1181">
                  <c:v>0.16200000000000001</c:v>
                </c:pt>
                <c:pt idx="1182">
                  <c:v>0.17699999999999999</c:v>
                </c:pt>
                <c:pt idx="1183">
                  <c:v>0.18</c:v>
                </c:pt>
                <c:pt idx="1184">
                  <c:v>0.16500000000000001</c:v>
                </c:pt>
                <c:pt idx="1185">
                  <c:v>0.16800000000000001</c:v>
                </c:pt>
                <c:pt idx="1186">
                  <c:v>0.17100000000000001</c:v>
                </c:pt>
                <c:pt idx="1187">
                  <c:v>0.17599999999999999</c:v>
                </c:pt>
                <c:pt idx="1188">
                  <c:v>0.183</c:v>
                </c:pt>
                <c:pt idx="1189">
                  <c:v>0.19800000000000001</c:v>
                </c:pt>
                <c:pt idx="1190">
                  <c:v>0.20899999999999999</c:v>
                </c:pt>
                <c:pt idx="1191">
                  <c:v>0.18099999999999999</c:v>
                </c:pt>
                <c:pt idx="1192">
                  <c:v>0.17399999999999999</c:v>
                </c:pt>
                <c:pt idx="1193">
                  <c:v>0.16600000000000001</c:v>
                </c:pt>
                <c:pt idx="1194">
                  <c:v>0.16800000000000001</c:v>
                </c:pt>
                <c:pt idx="1195">
                  <c:v>0.16800000000000001</c:v>
                </c:pt>
                <c:pt idx="1196">
                  <c:v>0.18099999999999999</c:v>
                </c:pt>
                <c:pt idx="1197">
                  <c:v>0.184</c:v>
                </c:pt>
                <c:pt idx="1198">
                  <c:v>0.17100000000000001</c:v>
                </c:pt>
                <c:pt idx="1199">
                  <c:v>0.17100000000000001</c:v>
                </c:pt>
                <c:pt idx="1200">
                  <c:v>0.189</c:v>
                </c:pt>
                <c:pt idx="1201">
                  <c:v>0.16</c:v>
                </c:pt>
                <c:pt idx="1202">
                  <c:v>0.16500000000000001</c:v>
                </c:pt>
                <c:pt idx="1203">
                  <c:v>0.17499999999999999</c:v>
                </c:pt>
                <c:pt idx="1204">
                  <c:v>0.184</c:v>
                </c:pt>
                <c:pt idx="1205">
                  <c:v>0.16600000000000001</c:v>
                </c:pt>
                <c:pt idx="1206">
                  <c:v>0.17399999999999999</c:v>
                </c:pt>
                <c:pt idx="1207">
                  <c:v>0.14499999999999999</c:v>
                </c:pt>
                <c:pt idx="1208">
                  <c:v>0.16800000000000001</c:v>
                </c:pt>
                <c:pt idx="1209">
                  <c:v>0.16400000000000001</c:v>
                </c:pt>
                <c:pt idx="1210">
                  <c:v>0.158</c:v>
                </c:pt>
                <c:pt idx="1211">
                  <c:v>0.16200000000000001</c:v>
                </c:pt>
                <c:pt idx="1212">
                  <c:v>0.13700000000000001</c:v>
                </c:pt>
                <c:pt idx="1213">
                  <c:v>1.6E-2</c:v>
                </c:pt>
                <c:pt idx="1214">
                  <c:v>0.182</c:v>
                </c:pt>
                <c:pt idx="1215">
                  <c:v>0.19800000000000001</c:v>
                </c:pt>
                <c:pt idx="1216">
                  <c:v>0.17499999999999999</c:v>
                </c:pt>
                <c:pt idx="1217">
                  <c:v>0</c:v>
                </c:pt>
                <c:pt idx="121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295-43E2-9BEE-6D3BA3F81C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3798952"/>
        <c:axId val="223795424"/>
      </c:lineChart>
      <c:lineChart>
        <c:grouping val="standard"/>
        <c:varyColors val="0"/>
        <c:ser>
          <c:idx val="0"/>
          <c:order val="0"/>
          <c:tx>
            <c:strRef>
              <c:f>'[Data KPI 2015 - 2018.xlsx]Sheet2'!$A$2</c:f>
              <c:strCache>
                <c:ptCount val="1"/>
                <c:pt idx="0">
                  <c:v>A1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'[Data KPI 2015 - 2018.xlsx]Sheet2'!$B$1:$ATX$1</c:f>
              <c:numCache>
                <c:formatCode>m/d/yyyy</c:formatCode>
                <c:ptCount val="1219"/>
                <c:pt idx="0">
                  <c:v>42014</c:v>
                </c:pt>
                <c:pt idx="1">
                  <c:v>42015</c:v>
                </c:pt>
                <c:pt idx="2">
                  <c:v>42016</c:v>
                </c:pt>
                <c:pt idx="3">
                  <c:v>42017</c:v>
                </c:pt>
                <c:pt idx="4">
                  <c:v>42018</c:v>
                </c:pt>
                <c:pt idx="5">
                  <c:v>42019</c:v>
                </c:pt>
                <c:pt idx="6">
                  <c:v>42020</c:v>
                </c:pt>
                <c:pt idx="7">
                  <c:v>42021</c:v>
                </c:pt>
                <c:pt idx="8">
                  <c:v>42022</c:v>
                </c:pt>
                <c:pt idx="9">
                  <c:v>42023</c:v>
                </c:pt>
                <c:pt idx="10">
                  <c:v>42024</c:v>
                </c:pt>
                <c:pt idx="11">
                  <c:v>42025</c:v>
                </c:pt>
                <c:pt idx="12">
                  <c:v>42026</c:v>
                </c:pt>
                <c:pt idx="13">
                  <c:v>42027</c:v>
                </c:pt>
                <c:pt idx="14">
                  <c:v>42028</c:v>
                </c:pt>
                <c:pt idx="15">
                  <c:v>42029</c:v>
                </c:pt>
                <c:pt idx="16">
                  <c:v>42030</c:v>
                </c:pt>
                <c:pt idx="17">
                  <c:v>42031</c:v>
                </c:pt>
                <c:pt idx="18">
                  <c:v>42032</c:v>
                </c:pt>
                <c:pt idx="19">
                  <c:v>42033</c:v>
                </c:pt>
                <c:pt idx="20">
                  <c:v>42034</c:v>
                </c:pt>
                <c:pt idx="21">
                  <c:v>42035</c:v>
                </c:pt>
                <c:pt idx="22">
                  <c:v>42036</c:v>
                </c:pt>
                <c:pt idx="23">
                  <c:v>42037</c:v>
                </c:pt>
                <c:pt idx="24">
                  <c:v>42038</c:v>
                </c:pt>
                <c:pt idx="25">
                  <c:v>42039</c:v>
                </c:pt>
                <c:pt idx="26">
                  <c:v>42040</c:v>
                </c:pt>
                <c:pt idx="27">
                  <c:v>42041</c:v>
                </c:pt>
                <c:pt idx="28">
                  <c:v>42042</c:v>
                </c:pt>
                <c:pt idx="29">
                  <c:v>42043</c:v>
                </c:pt>
                <c:pt idx="30">
                  <c:v>42044</c:v>
                </c:pt>
                <c:pt idx="31">
                  <c:v>42045</c:v>
                </c:pt>
                <c:pt idx="32">
                  <c:v>42046</c:v>
                </c:pt>
                <c:pt idx="33">
                  <c:v>42047</c:v>
                </c:pt>
                <c:pt idx="34">
                  <c:v>42048</c:v>
                </c:pt>
                <c:pt idx="35">
                  <c:v>42049</c:v>
                </c:pt>
                <c:pt idx="36">
                  <c:v>42050</c:v>
                </c:pt>
                <c:pt idx="37">
                  <c:v>42051</c:v>
                </c:pt>
                <c:pt idx="38">
                  <c:v>42052</c:v>
                </c:pt>
                <c:pt idx="39">
                  <c:v>42053</c:v>
                </c:pt>
                <c:pt idx="40">
                  <c:v>42054</c:v>
                </c:pt>
                <c:pt idx="41">
                  <c:v>42055</c:v>
                </c:pt>
                <c:pt idx="42">
                  <c:v>42056</c:v>
                </c:pt>
                <c:pt idx="43">
                  <c:v>42057</c:v>
                </c:pt>
                <c:pt idx="44">
                  <c:v>42058</c:v>
                </c:pt>
                <c:pt idx="45">
                  <c:v>42059</c:v>
                </c:pt>
                <c:pt idx="46">
                  <c:v>42060</c:v>
                </c:pt>
                <c:pt idx="47">
                  <c:v>42061</c:v>
                </c:pt>
                <c:pt idx="48">
                  <c:v>42062</c:v>
                </c:pt>
                <c:pt idx="49">
                  <c:v>42063</c:v>
                </c:pt>
                <c:pt idx="50">
                  <c:v>42064</c:v>
                </c:pt>
                <c:pt idx="51">
                  <c:v>42065</c:v>
                </c:pt>
                <c:pt idx="52">
                  <c:v>42066</c:v>
                </c:pt>
                <c:pt idx="53">
                  <c:v>42067</c:v>
                </c:pt>
                <c:pt idx="54">
                  <c:v>42068</c:v>
                </c:pt>
                <c:pt idx="55">
                  <c:v>42069</c:v>
                </c:pt>
                <c:pt idx="56">
                  <c:v>42070</c:v>
                </c:pt>
                <c:pt idx="57">
                  <c:v>42071</c:v>
                </c:pt>
                <c:pt idx="58">
                  <c:v>42072</c:v>
                </c:pt>
                <c:pt idx="59">
                  <c:v>42073</c:v>
                </c:pt>
                <c:pt idx="60">
                  <c:v>42074</c:v>
                </c:pt>
                <c:pt idx="61">
                  <c:v>42075</c:v>
                </c:pt>
                <c:pt idx="62">
                  <c:v>42076</c:v>
                </c:pt>
                <c:pt idx="63">
                  <c:v>42077</c:v>
                </c:pt>
                <c:pt idx="64">
                  <c:v>42078</c:v>
                </c:pt>
                <c:pt idx="65">
                  <c:v>42079</c:v>
                </c:pt>
                <c:pt idx="66">
                  <c:v>42080</c:v>
                </c:pt>
                <c:pt idx="67">
                  <c:v>42081</c:v>
                </c:pt>
                <c:pt idx="68">
                  <c:v>42082</c:v>
                </c:pt>
                <c:pt idx="69">
                  <c:v>42083</c:v>
                </c:pt>
                <c:pt idx="70">
                  <c:v>42084</c:v>
                </c:pt>
                <c:pt idx="71">
                  <c:v>42085</c:v>
                </c:pt>
                <c:pt idx="72">
                  <c:v>42086</c:v>
                </c:pt>
                <c:pt idx="73">
                  <c:v>42087</c:v>
                </c:pt>
                <c:pt idx="74">
                  <c:v>42088</c:v>
                </c:pt>
                <c:pt idx="75">
                  <c:v>42089</c:v>
                </c:pt>
                <c:pt idx="76">
                  <c:v>42090</c:v>
                </c:pt>
                <c:pt idx="77">
                  <c:v>42091</c:v>
                </c:pt>
                <c:pt idx="78">
                  <c:v>42092</c:v>
                </c:pt>
                <c:pt idx="79">
                  <c:v>42093</c:v>
                </c:pt>
                <c:pt idx="80">
                  <c:v>42094</c:v>
                </c:pt>
                <c:pt idx="81">
                  <c:v>42095</c:v>
                </c:pt>
                <c:pt idx="82">
                  <c:v>42096</c:v>
                </c:pt>
                <c:pt idx="83">
                  <c:v>42097</c:v>
                </c:pt>
                <c:pt idx="84">
                  <c:v>42098</c:v>
                </c:pt>
                <c:pt idx="85">
                  <c:v>42099</c:v>
                </c:pt>
                <c:pt idx="86">
                  <c:v>42100</c:v>
                </c:pt>
                <c:pt idx="87">
                  <c:v>42101</c:v>
                </c:pt>
                <c:pt idx="88">
                  <c:v>42102</c:v>
                </c:pt>
                <c:pt idx="89">
                  <c:v>42103</c:v>
                </c:pt>
                <c:pt idx="90">
                  <c:v>42104</c:v>
                </c:pt>
                <c:pt idx="91">
                  <c:v>42105</c:v>
                </c:pt>
                <c:pt idx="92">
                  <c:v>42106</c:v>
                </c:pt>
                <c:pt idx="93">
                  <c:v>42107</c:v>
                </c:pt>
                <c:pt idx="94">
                  <c:v>42108</c:v>
                </c:pt>
                <c:pt idx="95">
                  <c:v>42109</c:v>
                </c:pt>
                <c:pt idx="96">
                  <c:v>42110</c:v>
                </c:pt>
                <c:pt idx="97">
                  <c:v>42111</c:v>
                </c:pt>
                <c:pt idx="98">
                  <c:v>42112</c:v>
                </c:pt>
                <c:pt idx="99">
                  <c:v>42113</c:v>
                </c:pt>
                <c:pt idx="100">
                  <c:v>42114</c:v>
                </c:pt>
                <c:pt idx="101">
                  <c:v>42115</c:v>
                </c:pt>
                <c:pt idx="102">
                  <c:v>42116</c:v>
                </c:pt>
                <c:pt idx="103">
                  <c:v>42117</c:v>
                </c:pt>
                <c:pt idx="104">
                  <c:v>42118</c:v>
                </c:pt>
                <c:pt idx="105">
                  <c:v>42119</c:v>
                </c:pt>
                <c:pt idx="106">
                  <c:v>42120</c:v>
                </c:pt>
                <c:pt idx="107">
                  <c:v>42121</c:v>
                </c:pt>
                <c:pt idx="108">
                  <c:v>42122</c:v>
                </c:pt>
                <c:pt idx="109">
                  <c:v>42123</c:v>
                </c:pt>
                <c:pt idx="110">
                  <c:v>42124</c:v>
                </c:pt>
                <c:pt idx="111">
                  <c:v>42125</c:v>
                </c:pt>
                <c:pt idx="112">
                  <c:v>42126</c:v>
                </c:pt>
                <c:pt idx="113">
                  <c:v>42127</c:v>
                </c:pt>
                <c:pt idx="114">
                  <c:v>42128</c:v>
                </c:pt>
                <c:pt idx="115">
                  <c:v>42129</c:v>
                </c:pt>
                <c:pt idx="116">
                  <c:v>42130</c:v>
                </c:pt>
                <c:pt idx="117">
                  <c:v>42131</c:v>
                </c:pt>
                <c:pt idx="118">
                  <c:v>42132</c:v>
                </c:pt>
                <c:pt idx="119">
                  <c:v>42133</c:v>
                </c:pt>
                <c:pt idx="120">
                  <c:v>42134</c:v>
                </c:pt>
                <c:pt idx="121">
                  <c:v>42135</c:v>
                </c:pt>
                <c:pt idx="122">
                  <c:v>42136</c:v>
                </c:pt>
                <c:pt idx="123">
                  <c:v>42137</c:v>
                </c:pt>
                <c:pt idx="124">
                  <c:v>42138</c:v>
                </c:pt>
                <c:pt idx="125">
                  <c:v>42139</c:v>
                </c:pt>
                <c:pt idx="126">
                  <c:v>42140</c:v>
                </c:pt>
                <c:pt idx="127">
                  <c:v>42141</c:v>
                </c:pt>
                <c:pt idx="128">
                  <c:v>42142</c:v>
                </c:pt>
                <c:pt idx="129">
                  <c:v>42143</c:v>
                </c:pt>
                <c:pt idx="130">
                  <c:v>42144</c:v>
                </c:pt>
                <c:pt idx="131">
                  <c:v>42145</c:v>
                </c:pt>
                <c:pt idx="132">
                  <c:v>42146</c:v>
                </c:pt>
                <c:pt idx="133">
                  <c:v>42147</c:v>
                </c:pt>
                <c:pt idx="134">
                  <c:v>42148</c:v>
                </c:pt>
                <c:pt idx="135">
                  <c:v>42149</c:v>
                </c:pt>
                <c:pt idx="136">
                  <c:v>42150</c:v>
                </c:pt>
                <c:pt idx="137">
                  <c:v>42151</c:v>
                </c:pt>
                <c:pt idx="138">
                  <c:v>42152</c:v>
                </c:pt>
                <c:pt idx="139">
                  <c:v>42153</c:v>
                </c:pt>
                <c:pt idx="140">
                  <c:v>42154</c:v>
                </c:pt>
                <c:pt idx="141">
                  <c:v>42155</c:v>
                </c:pt>
                <c:pt idx="142">
                  <c:v>42156</c:v>
                </c:pt>
                <c:pt idx="143">
                  <c:v>42157</c:v>
                </c:pt>
                <c:pt idx="144">
                  <c:v>42158</c:v>
                </c:pt>
                <c:pt idx="145">
                  <c:v>42159</c:v>
                </c:pt>
                <c:pt idx="146">
                  <c:v>42160</c:v>
                </c:pt>
                <c:pt idx="147">
                  <c:v>42161</c:v>
                </c:pt>
                <c:pt idx="148">
                  <c:v>42162</c:v>
                </c:pt>
                <c:pt idx="149">
                  <c:v>42163</c:v>
                </c:pt>
                <c:pt idx="150">
                  <c:v>42164</c:v>
                </c:pt>
                <c:pt idx="151">
                  <c:v>42165</c:v>
                </c:pt>
                <c:pt idx="152">
                  <c:v>42166</c:v>
                </c:pt>
                <c:pt idx="153">
                  <c:v>42167</c:v>
                </c:pt>
                <c:pt idx="154">
                  <c:v>42168</c:v>
                </c:pt>
                <c:pt idx="155">
                  <c:v>42169</c:v>
                </c:pt>
                <c:pt idx="156">
                  <c:v>42170</c:v>
                </c:pt>
                <c:pt idx="157">
                  <c:v>42171</c:v>
                </c:pt>
                <c:pt idx="158">
                  <c:v>42172</c:v>
                </c:pt>
                <c:pt idx="159">
                  <c:v>42173</c:v>
                </c:pt>
                <c:pt idx="160">
                  <c:v>42174</c:v>
                </c:pt>
                <c:pt idx="161">
                  <c:v>42175</c:v>
                </c:pt>
                <c:pt idx="162">
                  <c:v>42176</c:v>
                </c:pt>
                <c:pt idx="163">
                  <c:v>42177</c:v>
                </c:pt>
                <c:pt idx="164">
                  <c:v>42178</c:v>
                </c:pt>
                <c:pt idx="165">
                  <c:v>42179</c:v>
                </c:pt>
                <c:pt idx="166">
                  <c:v>42180</c:v>
                </c:pt>
                <c:pt idx="167">
                  <c:v>42181</c:v>
                </c:pt>
                <c:pt idx="168">
                  <c:v>42182</c:v>
                </c:pt>
                <c:pt idx="169">
                  <c:v>42183</c:v>
                </c:pt>
                <c:pt idx="170">
                  <c:v>42184</c:v>
                </c:pt>
                <c:pt idx="171">
                  <c:v>42185</c:v>
                </c:pt>
                <c:pt idx="172">
                  <c:v>42186</c:v>
                </c:pt>
                <c:pt idx="173">
                  <c:v>42187</c:v>
                </c:pt>
                <c:pt idx="174">
                  <c:v>42188</c:v>
                </c:pt>
                <c:pt idx="175">
                  <c:v>42189</c:v>
                </c:pt>
                <c:pt idx="176">
                  <c:v>42190</c:v>
                </c:pt>
                <c:pt idx="177">
                  <c:v>42191</c:v>
                </c:pt>
                <c:pt idx="178">
                  <c:v>42192</c:v>
                </c:pt>
                <c:pt idx="179">
                  <c:v>42193</c:v>
                </c:pt>
                <c:pt idx="180">
                  <c:v>42194</c:v>
                </c:pt>
                <c:pt idx="181">
                  <c:v>42195</c:v>
                </c:pt>
                <c:pt idx="182">
                  <c:v>42196</c:v>
                </c:pt>
                <c:pt idx="183">
                  <c:v>42197</c:v>
                </c:pt>
                <c:pt idx="184">
                  <c:v>42198</c:v>
                </c:pt>
                <c:pt idx="185">
                  <c:v>42199</c:v>
                </c:pt>
                <c:pt idx="186">
                  <c:v>42200</c:v>
                </c:pt>
                <c:pt idx="187">
                  <c:v>42201</c:v>
                </c:pt>
                <c:pt idx="188">
                  <c:v>42202</c:v>
                </c:pt>
                <c:pt idx="189">
                  <c:v>42203</c:v>
                </c:pt>
                <c:pt idx="190">
                  <c:v>42204</c:v>
                </c:pt>
                <c:pt idx="191">
                  <c:v>42205</c:v>
                </c:pt>
                <c:pt idx="192">
                  <c:v>42206</c:v>
                </c:pt>
                <c:pt idx="193">
                  <c:v>42207</c:v>
                </c:pt>
                <c:pt idx="194">
                  <c:v>42208</c:v>
                </c:pt>
                <c:pt idx="195">
                  <c:v>42209</c:v>
                </c:pt>
                <c:pt idx="196">
                  <c:v>42210</c:v>
                </c:pt>
                <c:pt idx="197">
                  <c:v>42211</c:v>
                </c:pt>
                <c:pt idx="198">
                  <c:v>42212</c:v>
                </c:pt>
                <c:pt idx="199">
                  <c:v>42213</c:v>
                </c:pt>
                <c:pt idx="200">
                  <c:v>42214</c:v>
                </c:pt>
                <c:pt idx="201">
                  <c:v>42215</c:v>
                </c:pt>
                <c:pt idx="202">
                  <c:v>42216</c:v>
                </c:pt>
                <c:pt idx="203">
                  <c:v>42217</c:v>
                </c:pt>
                <c:pt idx="204">
                  <c:v>42218</c:v>
                </c:pt>
                <c:pt idx="205">
                  <c:v>42219</c:v>
                </c:pt>
                <c:pt idx="206">
                  <c:v>42220</c:v>
                </c:pt>
                <c:pt idx="207">
                  <c:v>42221</c:v>
                </c:pt>
                <c:pt idx="208">
                  <c:v>42222</c:v>
                </c:pt>
                <c:pt idx="209">
                  <c:v>42223</c:v>
                </c:pt>
                <c:pt idx="210">
                  <c:v>42224</c:v>
                </c:pt>
                <c:pt idx="211">
                  <c:v>42225</c:v>
                </c:pt>
                <c:pt idx="212">
                  <c:v>42226</c:v>
                </c:pt>
                <c:pt idx="213">
                  <c:v>42227</c:v>
                </c:pt>
                <c:pt idx="214">
                  <c:v>42228</c:v>
                </c:pt>
                <c:pt idx="215">
                  <c:v>42229</c:v>
                </c:pt>
                <c:pt idx="216">
                  <c:v>42230</c:v>
                </c:pt>
                <c:pt idx="217">
                  <c:v>42231</c:v>
                </c:pt>
                <c:pt idx="218">
                  <c:v>42232</c:v>
                </c:pt>
                <c:pt idx="219">
                  <c:v>42233</c:v>
                </c:pt>
                <c:pt idx="220">
                  <c:v>42234</c:v>
                </c:pt>
                <c:pt idx="221">
                  <c:v>42235</c:v>
                </c:pt>
                <c:pt idx="222">
                  <c:v>42236</c:v>
                </c:pt>
                <c:pt idx="223">
                  <c:v>42237</c:v>
                </c:pt>
                <c:pt idx="224">
                  <c:v>42238</c:v>
                </c:pt>
                <c:pt idx="225">
                  <c:v>42239</c:v>
                </c:pt>
                <c:pt idx="226">
                  <c:v>42240</c:v>
                </c:pt>
                <c:pt idx="227">
                  <c:v>42241</c:v>
                </c:pt>
                <c:pt idx="228">
                  <c:v>42242</c:v>
                </c:pt>
                <c:pt idx="229">
                  <c:v>42243</c:v>
                </c:pt>
                <c:pt idx="230">
                  <c:v>42244</c:v>
                </c:pt>
                <c:pt idx="231">
                  <c:v>42245</c:v>
                </c:pt>
                <c:pt idx="232">
                  <c:v>42246</c:v>
                </c:pt>
                <c:pt idx="233">
                  <c:v>42247</c:v>
                </c:pt>
                <c:pt idx="234">
                  <c:v>42248</c:v>
                </c:pt>
                <c:pt idx="235">
                  <c:v>42249</c:v>
                </c:pt>
                <c:pt idx="236">
                  <c:v>42250</c:v>
                </c:pt>
                <c:pt idx="237">
                  <c:v>42251</c:v>
                </c:pt>
                <c:pt idx="238">
                  <c:v>42252</c:v>
                </c:pt>
                <c:pt idx="239">
                  <c:v>42253</c:v>
                </c:pt>
                <c:pt idx="240">
                  <c:v>42254</c:v>
                </c:pt>
                <c:pt idx="241">
                  <c:v>42255</c:v>
                </c:pt>
                <c:pt idx="242">
                  <c:v>42256</c:v>
                </c:pt>
                <c:pt idx="243">
                  <c:v>42257</c:v>
                </c:pt>
                <c:pt idx="244">
                  <c:v>42258</c:v>
                </c:pt>
                <c:pt idx="245">
                  <c:v>42259</c:v>
                </c:pt>
                <c:pt idx="246">
                  <c:v>42260</c:v>
                </c:pt>
                <c:pt idx="247">
                  <c:v>42261</c:v>
                </c:pt>
                <c:pt idx="248">
                  <c:v>42262</c:v>
                </c:pt>
                <c:pt idx="249">
                  <c:v>42263</c:v>
                </c:pt>
                <c:pt idx="250">
                  <c:v>42264</c:v>
                </c:pt>
                <c:pt idx="251">
                  <c:v>42265</c:v>
                </c:pt>
                <c:pt idx="252">
                  <c:v>42266</c:v>
                </c:pt>
                <c:pt idx="253">
                  <c:v>42267</c:v>
                </c:pt>
                <c:pt idx="254">
                  <c:v>42268</c:v>
                </c:pt>
                <c:pt idx="255">
                  <c:v>42269</c:v>
                </c:pt>
                <c:pt idx="256">
                  <c:v>42270</c:v>
                </c:pt>
                <c:pt idx="257">
                  <c:v>42271</c:v>
                </c:pt>
                <c:pt idx="258">
                  <c:v>42272</c:v>
                </c:pt>
                <c:pt idx="259">
                  <c:v>42273</c:v>
                </c:pt>
                <c:pt idx="260">
                  <c:v>42274</c:v>
                </c:pt>
                <c:pt idx="261">
                  <c:v>42275</c:v>
                </c:pt>
                <c:pt idx="262">
                  <c:v>42276</c:v>
                </c:pt>
                <c:pt idx="263">
                  <c:v>42277</c:v>
                </c:pt>
                <c:pt idx="264">
                  <c:v>42278</c:v>
                </c:pt>
                <c:pt idx="265">
                  <c:v>42279</c:v>
                </c:pt>
                <c:pt idx="266">
                  <c:v>42280</c:v>
                </c:pt>
                <c:pt idx="267">
                  <c:v>42281</c:v>
                </c:pt>
                <c:pt idx="268">
                  <c:v>42282</c:v>
                </c:pt>
                <c:pt idx="269">
                  <c:v>42283</c:v>
                </c:pt>
                <c:pt idx="270">
                  <c:v>42284</c:v>
                </c:pt>
                <c:pt idx="271">
                  <c:v>42285</c:v>
                </c:pt>
                <c:pt idx="272">
                  <c:v>42286</c:v>
                </c:pt>
                <c:pt idx="273">
                  <c:v>42287</c:v>
                </c:pt>
                <c:pt idx="274">
                  <c:v>42288</c:v>
                </c:pt>
                <c:pt idx="275">
                  <c:v>42289</c:v>
                </c:pt>
                <c:pt idx="276">
                  <c:v>42290</c:v>
                </c:pt>
                <c:pt idx="277">
                  <c:v>42291</c:v>
                </c:pt>
                <c:pt idx="278">
                  <c:v>42292</c:v>
                </c:pt>
                <c:pt idx="279">
                  <c:v>42293</c:v>
                </c:pt>
                <c:pt idx="280">
                  <c:v>42294</c:v>
                </c:pt>
                <c:pt idx="281">
                  <c:v>42295</c:v>
                </c:pt>
                <c:pt idx="282">
                  <c:v>42296</c:v>
                </c:pt>
                <c:pt idx="283">
                  <c:v>42297</c:v>
                </c:pt>
                <c:pt idx="284">
                  <c:v>42298</c:v>
                </c:pt>
                <c:pt idx="285">
                  <c:v>42299</c:v>
                </c:pt>
                <c:pt idx="286">
                  <c:v>42300</c:v>
                </c:pt>
                <c:pt idx="287">
                  <c:v>42301</c:v>
                </c:pt>
                <c:pt idx="288">
                  <c:v>42302</c:v>
                </c:pt>
                <c:pt idx="289">
                  <c:v>42303</c:v>
                </c:pt>
                <c:pt idx="290">
                  <c:v>42304</c:v>
                </c:pt>
                <c:pt idx="291">
                  <c:v>42305</c:v>
                </c:pt>
                <c:pt idx="292">
                  <c:v>42306</c:v>
                </c:pt>
                <c:pt idx="293">
                  <c:v>42307</c:v>
                </c:pt>
                <c:pt idx="294">
                  <c:v>42308</c:v>
                </c:pt>
                <c:pt idx="295">
                  <c:v>42309</c:v>
                </c:pt>
                <c:pt idx="296">
                  <c:v>42310</c:v>
                </c:pt>
                <c:pt idx="297">
                  <c:v>42311</c:v>
                </c:pt>
                <c:pt idx="298">
                  <c:v>42312</c:v>
                </c:pt>
                <c:pt idx="299">
                  <c:v>42313</c:v>
                </c:pt>
                <c:pt idx="300">
                  <c:v>42314</c:v>
                </c:pt>
                <c:pt idx="301">
                  <c:v>42315</c:v>
                </c:pt>
                <c:pt idx="302">
                  <c:v>42316</c:v>
                </c:pt>
                <c:pt idx="303">
                  <c:v>42317</c:v>
                </c:pt>
                <c:pt idx="304">
                  <c:v>42318</c:v>
                </c:pt>
                <c:pt idx="305">
                  <c:v>42319</c:v>
                </c:pt>
                <c:pt idx="306">
                  <c:v>42320</c:v>
                </c:pt>
                <c:pt idx="307">
                  <c:v>42321</c:v>
                </c:pt>
                <c:pt idx="308">
                  <c:v>42322</c:v>
                </c:pt>
                <c:pt idx="309">
                  <c:v>42323</c:v>
                </c:pt>
                <c:pt idx="310">
                  <c:v>42324</c:v>
                </c:pt>
                <c:pt idx="311">
                  <c:v>42325</c:v>
                </c:pt>
                <c:pt idx="312">
                  <c:v>42326</c:v>
                </c:pt>
                <c:pt idx="313">
                  <c:v>42327</c:v>
                </c:pt>
                <c:pt idx="314">
                  <c:v>42328</c:v>
                </c:pt>
                <c:pt idx="315">
                  <c:v>42329</c:v>
                </c:pt>
                <c:pt idx="316">
                  <c:v>42330</c:v>
                </c:pt>
                <c:pt idx="317">
                  <c:v>42331</c:v>
                </c:pt>
                <c:pt idx="318">
                  <c:v>42332</c:v>
                </c:pt>
                <c:pt idx="319">
                  <c:v>42333</c:v>
                </c:pt>
                <c:pt idx="320">
                  <c:v>42334</c:v>
                </c:pt>
                <c:pt idx="321">
                  <c:v>42335</c:v>
                </c:pt>
                <c:pt idx="322">
                  <c:v>42336</c:v>
                </c:pt>
                <c:pt idx="323">
                  <c:v>42337</c:v>
                </c:pt>
                <c:pt idx="324">
                  <c:v>42338</c:v>
                </c:pt>
                <c:pt idx="325">
                  <c:v>42339</c:v>
                </c:pt>
                <c:pt idx="326">
                  <c:v>42340</c:v>
                </c:pt>
                <c:pt idx="327">
                  <c:v>42341</c:v>
                </c:pt>
                <c:pt idx="328">
                  <c:v>42342</c:v>
                </c:pt>
                <c:pt idx="329">
                  <c:v>42343</c:v>
                </c:pt>
                <c:pt idx="330">
                  <c:v>42344</c:v>
                </c:pt>
                <c:pt idx="331">
                  <c:v>42345</c:v>
                </c:pt>
                <c:pt idx="332">
                  <c:v>42346</c:v>
                </c:pt>
                <c:pt idx="333">
                  <c:v>42347</c:v>
                </c:pt>
                <c:pt idx="334">
                  <c:v>42348</c:v>
                </c:pt>
                <c:pt idx="335">
                  <c:v>42349</c:v>
                </c:pt>
                <c:pt idx="336">
                  <c:v>42350</c:v>
                </c:pt>
                <c:pt idx="337">
                  <c:v>42351</c:v>
                </c:pt>
                <c:pt idx="338">
                  <c:v>42352</c:v>
                </c:pt>
                <c:pt idx="339">
                  <c:v>42353</c:v>
                </c:pt>
                <c:pt idx="340">
                  <c:v>42354</c:v>
                </c:pt>
                <c:pt idx="341">
                  <c:v>42355</c:v>
                </c:pt>
                <c:pt idx="342">
                  <c:v>42356</c:v>
                </c:pt>
                <c:pt idx="343">
                  <c:v>42357</c:v>
                </c:pt>
                <c:pt idx="344">
                  <c:v>42358</c:v>
                </c:pt>
                <c:pt idx="345">
                  <c:v>42359</c:v>
                </c:pt>
                <c:pt idx="346">
                  <c:v>42360</c:v>
                </c:pt>
                <c:pt idx="347">
                  <c:v>42361</c:v>
                </c:pt>
                <c:pt idx="348">
                  <c:v>42362</c:v>
                </c:pt>
                <c:pt idx="349">
                  <c:v>42363</c:v>
                </c:pt>
                <c:pt idx="350">
                  <c:v>42364</c:v>
                </c:pt>
                <c:pt idx="351">
                  <c:v>42365</c:v>
                </c:pt>
                <c:pt idx="352">
                  <c:v>42366</c:v>
                </c:pt>
                <c:pt idx="353">
                  <c:v>42367</c:v>
                </c:pt>
                <c:pt idx="354">
                  <c:v>42368</c:v>
                </c:pt>
                <c:pt idx="355">
                  <c:v>42369</c:v>
                </c:pt>
                <c:pt idx="356">
                  <c:v>42370</c:v>
                </c:pt>
                <c:pt idx="357">
                  <c:v>42371</c:v>
                </c:pt>
                <c:pt idx="358">
                  <c:v>42372</c:v>
                </c:pt>
                <c:pt idx="359">
                  <c:v>42373</c:v>
                </c:pt>
                <c:pt idx="360">
                  <c:v>42374</c:v>
                </c:pt>
                <c:pt idx="361">
                  <c:v>42375</c:v>
                </c:pt>
                <c:pt idx="362">
                  <c:v>42376</c:v>
                </c:pt>
                <c:pt idx="363">
                  <c:v>42377</c:v>
                </c:pt>
                <c:pt idx="364">
                  <c:v>42378</c:v>
                </c:pt>
                <c:pt idx="365">
                  <c:v>42379</c:v>
                </c:pt>
                <c:pt idx="366">
                  <c:v>42380</c:v>
                </c:pt>
                <c:pt idx="367">
                  <c:v>42381</c:v>
                </c:pt>
                <c:pt idx="368">
                  <c:v>42382</c:v>
                </c:pt>
                <c:pt idx="369">
                  <c:v>42383</c:v>
                </c:pt>
                <c:pt idx="370">
                  <c:v>42384</c:v>
                </c:pt>
                <c:pt idx="371">
                  <c:v>42385</c:v>
                </c:pt>
                <c:pt idx="372">
                  <c:v>42386</c:v>
                </c:pt>
                <c:pt idx="373">
                  <c:v>42387</c:v>
                </c:pt>
                <c:pt idx="374">
                  <c:v>42388</c:v>
                </c:pt>
                <c:pt idx="375">
                  <c:v>42389</c:v>
                </c:pt>
                <c:pt idx="376">
                  <c:v>42390</c:v>
                </c:pt>
                <c:pt idx="377">
                  <c:v>42391</c:v>
                </c:pt>
                <c:pt idx="378">
                  <c:v>42392</c:v>
                </c:pt>
                <c:pt idx="379">
                  <c:v>42393</c:v>
                </c:pt>
                <c:pt idx="380">
                  <c:v>42394</c:v>
                </c:pt>
                <c:pt idx="381">
                  <c:v>42395</c:v>
                </c:pt>
                <c:pt idx="382">
                  <c:v>42396</c:v>
                </c:pt>
                <c:pt idx="383">
                  <c:v>42397</c:v>
                </c:pt>
                <c:pt idx="384">
                  <c:v>42398</c:v>
                </c:pt>
                <c:pt idx="385">
                  <c:v>42399</c:v>
                </c:pt>
                <c:pt idx="386">
                  <c:v>42400</c:v>
                </c:pt>
                <c:pt idx="387">
                  <c:v>42401</c:v>
                </c:pt>
                <c:pt idx="388">
                  <c:v>42402</c:v>
                </c:pt>
                <c:pt idx="389">
                  <c:v>42403</c:v>
                </c:pt>
                <c:pt idx="390">
                  <c:v>42404</c:v>
                </c:pt>
                <c:pt idx="391">
                  <c:v>42405</c:v>
                </c:pt>
                <c:pt idx="392">
                  <c:v>42406</c:v>
                </c:pt>
                <c:pt idx="393">
                  <c:v>42407</c:v>
                </c:pt>
                <c:pt idx="394">
                  <c:v>42408</c:v>
                </c:pt>
                <c:pt idx="395">
                  <c:v>42409</c:v>
                </c:pt>
                <c:pt idx="396">
                  <c:v>42410</c:v>
                </c:pt>
                <c:pt idx="397">
                  <c:v>42411</c:v>
                </c:pt>
                <c:pt idx="398">
                  <c:v>42412</c:v>
                </c:pt>
                <c:pt idx="399">
                  <c:v>42413</c:v>
                </c:pt>
                <c:pt idx="400">
                  <c:v>42414</c:v>
                </c:pt>
                <c:pt idx="401">
                  <c:v>42415</c:v>
                </c:pt>
                <c:pt idx="402">
                  <c:v>42416</c:v>
                </c:pt>
                <c:pt idx="403">
                  <c:v>42417</c:v>
                </c:pt>
                <c:pt idx="404">
                  <c:v>42418</c:v>
                </c:pt>
                <c:pt idx="405">
                  <c:v>42419</c:v>
                </c:pt>
                <c:pt idx="406">
                  <c:v>42420</c:v>
                </c:pt>
                <c:pt idx="407">
                  <c:v>42421</c:v>
                </c:pt>
                <c:pt idx="408">
                  <c:v>42422</c:v>
                </c:pt>
                <c:pt idx="409">
                  <c:v>42423</c:v>
                </c:pt>
                <c:pt idx="410">
                  <c:v>42424</c:v>
                </c:pt>
                <c:pt idx="411">
                  <c:v>42425</c:v>
                </c:pt>
                <c:pt idx="412">
                  <c:v>42426</c:v>
                </c:pt>
                <c:pt idx="413">
                  <c:v>42427</c:v>
                </c:pt>
                <c:pt idx="414">
                  <c:v>42428</c:v>
                </c:pt>
                <c:pt idx="415">
                  <c:v>42429</c:v>
                </c:pt>
                <c:pt idx="416">
                  <c:v>42430</c:v>
                </c:pt>
                <c:pt idx="417">
                  <c:v>42431</c:v>
                </c:pt>
                <c:pt idx="418">
                  <c:v>42432</c:v>
                </c:pt>
                <c:pt idx="419">
                  <c:v>42433</c:v>
                </c:pt>
                <c:pt idx="420">
                  <c:v>42434</c:v>
                </c:pt>
                <c:pt idx="421">
                  <c:v>42435</c:v>
                </c:pt>
                <c:pt idx="422">
                  <c:v>42436</c:v>
                </c:pt>
                <c:pt idx="423">
                  <c:v>42437</c:v>
                </c:pt>
                <c:pt idx="424">
                  <c:v>42438</c:v>
                </c:pt>
                <c:pt idx="425">
                  <c:v>42439</c:v>
                </c:pt>
                <c:pt idx="426">
                  <c:v>42440</c:v>
                </c:pt>
                <c:pt idx="427">
                  <c:v>42441</c:v>
                </c:pt>
                <c:pt idx="428">
                  <c:v>42442</c:v>
                </c:pt>
                <c:pt idx="429">
                  <c:v>42443</c:v>
                </c:pt>
                <c:pt idx="430">
                  <c:v>42444</c:v>
                </c:pt>
                <c:pt idx="431">
                  <c:v>42445</c:v>
                </c:pt>
                <c:pt idx="432">
                  <c:v>42446</c:v>
                </c:pt>
                <c:pt idx="433">
                  <c:v>42447</c:v>
                </c:pt>
                <c:pt idx="434">
                  <c:v>42448</c:v>
                </c:pt>
                <c:pt idx="435">
                  <c:v>42449</c:v>
                </c:pt>
                <c:pt idx="436">
                  <c:v>42450</c:v>
                </c:pt>
                <c:pt idx="437">
                  <c:v>42451</c:v>
                </c:pt>
                <c:pt idx="438">
                  <c:v>42452</c:v>
                </c:pt>
                <c:pt idx="439">
                  <c:v>42453</c:v>
                </c:pt>
                <c:pt idx="440">
                  <c:v>42454</c:v>
                </c:pt>
                <c:pt idx="441">
                  <c:v>42455</c:v>
                </c:pt>
                <c:pt idx="442">
                  <c:v>42456</c:v>
                </c:pt>
                <c:pt idx="443">
                  <c:v>42457</c:v>
                </c:pt>
                <c:pt idx="444">
                  <c:v>42458</c:v>
                </c:pt>
                <c:pt idx="445">
                  <c:v>42459</c:v>
                </c:pt>
                <c:pt idx="446">
                  <c:v>42460</c:v>
                </c:pt>
                <c:pt idx="447">
                  <c:v>42461</c:v>
                </c:pt>
                <c:pt idx="448">
                  <c:v>42462</c:v>
                </c:pt>
                <c:pt idx="449">
                  <c:v>42463</c:v>
                </c:pt>
                <c:pt idx="450">
                  <c:v>42464</c:v>
                </c:pt>
                <c:pt idx="451">
                  <c:v>42465</c:v>
                </c:pt>
                <c:pt idx="452">
                  <c:v>42466</c:v>
                </c:pt>
                <c:pt idx="453">
                  <c:v>42467</c:v>
                </c:pt>
                <c:pt idx="454">
                  <c:v>42468</c:v>
                </c:pt>
                <c:pt idx="455">
                  <c:v>42469</c:v>
                </c:pt>
                <c:pt idx="456">
                  <c:v>42470</c:v>
                </c:pt>
                <c:pt idx="457">
                  <c:v>42471</c:v>
                </c:pt>
                <c:pt idx="458">
                  <c:v>42472</c:v>
                </c:pt>
                <c:pt idx="459">
                  <c:v>42473</c:v>
                </c:pt>
                <c:pt idx="460">
                  <c:v>42474</c:v>
                </c:pt>
                <c:pt idx="461">
                  <c:v>42475</c:v>
                </c:pt>
                <c:pt idx="462">
                  <c:v>42476</c:v>
                </c:pt>
                <c:pt idx="463">
                  <c:v>42477</c:v>
                </c:pt>
                <c:pt idx="464">
                  <c:v>42478</c:v>
                </c:pt>
                <c:pt idx="465">
                  <c:v>42479</c:v>
                </c:pt>
                <c:pt idx="466">
                  <c:v>42480</c:v>
                </c:pt>
                <c:pt idx="467">
                  <c:v>42481</c:v>
                </c:pt>
                <c:pt idx="468">
                  <c:v>42482</c:v>
                </c:pt>
                <c:pt idx="469">
                  <c:v>42483</c:v>
                </c:pt>
                <c:pt idx="470">
                  <c:v>42484</c:v>
                </c:pt>
                <c:pt idx="471">
                  <c:v>42485</c:v>
                </c:pt>
                <c:pt idx="472">
                  <c:v>42486</c:v>
                </c:pt>
                <c:pt idx="473">
                  <c:v>42487</c:v>
                </c:pt>
                <c:pt idx="474">
                  <c:v>42488</c:v>
                </c:pt>
                <c:pt idx="475">
                  <c:v>42489</c:v>
                </c:pt>
                <c:pt idx="476">
                  <c:v>42490</c:v>
                </c:pt>
                <c:pt idx="477">
                  <c:v>42491</c:v>
                </c:pt>
                <c:pt idx="478">
                  <c:v>42492</c:v>
                </c:pt>
                <c:pt idx="479">
                  <c:v>42493</c:v>
                </c:pt>
                <c:pt idx="480">
                  <c:v>42494</c:v>
                </c:pt>
                <c:pt idx="481">
                  <c:v>42495</c:v>
                </c:pt>
                <c:pt idx="482">
                  <c:v>42496</c:v>
                </c:pt>
                <c:pt idx="483">
                  <c:v>42497</c:v>
                </c:pt>
                <c:pt idx="484">
                  <c:v>42498</c:v>
                </c:pt>
                <c:pt idx="485">
                  <c:v>42499</c:v>
                </c:pt>
                <c:pt idx="486">
                  <c:v>42500</c:v>
                </c:pt>
                <c:pt idx="487">
                  <c:v>42501</c:v>
                </c:pt>
                <c:pt idx="488">
                  <c:v>42502</c:v>
                </c:pt>
                <c:pt idx="489">
                  <c:v>42503</c:v>
                </c:pt>
                <c:pt idx="490">
                  <c:v>42504</c:v>
                </c:pt>
                <c:pt idx="491">
                  <c:v>42505</c:v>
                </c:pt>
                <c:pt idx="492">
                  <c:v>42506</c:v>
                </c:pt>
                <c:pt idx="493">
                  <c:v>42507</c:v>
                </c:pt>
                <c:pt idx="494">
                  <c:v>42508</c:v>
                </c:pt>
                <c:pt idx="495">
                  <c:v>42509</c:v>
                </c:pt>
                <c:pt idx="496">
                  <c:v>42510</c:v>
                </c:pt>
                <c:pt idx="497">
                  <c:v>42511</c:v>
                </c:pt>
                <c:pt idx="498">
                  <c:v>42512</c:v>
                </c:pt>
                <c:pt idx="499">
                  <c:v>42513</c:v>
                </c:pt>
                <c:pt idx="500">
                  <c:v>42514</c:v>
                </c:pt>
                <c:pt idx="501">
                  <c:v>42515</c:v>
                </c:pt>
                <c:pt idx="502">
                  <c:v>42516</c:v>
                </c:pt>
                <c:pt idx="503">
                  <c:v>42517</c:v>
                </c:pt>
                <c:pt idx="504">
                  <c:v>42518</c:v>
                </c:pt>
                <c:pt idx="505">
                  <c:v>42519</c:v>
                </c:pt>
                <c:pt idx="506">
                  <c:v>42520</c:v>
                </c:pt>
                <c:pt idx="507">
                  <c:v>42521</c:v>
                </c:pt>
                <c:pt idx="508">
                  <c:v>42522</c:v>
                </c:pt>
                <c:pt idx="509">
                  <c:v>42523</c:v>
                </c:pt>
                <c:pt idx="510">
                  <c:v>42524</c:v>
                </c:pt>
                <c:pt idx="511">
                  <c:v>42525</c:v>
                </c:pt>
                <c:pt idx="512">
                  <c:v>42526</c:v>
                </c:pt>
                <c:pt idx="513">
                  <c:v>42527</c:v>
                </c:pt>
                <c:pt idx="514">
                  <c:v>42528</c:v>
                </c:pt>
                <c:pt idx="515">
                  <c:v>42529</c:v>
                </c:pt>
                <c:pt idx="516">
                  <c:v>42530</c:v>
                </c:pt>
                <c:pt idx="517">
                  <c:v>42531</c:v>
                </c:pt>
                <c:pt idx="518">
                  <c:v>42532</c:v>
                </c:pt>
                <c:pt idx="519">
                  <c:v>42533</c:v>
                </c:pt>
                <c:pt idx="520">
                  <c:v>42534</c:v>
                </c:pt>
                <c:pt idx="521">
                  <c:v>42535</c:v>
                </c:pt>
                <c:pt idx="522">
                  <c:v>42536</c:v>
                </c:pt>
                <c:pt idx="523">
                  <c:v>42537</c:v>
                </c:pt>
                <c:pt idx="524">
                  <c:v>42538</c:v>
                </c:pt>
                <c:pt idx="525">
                  <c:v>42539</c:v>
                </c:pt>
                <c:pt idx="526">
                  <c:v>42540</c:v>
                </c:pt>
                <c:pt idx="527">
                  <c:v>42541</c:v>
                </c:pt>
                <c:pt idx="528">
                  <c:v>42542</c:v>
                </c:pt>
                <c:pt idx="529">
                  <c:v>42543</c:v>
                </c:pt>
                <c:pt idx="530">
                  <c:v>42544</c:v>
                </c:pt>
                <c:pt idx="531">
                  <c:v>42545</c:v>
                </c:pt>
                <c:pt idx="532">
                  <c:v>42546</c:v>
                </c:pt>
                <c:pt idx="533">
                  <c:v>42547</c:v>
                </c:pt>
                <c:pt idx="534">
                  <c:v>42548</c:v>
                </c:pt>
                <c:pt idx="535">
                  <c:v>42549</c:v>
                </c:pt>
                <c:pt idx="536">
                  <c:v>42550</c:v>
                </c:pt>
                <c:pt idx="537">
                  <c:v>42551</c:v>
                </c:pt>
                <c:pt idx="538">
                  <c:v>42552</c:v>
                </c:pt>
                <c:pt idx="539">
                  <c:v>42553</c:v>
                </c:pt>
                <c:pt idx="540">
                  <c:v>42554</c:v>
                </c:pt>
                <c:pt idx="541">
                  <c:v>42555</c:v>
                </c:pt>
                <c:pt idx="542">
                  <c:v>42556</c:v>
                </c:pt>
                <c:pt idx="543">
                  <c:v>42557</c:v>
                </c:pt>
                <c:pt idx="544">
                  <c:v>42558</c:v>
                </c:pt>
                <c:pt idx="545">
                  <c:v>42559</c:v>
                </c:pt>
                <c:pt idx="546">
                  <c:v>42560</c:v>
                </c:pt>
                <c:pt idx="547">
                  <c:v>42561</c:v>
                </c:pt>
                <c:pt idx="548">
                  <c:v>42562</c:v>
                </c:pt>
                <c:pt idx="549">
                  <c:v>42563</c:v>
                </c:pt>
                <c:pt idx="550">
                  <c:v>42564</c:v>
                </c:pt>
                <c:pt idx="551">
                  <c:v>42565</c:v>
                </c:pt>
                <c:pt idx="552">
                  <c:v>42566</c:v>
                </c:pt>
                <c:pt idx="553">
                  <c:v>42567</c:v>
                </c:pt>
                <c:pt idx="554">
                  <c:v>42568</c:v>
                </c:pt>
                <c:pt idx="555">
                  <c:v>42569</c:v>
                </c:pt>
                <c:pt idx="556">
                  <c:v>42570</c:v>
                </c:pt>
                <c:pt idx="557">
                  <c:v>42571</c:v>
                </c:pt>
                <c:pt idx="558">
                  <c:v>42572</c:v>
                </c:pt>
                <c:pt idx="559">
                  <c:v>42573</c:v>
                </c:pt>
                <c:pt idx="560">
                  <c:v>42574</c:v>
                </c:pt>
                <c:pt idx="561">
                  <c:v>42575</c:v>
                </c:pt>
                <c:pt idx="562">
                  <c:v>42576</c:v>
                </c:pt>
                <c:pt idx="563">
                  <c:v>42577</c:v>
                </c:pt>
                <c:pt idx="564">
                  <c:v>42578</c:v>
                </c:pt>
                <c:pt idx="565">
                  <c:v>42579</c:v>
                </c:pt>
                <c:pt idx="566">
                  <c:v>42580</c:v>
                </c:pt>
                <c:pt idx="567">
                  <c:v>42581</c:v>
                </c:pt>
                <c:pt idx="568">
                  <c:v>42582</c:v>
                </c:pt>
                <c:pt idx="569">
                  <c:v>42583</c:v>
                </c:pt>
                <c:pt idx="570">
                  <c:v>42584</c:v>
                </c:pt>
                <c:pt idx="571">
                  <c:v>42585</c:v>
                </c:pt>
                <c:pt idx="572">
                  <c:v>42586</c:v>
                </c:pt>
                <c:pt idx="573">
                  <c:v>42587</c:v>
                </c:pt>
                <c:pt idx="574">
                  <c:v>42588</c:v>
                </c:pt>
                <c:pt idx="575">
                  <c:v>42589</c:v>
                </c:pt>
                <c:pt idx="576">
                  <c:v>42590</c:v>
                </c:pt>
                <c:pt idx="577">
                  <c:v>42591</c:v>
                </c:pt>
                <c:pt idx="578">
                  <c:v>42592</c:v>
                </c:pt>
                <c:pt idx="579">
                  <c:v>42593</c:v>
                </c:pt>
                <c:pt idx="580">
                  <c:v>42594</c:v>
                </c:pt>
                <c:pt idx="581">
                  <c:v>42595</c:v>
                </c:pt>
                <c:pt idx="582">
                  <c:v>42596</c:v>
                </c:pt>
                <c:pt idx="583">
                  <c:v>42597</c:v>
                </c:pt>
                <c:pt idx="584">
                  <c:v>42598</c:v>
                </c:pt>
                <c:pt idx="585">
                  <c:v>42599</c:v>
                </c:pt>
                <c:pt idx="586">
                  <c:v>42600</c:v>
                </c:pt>
                <c:pt idx="587">
                  <c:v>42601</c:v>
                </c:pt>
                <c:pt idx="588">
                  <c:v>42602</c:v>
                </c:pt>
                <c:pt idx="589">
                  <c:v>42603</c:v>
                </c:pt>
                <c:pt idx="590">
                  <c:v>42604</c:v>
                </c:pt>
                <c:pt idx="591">
                  <c:v>42605</c:v>
                </c:pt>
                <c:pt idx="592">
                  <c:v>42606</c:v>
                </c:pt>
                <c:pt idx="593">
                  <c:v>42607</c:v>
                </c:pt>
                <c:pt idx="594">
                  <c:v>42608</c:v>
                </c:pt>
                <c:pt idx="595">
                  <c:v>42609</c:v>
                </c:pt>
                <c:pt idx="596">
                  <c:v>42610</c:v>
                </c:pt>
                <c:pt idx="597">
                  <c:v>42611</c:v>
                </c:pt>
                <c:pt idx="598">
                  <c:v>42612</c:v>
                </c:pt>
                <c:pt idx="599">
                  <c:v>42613</c:v>
                </c:pt>
                <c:pt idx="600">
                  <c:v>42614</c:v>
                </c:pt>
                <c:pt idx="601">
                  <c:v>42615</c:v>
                </c:pt>
                <c:pt idx="602">
                  <c:v>42616</c:v>
                </c:pt>
                <c:pt idx="603">
                  <c:v>42617</c:v>
                </c:pt>
                <c:pt idx="604">
                  <c:v>42618</c:v>
                </c:pt>
                <c:pt idx="605">
                  <c:v>42619</c:v>
                </c:pt>
                <c:pt idx="606">
                  <c:v>42620</c:v>
                </c:pt>
                <c:pt idx="607">
                  <c:v>42621</c:v>
                </c:pt>
                <c:pt idx="608">
                  <c:v>42622</c:v>
                </c:pt>
                <c:pt idx="609">
                  <c:v>42623</c:v>
                </c:pt>
                <c:pt idx="610">
                  <c:v>42624</c:v>
                </c:pt>
                <c:pt idx="611">
                  <c:v>42625</c:v>
                </c:pt>
                <c:pt idx="612">
                  <c:v>42626</c:v>
                </c:pt>
                <c:pt idx="613">
                  <c:v>42627</c:v>
                </c:pt>
                <c:pt idx="614">
                  <c:v>42628</c:v>
                </c:pt>
                <c:pt idx="615">
                  <c:v>42629</c:v>
                </c:pt>
                <c:pt idx="616">
                  <c:v>42630</c:v>
                </c:pt>
                <c:pt idx="617">
                  <c:v>42631</c:v>
                </c:pt>
                <c:pt idx="618">
                  <c:v>42632</c:v>
                </c:pt>
                <c:pt idx="619">
                  <c:v>42633</c:v>
                </c:pt>
                <c:pt idx="620">
                  <c:v>42634</c:v>
                </c:pt>
                <c:pt idx="621">
                  <c:v>42635</c:v>
                </c:pt>
                <c:pt idx="622">
                  <c:v>42636</c:v>
                </c:pt>
                <c:pt idx="623">
                  <c:v>42637</c:v>
                </c:pt>
                <c:pt idx="624">
                  <c:v>42638</c:v>
                </c:pt>
                <c:pt idx="625">
                  <c:v>42639</c:v>
                </c:pt>
                <c:pt idx="626">
                  <c:v>42640</c:v>
                </c:pt>
                <c:pt idx="627">
                  <c:v>42641</c:v>
                </c:pt>
                <c:pt idx="628">
                  <c:v>42642</c:v>
                </c:pt>
                <c:pt idx="629">
                  <c:v>42643</c:v>
                </c:pt>
                <c:pt idx="630">
                  <c:v>42644</c:v>
                </c:pt>
                <c:pt idx="631">
                  <c:v>42645</c:v>
                </c:pt>
                <c:pt idx="632">
                  <c:v>42646</c:v>
                </c:pt>
                <c:pt idx="633">
                  <c:v>42647</c:v>
                </c:pt>
                <c:pt idx="634">
                  <c:v>42648</c:v>
                </c:pt>
                <c:pt idx="635">
                  <c:v>42649</c:v>
                </c:pt>
                <c:pt idx="636">
                  <c:v>42650</c:v>
                </c:pt>
                <c:pt idx="637">
                  <c:v>42651</c:v>
                </c:pt>
                <c:pt idx="638">
                  <c:v>42652</c:v>
                </c:pt>
                <c:pt idx="639">
                  <c:v>42653</c:v>
                </c:pt>
                <c:pt idx="640">
                  <c:v>42654</c:v>
                </c:pt>
                <c:pt idx="641">
                  <c:v>42655</c:v>
                </c:pt>
                <c:pt idx="642">
                  <c:v>42656</c:v>
                </c:pt>
                <c:pt idx="643">
                  <c:v>42657</c:v>
                </c:pt>
                <c:pt idx="644">
                  <c:v>42658</c:v>
                </c:pt>
                <c:pt idx="645">
                  <c:v>42659</c:v>
                </c:pt>
                <c:pt idx="646">
                  <c:v>42660</c:v>
                </c:pt>
                <c:pt idx="647">
                  <c:v>42661</c:v>
                </c:pt>
                <c:pt idx="648">
                  <c:v>42662</c:v>
                </c:pt>
                <c:pt idx="649">
                  <c:v>42663</c:v>
                </c:pt>
                <c:pt idx="650">
                  <c:v>42664</c:v>
                </c:pt>
                <c:pt idx="651">
                  <c:v>42665</c:v>
                </c:pt>
                <c:pt idx="652">
                  <c:v>42666</c:v>
                </c:pt>
                <c:pt idx="653">
                  <c:v>42667</c:v>
                </c:pt>
                <c:pt idx="654">
                  <c:v>42668</c:v>
                </c:pt>
                <c:pt idx="655">
                  <c:v>42669</c:v>
                </c:pt>
                <c:pt idx="656">
                  <c:v>42670</c:v>
                </c:pt>
                <c:pt idx="657">
                  <c:v>42671</c:v>
                </c:pt>
                <c:pt idx="658">
                  <c:v>42672</c:v>
                </c:pt>
                <c:pt idx="659">
                  <c:v>42673</c:v>
                </c:pt>
                <c:pt idx="660">
                  <c:v>42674</c:v>
                </c:pt>
                <c:pt idx="661">
                  <c:v>42675</c:v>
                </c:pt>
                <c:pt idx="662">
                  <c:v>42676</c:v>
                </c:pt>
                <c:pt idx="663">
                  <c:v>42677</c:v>
                </c:pt>
                <c:pt idx="664">
                  <c:v>42678</c:v>
                </c:pt>
                <c:pt idx="665">
                  <c:v>42679</c:v>
                </c:pt>
                <c:pt idx="666">
                  <c:v>42680</c:v>
                </c:pt>
                <c:pt idx="667">
                  <c:v>42681</c:v>
                </c:pt>
                <c:pt idx="668">
                  <c:v>42682</c:v>
                </c:pt>
                <c:pt idx="669">
                  <c:v>42683</c:v>
                </c:pt>
                <c:pt idx="670">
                  <c:v>42684</c:v>
                </c:pt>
                <c:pt idx="671">
                  <c:v>42685</c:v>
                </c:pt>
                <c:pt idx="672">
                  <c:v>42686</c:v>
                </c:pt>
                <c:pt idx="673">
                  <c:v>42687</c:v>
                </c:pt>
                <c:pt idx="674">
                  <c:v>42688</c:v>
                </c:pt>
                <c:pt idx="675">
                  <c:v>42689</c:v>
                </c:pt>
                <c:pt idx="676">
                  <c:v>42690</c:v>
                </c:pt>
                <c:pt idx="677">
                  <c:v>42691</c:v>
                </c:pt>
                <c:pt idx="678">
                  <c:v>42692</c:v>
                </c:pt>
                <c:pt idx="679">
                  <c:v>42693</c:v>
                </c:pt>
                <c:pt idx="680">
                  <c:v>42694</c:v>
                </c:pt>
                <c:pt idx="681">
                  <c:v>42695</c:v>
                </c:pt>
                <c:pt idx="682">
                  <c:v>42696</c:v>
                </c:pt>
                <c:pt idx="683">
                  <c:v>42697</c:v>
                </c:pt>
                <c:pt idx="684">
                  <c:v>42698</c:v>
                </c:pt>
                <c:pt idx="685">
                  <c:v>42699</c:v>
                </c:pt>
                <c:pt idx="686">
                  <c:v>42700</c:v>
                </c:pt>
                <c:pt idx="687">
                  <c:v>42701</c:v>
                </c:pt>
                <c:pt idx="688">
                  <c:v>42702</c:v>
                </c:pt>
                <c:pt idx="689">
                  <c:v>42703</c:v>
                </c:pt>
                <c:pt idx="690">
                  <c:v>42704</c:v>
                </c:pt>
                <c:pt idx="691">
                  <c:v>42705</c:v>
                </c:pt>
                <c:pt idx="692">
                  <c:v>42706</c:v>
                </c:pt>
                <c:pt idx="693">
                  <c:v>42707</c:v>
                </c:pt>
                <c:pt idx="694">
                  <c:v>42708</c:v>
                </c:pt>
                <c:pt idx="695">
                  <c:v>42709</c:v>
                </c:pt>
                <c:pt idx="696">
                  <c:v>42710</c:v>
                </c:pt>
                <c:pt idx="697">
                  <c:v>42711</c:v>
                </c:pt>
                <c:pt idx="698">
                  <c:v>42712</c:v>
                </c:pt>
                <c:pt idx="699">
                  <c:v>42713</c:v>
                </c:pt>
                <c:pt idx="700">
                  <c:v>42714</c:v>
                </c:pt>
                <c:pt idx="701">
                  <c:v>42715</c:v>
                </c:pt>
                <c:pt idx="702">
                  <c:v>42716</c:v>
                </c:pt>
                <c:pt idx="703">
                  <c:v>42717</c:v>
                </c:pt>
                <c:pt idx="704">
                  <c:v>42718</c:v>
                </c:pt>
                <c:pt idx="705">
                  <c:v>42719</c:v>
                </c:pt>
                <c:pt idx="706">
                  <c:v>42720</c:v>
                </c:pt>
                <c:pt idx="707">
                  <c:v>42721</c:v>
                </c:pt>
                <c:pt idx="708">
                  <c:v>42722</c:v>
                </c:pt>
                <c:pt idx="709">
                  <c:v>42723</c:v>
                </c:pt>
                <c:pt idx="710">
                  <c:v>42724</c:v>
                </c:pt>
                <c:pt idx="711">
                  <c:v>42725</c:v>
                </c:pt>
                <c:pt idx="712">
                  <c:v>42726</c:v>
                </c:pt>
                <c:pt idx="713">
                  <c:v>42727</c:v>
                </c:pt>
                <c:pt idx="714">
                  <c:v>42728</c:v>
                </c:pt>
                <c:pt idx="715">
                  <c:v>42729</c:v>
                </c:pt>
                <c:pt idx="716">
                  <c:v>42730</c:v>
                </c:pt>
                <c:pt idx="717">
                  <c:v>42731</c:v>
                </c:pt>
                <c:pt idx="718">
                  <c:v>42732</c:v>
                </c:pt>
                <c:pt idx="719">
                  <c:v>42733</c:v>
                </c:pt>
                <c:pt idx="720">
                  <c:v>42734</c:v>
                </c:pt>
                <c:pt idx="721">
                  <c:v>42735</c:v>
                </c:pt>
                <c:pt idx="722">
                  <c:v>42736</c:v>
                </c:pt>
                <c:pt idx="723">
                  <c:v>42737</c:v>
                </c:pt>
                <c:pt idx="724">
                  <c:v>42738</c:v>
                </c:pt>
                <c:pt idx="725">
                  <c:v>42739</c:v>
                </c:pt>
                <c:pt idx="726">
                  <c:v>42740</c:v>
                </c:pt>
                <c:pt idx="727">
                  <c:v>42741</c:v>
                </c:pt>
                <c:pt idx="728">
                  <c:v>42742</c:v>
                </c:pt>
                <c:pt idx="729">
                  <c:v>42743</c:v>
                </c:pt>
                <c:pt idx="730">
                  <c:v>42744</c:v>
                </c:pt>
                <c:pt idx="731">
                  <c:v>42745</c:v>
                </c:pt>
                <c:pt idx="732">
                  <c:v>42746</c:v>
                </c:pt>
                <c:pt idx="733">
                  <c:v>42747</c:v>
                </c:pt>
                <c:pt idx="734">
                  <c:v>42748</c:v>
                </c:pt>
                <c:pt idx="735">
                  <c:v>42749</c:v>
                </c:pt>
                <c:pt idx="736">
                  <c:v>42750</c:v>
                </c:pt>
                <c:pt idx="737">
                  <c:v>42751</c:v>
                </c:pt>
                <c:pt idx="738">
                  <c:v>42752</c:v>
                </c:pt>
                <c:pt idx="739">
                  <c:v>42753</c:v>
                </c:pt>
                <c:pt idx="740">
                  <c:v>42754</c:v>
                </c:pt>
                <c:pt idx="741">
                  <c:v>42755</c:v>
                </c:pt>
                <c:pt idx="742">
                  <c:v>42756</c:v>
                </c:pt>
                <c:pt idx="743">
                  <c:v>42757</c:v>
                </c:pt>
                <c:pt idx="744">
                  <c:v>42758</c:v>
                </c:pt>
                <c:pt idx="745">
                  <c:v>42759</c:v>
                </c:pt>
                <c:pt idx="746">
                  <c:v>42760</c:v>
                </c:pt>
                <c:pt idx="747">
                  <c:v>42761</c:v>
                </c:pt>
                <c:pt idx="748">
                  <c:v>42762</c:v>
                </c:pt>
                <c:pt idx="749">
                  <c:v>42763</c:v>
                </c:pt>
                <c:pt idx="750">
                  <c:v>42764</c:v>
                </c:pt>
                <c:pt idx="751">
                  <c:v>42765</c:v>
                </c:pt>
                <c:pt idx="752">
                  <c:v>42766</c:v>
                </c:pt>
                <c:pt idx="753">
                  <c:v>42767</c:v>
                </c:pt>
                <c:pt idx="754">
                  <c:v>42768</c:v>
                </c:pt>
                <c:pt idx="755">
                  <c:v>42769</c:v>
                </c:pt>
                <c:pt idx="756">
                  <c:v>42770</c:v>
                </c:pt>
                <c:pt idx="757">
                  <c:v>42771</c:v>
                </c:pt>
                <c:pt idx="758">
                  <c:v>42772</c:v>
                </c:pt>
                <c:pt idx="759">
                  <c:v>42773</c:v>
                </c:pt>
                <c:pt idx="760">
                  <c:v>42774</c:v>
                </c:pt>
                <c:pt idx="761">
                  <c:v>42775</c:v>
                </c:pt>
                <c:pt idx="762">
                  <c:v>42776</c:v>
                </c:pt>
                <c:pt idx="763">
                  <c:v>42777</c:v>
                </c:pt>
                <c:pt idx="764">
                  <c:v>42778</c:v>
                </c:pt>
                <c:pt idx="765">
                  <c:v>42779</c:v>
                </c:pt>
                <c:pt idx="766">
                  <c:v>42780</c:v>
                </c:pt>
                <c:pt idx="767">
                  <c:v>42781</c:v>
                </c:pt>
                <c:pt idx="768">
                  <c:v>42782</c:v>
                </c:pt>
                <c:pt idx="769">
                  <c:v>42783</c:v>
                </c:pt>
                <c:pt idx="770">
                  <c:v>42784</c:v>
                </c:pt>
                <c:pt idx="771">
                  <c:v>42785</c:v>
                </c:pt>
                <c:pt idx="772">
                  <c:v>42786</c:v>
                </c:pt>
                <c:pt idx="773">
                  <c:v>42787</c:v>
                </c:pt>
                <c:pt idx="774">
                  <c:v>42788</c:v>
                </c:pt>
                <c:pt idx="775">
                  <c:v>42789</c:v>
                </c:pt>
                <c:pt idx="776">
                  <c:v>42790</c:v>
                </c:pt>
                <c:pt idx="777">
                  <c:v>42791</c:v>
                </c:pt>
                <c:pt idx="778">
                  <c:v>42792</c:v>
                </c:pt>
                <c:pt idx="779">
                  <c:v>42793</c:v>
                </c:pt>
                <c:pt idx="780">
                  <c:v>42794</c:v>
                </c:pt>
                <c:pt idx="781">
                  <c:v>42795</c:v>
                </c:pt>
                <c:pt idx="782">
                  <c:v>42796</c:v>
                </c:pt>
                <c:pt idx="783">
                  <c:v>42797</c:v>
                </c:pt>
                <c:pt idx="784">
                  <c:v>42798</c:v>
                </c:pt>
                <c:pt idx="785">
                  <c:v>42799</c:v>
                </c:pt>
                <c:pt idx="786">
                  <c:v>42800</c:v>
                </c:pt>
                <c:pt idx="787">
                  <c:v>42801</c:v>
                </c:pt>
                <c:pt idx="788">
                  <c:v>42802</c:v>
                </c:pt>
                <c:pt idx="789">
                  <c:v>42803</c:v>
                </c:pt>
                <c:pt idx="790">
                  <c:v>42804</c:v>
                </c:pt>
                <c:pt idx="791">
                  <c:v>42805</c:v>
                </c:pt>
                <c:pt idx="792">
                  <c:v>42806</c:v>
                </c:pt>
                <c:pt idx="793">
                  <c:v>42807</c:v>
                </c:pt>
                <c:pt idx="794">
                  <c:v>42808</c:v>
                </c:pt>
                <c:pt idx="795">
                  <c:v>42809</c:v>
                </c:pt>
                <c:pt idx="796">
                  <c:v>42810</c:v>
                </c:pt>
                <c:pt idx="797">
                  <c:v>42811</c:v>
                </c:pt>
                <c:pt idx="798">
                  <c:v>42812</c:v>
                </c:pt>
                <c:pt idx="799">
                  <c:v>42813</c:v>
                </c:pt>
                <c:pt idx="800">
                  <c:v>42814</c:v>
                </c:pt>
                <c:pt idx="801">
                  <c:v>42815</c:v>
                </c:pt>
                <c:pt idx="802">
                  <c:v>42816</c:v>
                </c:pt>
                <c:pt idx="803">
                  <c:v>42817</c:v>
                </c:pt>
                <c:pt idx="804">
                  <c:v>42818</c:v>
                </c:pt>
                <c:pt idx="805">
                  <c:v>42819</c:v>
                </c:pt>
                <c:pt idx="806">
                  <c:v>42820</c:v>
                </c:pt>
                <c:pt idx="807">
                  <c:v>42821</c:v>
                </c:pt>
                <c:pt idx="808">
                  <c:v>42822</c:v>
                </c:pt>
                <c:pt idx="809">
                  <c:v>42823</c:v>
                </c:pt>
                <c:pt idx="810">
                  <c:v>42824</c:v>
                </c:pt>
                <c:pt idx="811">
                  <c:v>42825</c:v>
                </c:pt>
                <c:pt idx="812">
                  <c:v>42826</c:v>
                </c:pt>
                <c:pt idx="813">
                  <c:v>42827</c:v>
                </c:pt>
                <c:pt idx="814">
                  <c:v>42828</c:v>
                </c:pt>
                <c:pt idx="815">
                  <c:v>42829</c:v>
                </c:pt>
                <c:pt idx="816">
                  <c:v>42830</c:v>
                </c:pt>
                <c:pt idx="817">
                  <c:v>42831</c:v>
                </c:pt>
                <c:pt idx="818">
                  <c:v>42832</c:v>
                </c:pt>
                <c:pt idx="819">
                  <c:v>42833</c:v>
                </c:pt>
                <c:pt idx="820">
                  <c:v>42834</c:v>
                </c:pt>
                <c:pt idx="821">
                  <c:v>42835</c:v>
                </c:pt>
                <c:pt idx="822">
                  <c:v>42836</c:v>
                </c:pt>
                <c:pt idx="823">
                  <c:v>42837</c:v>
                </c:pt>
                <c:pt idx="824">
                  <c:v>42838</c:v>
                </c:pt>
                <c:pt idx="825">
                  <c:v>42839</c:v>
                </c:pt>
                <c:pt idx="826">
                  <c:v>42840</c:v>
                </c:pt>
                <c:pt idx="827">
                  <c:v>42841</c:v>
                </c:pt>
                <c:pt idx="828">
                  <c:v>42842</c:v>
                </c:pt>
                <c:pt idx="829">
                  <c:v>42843</c:v>
                </c:pt>
                <c:pt idx="830">
                  <c:v>42844</c:v>
                </c:pt>
                <c:pt idx="831">
                  <c:v>42845</c:v>
                </c:pt>
                <c:pt idx="832">
                  <c:v>42846</c:v>
                </c:pt>
                <c:pt idx="833">
                  <c:v>42847</c:v>
                </c:pt>
                <c:pt idx="834">
                  <c:v>42848</c:v>
                </c:pt>
                <c:pt idx="835">
                  <c:v>42849</c:v>
                </c:pt>
                <c:pt idx="836">
                  <c:v>42850</c:v>
                </c:pt>
                <c:pt idx="837">
                  <c:v>42851</c:v>
                </c:pt>
                <c:pt idx="838">
                  <c:v>42852</c:v>
                </c:pt>
                <c:pt idx="839">
                  <c:v>42853</c:v>
                </c:pt>
                <c:pt idx="840">
                  <c:v>42854</c:v>
                </c:pt>
                <c:pt idx="841">
                  <c:v>42855</c:v>
                </c:pt>
                <c:pt idx="842">
                  <c:v>42856</c:v>
                </c:pt>
                <c:pt idx="843">
                  <c:v>42857</c:v>
                </c:pt>
                <c:pt idx="844">
                  <c:v>42858</c:v>
                </c:pt>
                <c:pt idx="845">
                  <c:v>42859</c:v>
                </c:pt>
                <c:pt idx="846">
                  <c:v>42860</c:v>
                </c:pt>
                <c:pt idx="847">
                  <c:v>42861</c:v>
                </c:pt>
                <c:pt idx="848">
                  <c:v>42862</c:v>
                </c:pt>
                <c:pt idx="849">
                  <c:v>42863</c:v>
                </c:pt>
                <c:pt idx="850">
                  <c:v>42864</c:v>
                </c:pt>
                <c:pt idx="851">
                  <c:v>42865</c:v>
                </c:pt>
                <c:pt idx="852">
                  <c:v>42866</c:v>
                </c:pt>
                <c:pt idx="853">
                  <c:v>42867</c:v>
                </c:pt>
                <c:pt idx="854">
                  <c:v>42868</c:v>
                </c:pt>
                <c:pt idx="855">
                  <c:v>42869</c:v>
                </c:pt>
                <c:pt idx="856">
                  <c:v>42870</c:v>
                </c:pt>
                <c:pt idx="857">
                  <c:v>42871</c:v>
                </c:pt>
                <c:pt idx="858">
                  <c:v>42872</c:v>
                </c:pt>
                <c:pt idx="859">
                  <c:v>42873</c:v>
                </c:pt>
                <c:pt idx="860">
                  <c:v>42874</c:v>
                </c:pt>
                <c:pt idx="861">
                  <c:v>42875</c:v>
                </c:pt>
                <c:pt idx="862">
                  <c:v>42876</c:v>
                </c:pt>
                <c:pt idx="863">
                  <c:v>42877</c:v>
                </c:pt>
                <c:pt idx="864">
                  <c:v>42878</c:v>
                </c:pt>
                <c:pt idx="865">
                  <c:v>42879</c:v>
                </c:pt>
                <c:pt idx="866">
                  <c:v>42880</c:v>
                </c:pt>
                <c:pt idx="867">
                  <c:v>42881</c:v>
                </c:pt>
                <c:pt idx="868">
                  <c:v>42882</c:v>
                </c:pt>
                <c:pt idx="869">
                  <c:v>42883</c:v>
                </c:pt>
                <c:pt idx="870">
                  <c:v>42884</c:v>
                </c:pt>
                <c:pt idx="871">
                  <c:v>42885</c:v>
                </c:pt>
                <c:pt idx="872">
                  <c:v>42886</c:v>
                </c:pt>
                <c:pt idx="873">
                  <c:v>42887</c:v>
                </c:pt>
                <c:pt idx="874">
                  <c:v>42888</c:v>
                </c:pt>
                <c:pt idx="875">
                  <c:v>42889</c:v>
                </c:pt>
                <c:pt idx="876">
                  <c:v>42890</c:v>
                </c:pt>
                <c:pt idx="877">
                  <c:v>42891</c:v>
                </c:pt>
                <c:pt idx="878">
                  <c:v>42892</c:v>
                </c:pt>
                <c:pt idx="879">
                  <c:v>42893</c:v>
                </c:pt>
                <c:pt idx="880">
                  <c:v>42894</c:v>
                </c:pt>
                <c:pt idx="881">
                  <c:v>42895</c:v>
                </c:pt>
                <c:pt idx="882">
                  <c:v>42896</c:v>
                </c:pt>
                <c:pt idx="883">
                  <c:v>42897</c:v>
                </c:pt>
                <c:pt idx="884">
                  <c:v>42898</c:v>
                </c:pt>
                <c:pt idx="885">
                  <c:v>42899</c:v>
                </c:pt>
                <c:pt idx="886">
                  <c:v>42900</c:v>
                </c:pt>
                <c:pt idx="887">
                  <c:v>42901</c:v>
                </c:pt>
                <c:pt idx="888">
                  <c:v>42902</c:v>
                </c:pt>
                <c:pt idx="889">
                  <c:v>42903</c:v>
                </c:pt>
                <c:pt idx="890">
                  <c:v>42904</c:v>
                </c:pt>
                <c:pt idx="891">
                  <c:v>42905</c:v>
                </c:pt>
                <c:pt idx="892">
                  <c:v>42906</c:v>
                </c:pt>
                <c:pt idx="893">
                  <c:v>42907</c:v>
                </c:pt>
                <c:pt idx="894">
                  <c:v>42908</c:v>
                </c:pt>
                <c:pt idx="895">
                  <c:v>42909</c:v>
                </c:pt>
                <c:pt idx="896">
                  <c:v>42910</c:v>
                </c:pt>
                <c:pt idx="897">
                  <c:v>42911</c:v>
                </c:pt>
                <c:pt idx="898">
                  <c:v>42912</c:v>
                </c:pt>
                <c:pt idx="899">
                  <c:v>42913</c:v>
                </c:pt>
                <c:pt idx="900">
                  <c:v>42914</c:v>
                </c:pt>
                <c:pt idx="901">
                  <c:v>42915</c:v>
                </c:pt>
                <c:pt idx="902">
                  <c:v>42916</c:v>
                </c:pt>
                <c:pt idx="903">
                  <c:v>42917</c:v>
                </c:pt>
                <c:pt idx="904">
                  <c:v>42918</c:v>
                </c:pt>
                <c:pt idx="905">
                  <c:v>42919</c:v>
                </c:pt>
                <c:pt idx="906">
                  <c:v>42920</c:v>
                </c:pt>
                <c:pt idx="907">
                  <c:v>42921</c:v>
                </c:pt>
                <c:pt idx="908">
                  <c:v>42922</c:v>
                </c:pt>
                <c:pt idx="909">
                  <c:v>42923</c:v>
                </c:pt>
                <c:pt idx="910">
                  <c:v>42924</c:v>
                </c:pt>
                <c:pt idx="911">
                  <c:v>42925</c:v>
                </c:pt>
                <c:pt idx="912">
                  <c:v>42926</c:v>
                </c:pt>
                <c:pt idx="913">
                  <c:v>42927</c:v>
                </c:pt>
                <c:pt idx="914">
                  <c:v>42928</c:v>
                </c:pt>
                <c:pt idx="915">
                  <c:v>42929</c:v>
                </c:pt>
                <c:pt idx="916">
                  <c:v>42930</c:v>
                </c:pt>
                <c:pt idx="917">
                  <c:v>42931</c:v>
                </c:pt>
                <c:pt idx="918">
                  <c:v>42932</c:v>
                </c:pt>
                <c:pt idx="919">
                  <c:v>42933</c:v>
                </c:pt>
                <c:pt idx="920">
                  <c:v>42934</c:v>
                </c:pt>
                <c:pt idx="921">
                  <c:v>42935</c:v>
                </c:pt>
                <c:pt idx="922">
                  <c:v>42936</c:v>
                </c:pt>
                <c:pt idx="923">
                  <c:v>42937</c:v>
                </c:pt>
                <c:pt idx="924">
                  <c:v>42938</c:v>
                </c:pt>
                <c:pt idx="925">
                  <c:v>42939</c:v>
                </c:pt>
                <c:pt idx="926">
                  <c:v>42940</c:v>
                </c:pt>
                <c:pt idx="927">
                  <c:v>42941</c:v>
                </c:pt>
                <c:pt idx="928">
                  <c:v>42942</c:v>
                </c:pt>
                <c:pt idx="929">
                  <c:v>42943</c:v>
                </c:pt>
                <c:pt idx="930">
                  <c:v>42944</c:v>
                </c:pt>
                <c:pt idx="931">
                  <c:v>42945</c:v>
                </c:pt>
                <c:pt idx="932">
                  <c:v>42946</c:v>
                </c:pt>
                <c:pt idx="933">
                  <c:v>42947</c:v>
                </c:pt>
                <c:pt idx="934">
                  <c:v>42948</c:v>
                </c:pt>
                <c:pt idx="935">
                  <c:v>42949</c:v>
                </c:pt>
                <c:pt idx="936">
                  <c:v>42950</c:v>
                </c:pt>
                <c:pt idx="937">
                  <c:v>42951</c:v>
                </c:pt>
                <c:pt idx="938">
                  <c:v>42952</c:v>
                </c:pt>
                <c:pt idx="939">
                  <c:v>42953</c:v>
                </c:pt>
                <c:pt idx="940">
                  <c:v>42954</c:v>
                </c:pt>
                <c:pt idx="941">
                  <c:v>42955</c:v>
                </c:pt>
                <c:pt idx="942">
                  <c:v>42956</c:v>
                </c:pt>
                <c:pt idx="943">
                  <c:v>42957</c:v>
                </c:pt>
                <c:pt idx="944">
                  <c:v>42958</c:v>
                </c:pt>
                <c:pt idx="945">
                  <c:v>42959</c:v>
                </c:pt>
                <c:pt idx="946">
                  <c:v>42960</c:v>
                </c:pt>
                <c:pt idx="947">
                  <c:v>42961</c:v>
                </c:pt>
                <c:pt idx="948">
                  <c:v>42962</c:v>
                </c:pt>
                <c:pt idx="949">
                  <c:v>42963</c:v>
                </c:pt>
                <c:pt idx="950">
                  <c:v>42964</c:v>
                </c:pt>
                <c:pt idx="951">
                  <c:v>42965</c:v>
                </c:pt>
                <c:pt idx="952">
                  <c:v>42966</c:v>
                </c:pt>
                <c:pt idx="953">
                  <c:v>42967</c:v>
                </c:pt>
                <c:pt idx="954">
                  <c:v>42968</c:v>
                </c:pt>
                <c:pt idx="955">
                  <c:v>42969</c:v>
                </c:pt>
                <c:pt idx="956">
                  <c:v>42970</c:v>
                </c:pt>
                <c:pt idx="957">
                  <c:v>42971</c:v>
                </c:pt>
                <c:pt idx="958">
                  <c:v>42972</c:v>
                </c:pt>
                <c:pt idx="959">
                  <c:v>42973</c:v>
                </c:pt>
                <c:pt idx="960">
                  <c:v>42974</c:v>
                </c:pt>
                <c:pt idx="961">
                  <c:v>42975</c:v>
                </c:pt>
                <c:pt idx="962">
                  <c:v>42976</c:v>
                </c:pt>
                <c:pt idx="963">
                  <c:v>42977</c:v>
                </c:pt>
                <c:pt idx="964">
                  <c:v>42978</c:v>
                </c:pt>
                <c:pt idx="965">
                  <c:v>42979</c:v>
                </c:pt>
                <c:pt idx="966">
                  <c:v>42980</c:v>
                </c:pt>
                <c:pt idx="967">
                  <c:v>42981</c:v>
                </c:pt>
                <c:pt idx="968">
                  <c:v>42982</c:v>
                </c:pt>
                <c:pt idx="969">
                  <c:v>42983</c:v>
                </c:pt>
                <c:pt idx="970">
                  <c:v>42984</c:v>
                </c:pt>
                <c:pt idx="971">
                  <c:v>42985</c:v>
                </c:pt>
                <c:pt idx="972">
                  <c:v>42986</c:v>
                </c:pt>
                <c:pt idx="973">
                  <c:v>42987</c:v>
                </c:pt>
                <c:pt idx="974">
                  <c:v>42988</c:v>
                </c:pt>
                <c:pt idx="975">
                  <c:v>42989</c:v>
                </c:pt>
                <c:pt idx="976">
                  <c:v>42990</c:v>
                </c:pt>
                <c:pt idx="977">
                  <c:v>42991</c:v>
                </c:pt>
                <c:pt idx="978">
                  <c:v>42992</c:v>
                </c:pt>
                <c:pt idx="979">
                  <c:v>42993</c:v>
                </c:pt>
                <c:pt idx="980">
                  <c:v>42994</c:v>
                </c:pt>
                <c:pt idx="981">
                  <c:v>42995</c:v>
                </c:pt>
                <c:pt idx="982">
                  <c:v>42996</c:v>
                </c:pt>
                <c:pt idx="983">
                  <c:v>42997</c:v>
                </c:pt>
                <c:pt idx="984">
                  <c:v>42998</c:v>
                </c:pt>
                <c:pt idx="985">
                  <c:v>42999</c:v>
                </c:pt>
                <c:pt idx="986">
                  <c:v>43000</c:v>
                </c:pt>
                <c:pt idx="987">
                  <c:v>43001</c:v>
                </c:pt>
                <c:pt idx="988">
                  <c:v>43002</c:v>
                </c:pt>
                <c:pt idx="989">
                  <c:v>43003</c:v>
                </c:pt>
                <c:pt idx="990">
                  <c:v>43004</c:v>
                </c:pt>
                <c:pt idx="991">
                  <c:v>43005</c:v>
                </c:pt>
                <c:pt idx="992">
                  <c:v>43006</c:v>
                </c:pt>
                <c:pt idx="993">
                  <c:v>43007</c:v>
                </c:pt>
                <c:pt idx="994">
                  <c:v>43008</c:v>
                </c:pt>
                <c:pt idx="995">
                  <c:v>43009</c:v>
                </c:pt>
                <c:pt idx="996">
                  <c:v>43010</c:v>
                </c:pt>
                <c:pt idx="997">
                  <c:v>43011</c:v>
                </c:pt>
                <c:pt idx="998">
                  <c:v>43012</c:v>
                </c:pt>
                <c:pt idx="999">
                  <c:v>43013</c:v>
                </c:pt>
                <c:pt idx="1000">
                  <c:v>43014</c:v>
                </c:pt>
                <c:pt idx="1001">
                  <c:v>43015</c:v>
                </c:pt>
                <c:pt idx="1002">
                  <c:v>43016</c:v>
                </c:pt>
                <c:pt idx="1003">
                  <c:v>43017</c:v>
                </c:pt>
                <c:pt idx="1004">
                  <c:v>43018</c:v>
                </c:pt>
                <c:pt idx="1005">
                  <c:v>43019</c:v>
                </c:pt>
                <c:pt idx="1006">
                  <c:v>43020</c:v>
                </c:pt>
                <c:pt idx="1007">
                  <c:v>43021</c:v>
                </c:pt>
                <c:pt idx="1008">
                  <c:v>43022</c:v>
                </c:pt>
                <c:pt idx="1009">
                  <c:v>43023</c:v>
                </c:pt>
                <c:pt idx="1010">
                  <c:v>43024</c:v>
                </c:pt>
                <c:pt idx="1011">
                  <c:v>43025</c:v>
                </c:pt>
                <c:pt idx="1012">
                  <c:v>43026</c:v>
                </c:pt>
                <c:pt idx="1013">
                  <c:v>43027</c:v>
                </c:pt>
                <c:pt idx="1014">
                  <c:v>43028</c:v>
                </c:pt>
                <c:pt idx="1015">
                  <c:v>43029</c:v>
                </c:pt>
                <c:pt idx="1016">
                  <c:v>43030</c:v>
                </c:pt>
                <c:pt idx="1017">
                  <c:v>43031</c:v>
                </c:pt>
                <c:pt idx="1018">
                  <c:v>43032</c:v>
                </c:pt>
                <c:pt idx="1019">
                  <c:v>43033</c:v>
                </c:pt>
                <c:pt idx="1020">
                  <c:v>43034</c:v>
                </c:pt>
                <c:pt idx="1021">
                  <c:v>43035</c:v>
                </c:pt>
                <c:pt idx="1022">
                  <c:v>43036</c:v>
                </c:pt>
                <c:pt idx="1023">
                  <c:v>43037</c:v>
                </c:pt>
                <c:pt idx="1024">
                  <c:v>43038</c:v>
                </c:pt>
                <c:pt idx="1025">
                  <c:v>43039</c:v>
                </c:pt>
                <c:pt idx="1026">
                  <c:v>43040</c:v>
                </c:pt>
                <c:pt idx="1027">
                  <c:v>43041</c:v>
                </c:pt>
                <c:pt idx="1028">
                  <c:v>43042</c:v>
                </c:pt>
                <c:pt idx="1029">
                  <c:v>43043</c:v>
                </c:pt>
                <c:pt idx="1030">
                  <c:v>43044</c:v>
                </c:pt>
                <c:pt idx="1031">
                  <c:v>43045</c:v>
                </c:pt>
                <c:pt idx="1032">
                  <c:v>43046</c:v>
                </c:pt>
                <c:pt idx="1033">
                  <c:v>43047</c:v>
                </c:pt>
                <c:pt idx="1034">
                  <c:v>43048</c:v>
                </c:pt>
                <c:pt idx="1035">
                  <c:v>43049</c:v>
                </c:pt>
                <c:pt idx="1036">
                  <c:v>43050</c:v>
                </c:pt>
                <c:pt idx="1037">
                  <c:v>43051</c:v>
                </c:pt>
                <c:pt idx="1038">
                  <c:v>43052</c:v>
                </c:pt>
                <c:pt idx="1039">
                  <c:v>43053</c:v>
                </c:pt>
                <c:pt idx="1040">
                  <c:v>43054</c:v>
                </c:pt>
                <c:pt idx="1041">
                  <c:v>43055</c:v>
                </c:pt>
                <c:pt idx="1042">
                  <c:v>43056</c:v>
                </c:pt>
                <c:pt idx="1043">
                  <c:v>43057</c:v>
                </c:pt>
                <c:pt idx="1044">
                  <c:v>43058</c:v>
                </c:pt>
                <c:pt idx="1045">
                  <c:v>43059</c:v>
                </c:pt>
                <c:pt idx="1046">
                  <c:v>43060</c:v>
                </c:pt>
                <c:pt idx="1047">
                  <c:v>43061</c:v>
                </c:pt>
                <c:pt idx="1048">
                  <c:v>43062</c:v>
                </c:pt>
                <c:pt idx="1049">
                  <c:v>43063</c:v>
                </c:pt>
                <c:pt idx="1050">
                  <c:v>43064</c:v>
                </c:pt>
                <c:pt idx="1051">
                  <c:v>43065</c:v>
                </c:pt>
                <c:pt idx="1052">
                  <c:v>43066</c:v>
                </c:pt>
                <c:pt idx="1053">
                  <c:v>43067</c:v>
                </c:pt>
                <c:pt idx="1054">
                  <c:v>43068</c:v>
                </c:pt>
                <c:pt idx="1055">
                  <c:v>43069</c:v>
                </c:pt>
                <c:pt idx="1056">
                  <c:v>43070</c:v>
                </c:pt>
                <c:pt idx="1057">
                  <c:v>43071</c:v>
                </c:pt>
                <c:pt idx="1058">
                  <c:v>43072</c:v>
                </c:pt>
                <c:pt idx="1059">
                  <c:v>43073</c:v>
                </c:pt>
                <c:pt idx="1060">
                  <c:v>43074</c:v>
                </c:pt>
                <c:pt idx="1061">
                  <c:v>43075</c:v>
                </c:pt>
                <c:pt idx="1062">
                  <c:v>43076</c:v>
                </c:pt>
                <c:pt idx="1063">
                  <c:v>43077</c:v>
                </c:pt>
                <c:pt idx="1064">
                  <c:v>43079</c:v>
                </c:pt>
                <c:pt idx="1065">
                  <c:v>43080</c:v>
                </c:pt>
                <c:pt idx="1066">
                  <c:v>43081</c:v>
                </c:pt>
                <c:pt idx="1067">
                  <c:v>43082</c:v>
                </c:pt>
                <c:pt idx="1068">
                  <c:v>43083</c:v>
                </c:pt>
                <c:pt idx="1069">
                  <c:v>43084</c:v>
                </c:pt>
                <c:pt idx="1070">
                  <c:v>43085</c:v>
                </c:pt>
                <c:pt idx="1071">
                  <c:v>43086</c:v>
                </c:pt>
                <c:pt idx="1072">
                  <c:v>43087</c:v>
                </c:pt>
                <c:pt idx="1073">
                  <c:v>43088</c:v>
                </c:pt>
                <c:pt idx="1074">
                  <c:v>43089</c:v>
                </c:pt>
                <c:pt idx="1075">
                  <c:v>43090</c:v>
                </c:pt>
                <c:pt idx="1076">
                  <c:v>43091</c:v>
                </c:pt>
                <c:pt idx="1077">
                  <c:v>43092</c:v>
                </c:pt>
                <c:pt idx="1078">
                  <c:v>43093</c:v>
                </c:pt>
                <c:pt idx="1079">
                  <c:v>43094</c:v>
                </c:pt>
                <c:pt idx="1080">
                  <c:v>43095</c:v>
                </c:pt>
                <c:pt idx="1081">
                  <c:v>43096</c:v>
                </c:pt>
                <c:pt idx="1082">
                  <c:v>43097</c:v>
                </c:pt>
                <c:pt idx="1083">
                  <c:v>43098</c:v>
                </c:pt>
                <c:pt idx="1084">
                  <c:v>43099</c:v>
                </c:pt>
                <c:pt idx="1085">
                  <c:v>43100</c:v>
                </c:pt>
                <c:pt idx="1086">
                  <c:v>43101</c:v>
                </c:pt>
                <c:pt idx="1087">
                  <c:v>43102</c:v>
                </c:pt>
                <c:pt idx="1088">
                  <c:v>43103</c:v>
                </c:pt>
                <c:pt idx="1089">
                  <c:v>43104</c:v>
                </c:pt>
                <c:pt idx="1090">
                  <c:v>43105</c:v>
                </c:pt>
                <c:pt idx="1091">
                  <c:v>43106</c:v>
                </c:pt>
                <c:pt idx="1092">
                  <c:v>43107</c:v>
                </c:pt>
                <c:pt idx="1093">
                  <c:v>43108</c:v>
                </c:pt>
                <c:pt idx="1094">
                  <c:v>43109</c:v>
                </c:pt>
                <c:pt idx="1095">
                  <c:v>43110</c:v>
                </c:pt>
                <c:pt idx="1096">
                  <c:v>43111</c:v>
                </c:pt>
                <c:pt idx="1097">
                  <c:v>43112</c:v>
                </c:pt>
                <c:pt idx="1098">
                  <c:v>43113</c:v>
                </c:pt>
                <c:pt idx="1099">
                  <c:v>43114</c:v>
                </c:pt>
                <c:pt idx="1100">
                  <c:v>43115</c:v>
                </c:pt>
                <c:pt idx="1101">
                  <c:v>43116</c:v>
                </c:pt>
                <c:pt idx="1102">
                  <c:v>43117</c:v>
                </c:pt>
                <c:pt idx="1103">
                  <c:v>43118</c:v>
                </c:pt>
                <c:pt idx="1104">
                  <c:v>43119</c:v>
                </c:pt>
                <c:pt idx="1105">
                  <c:v>43120</c:v>
                </c:pt>
                <c:pt idx="1106">
                  <c:v>43121</c:v>
                </c:pt>
                <c:pt idx="1107">
                  <c:v>43122</c:v>
                </c:pt>
                <c:pt idx="1108">
                  <c:v>43123</c:v>
                </c:pt>
                <c:pt idx="1109">
                  <c:v>43124</c:v>
                </c:pt>
                <c:pt idx="1110">
                  <c:v>43125</c:v>
                </c:pt>
                <c:pt idx="1111">
                  <c:v>43126</c:v>
                </c:pt>
                <c:pt idx="1112">
                  <c:v>43127</c:v>
                </c:pt>
                <c:pt idx="1113">
                  <c:v>43128</c:v>
                </c:pt>
                <c:pt idx="1114">
                  <c:v>43129</c:v>
                </c:pt>
                <c:pt idx="1115">
                  <c:v>43130</c:v>
                </c:pt>
                <c:pt idx="1116">
                  <c:v>43131</c:v>
                </c:pt>
                <c:pt idx="1117">
                  <c:v>43132</c:v>
                </c:pt>
                <c:pt idx="1118">
                  <c:v>43133</c:v>
                </c:pt>
                <c:pt idx="1119">
                  <c:v>43134</c:v>
                </c:pt>
                <c:pt idx="1120">
                  <c:v>43135</c:v>
                </c:pt>
                <c:pt idx="1121">
                  <c:v>43136</c:v>
                </c:pt>
                <c:pt idx="1122">
                  <c:v>43137</c:v>
                </c:pt>
                <c:pt idx="1123">
                  <c:v>43138</c:v>
                </c:pt>
                <c:pt idx="1124">
                  <c:v>43139</c:v>
                </c:pt>
                <c:pt idx="1125">
                  <c:v>43140</c:v>
                </c:pt>
                <c:pt idx="1126">
                  <c:v>43141</c:v>
                </c:pt>
                <c:pt idx="1127">
                  <c:v>43142</c:v>
                </c:pt>
                <c:pt idx="1128">
                  <c:v>43143</c:v>
                </c:pt>
                <c:pt idx="1129">
                  <c:v>43144</c:v>
                </c:pt>
                <c:pt idx="1130">
                  <c:v>43145</c:v>
                </c:pt>
                <c:pt idx="1131">
                  <c:v>43146</c:v>
                </c:pt>
                <c:pt idx="1132">
                  <c:v>43147</c:v>
                </c:pt>
                <c:pt idx="1133">
                  <c:v>43148</c:v>
                </c:pt>
                <c:pt idx="1134">
                  <c:v>43149</c:v>
                </c:pt>
                <c:pt idx="1135">
                  <c:v>43150</c:v>
                </c:pt>
                <c:pt idx="1136">
                  <c:v>43151</c:v>
                </c:pt>
                <c:pt idx="1137">
                  <c:v>43152</c:v>
                </c:pt>
                <c:pt idx="1138">
                  <c:v>43153</c:v>
                </c:pt>
                <c:pt idx="1139">
                  <c:v>43154</c:v>
                </c:pt>
                <c:pt idx="1140">
                  <c:v>43155</c:v>
                </c:pt>
                <c:pt idx="1141">
                  <c:v>43156</c:v>
                </c:pt>
                <c:pt idx="1142">
                  <c:v>43157</c:v>
                </c:pt>
                <c:pt idx="1143">
                  <c:v>43158</c:v>
                </c:pt>
                <c:pt idx="1144">
                  <c:v>43159</c:v>
                </c:pt>
                <c:pt idx="1145">
                  <c:v>43160</c:v>
                </c:pt>
                <c:pt idx="1146">
                  <c:v>43161</c:v>
                </c:pt>
                <c:pt idx="1147">
                  <c:v>43162</c:v>
                </c:pt>
                <c:pt idx="1148">
                  <c:v>43163</c:v>
                </c:pt>
                <c:pt idx="1149">
                  <c:v>43164</c:v>
                </c:pt>
                <c:pt idx="1150">
                  <c:v>43165</c:v>
                </c:pt>
                <c:pt idx="1151">
                  <c:v>43166</c:v>
                </c:pt>
                <c:pt idx="1152">
                  <c:v>43167</c:v>
                </c:pt>
                <c:pt idx="1153">
                  <c:v>43168</c:v>
                </c:pt>
                <c:pt idx="1154">
                  <c:v>43169</c:v>
                </c:pt>
                <c:pt idx="1155">
                  <c:v>43170</c:v>
                </c:pt>
                <c:pt idx="1156">
                  <c:v>43171</c:v>
                </c:pt>
                <c:pt idx="1157">
                  <c:v>43172</c:v>
                </c:pt>
                <c:pt idx="1158">
                  <c:v>43173</c:v>
                </c:pt>
                <c:pt idx="1159">
                  <c:v>43174</c:v>
                </c:pt>
                <c:pt idx="1160">
                  <c:v>43175</c:v>
                </c:pt>
                <c:pt idx="1161">
                  <c:v>43176</c:v>
                </c:pt>
                <c:pt idx="1162">
                  <c:v>43177</c:v>
                </c:pt>
                <c:pt idx="1163">
                  <c:v>43178</c:v>
                </c:pt>
                <c:pt idx="1164">
                  <c:v>43179</c:v>
                </c:pt>
                <c:pt idx="1165">
                  <c:v>43180</c:v>
                </c:pt>
                <c:pt idx="1166">
                  <c:v>43181</c:v>
                </c:pt>
                <c:pt idx="1167">
                  <c:v>43182</c:v>
                </c:pt>
                <c:pt idx="1168">
                  <c:v>43183</c:v>
                </c:pt>
                <c:pt idx="1169">
                  <c:v>43184</c:v>
                </c:pt>
                <c:pt idx="1170">
                  <c:v>43185</c:v>
                </c:pt>
                <c:pt idx="1171">
                  <c:v>43186</c:v>
                </c:pt>
                <c:pt idx="1172">
                  <c:v>43187</c:v>
                </c:pt>
                <c:pt idx="1173">
                  <c:v>43188</c:v>
                </c:pt>
                <c:pt idx="1174">
                  <c:v>43189</c:v>
                </c:pt>
                <c:pt idx="1175">
                  <c:v>43190</c:v>
                </c:pt>
                <c:pt idx="1176">
                  <c:v>43191</c:v>
                </c:pt>
                <c:pt idx="1177">
                  <c:v>43192</c:v>
                </c:pt>
                <c:pt idx="1178">
                  <c:v>43193</c:v>
                </c:pt>
                <c:pt idx="1179">
                  <c:v>43194</c:v>
                </c:pt>
                <c:pt idx="1180">
                  <c:v>43195</c:v>
                </c:pt>
                <c:pt idx="1181">
                  <c:v>43196</c:v>
                </c:pt>
                <c:pt idx="1182">
                  <c:v>43197</c:v>
                </c:pt>
                <c:pt idx="1183">
                  <c:v>43198</c:v>
                </c:pt>
                <c:pt idx="1184">
                  <c:v>43199</c:v>
                </c:pt>
                <c:pt idx="1185">
                  <c:v>43200</c:v>
                </c:pt>
                <c:pt idx="1186">
                  <c:v>43201</c:v>
                </c:pt>
                <c:pt idx="1187">
                  <c:v>43202</c:v>
                </c:pt>
                <c:pt idx="1188">
                  <c:v>43203</c:v>
                </c:pt>
                <c:pt idx="1189">
                  <c:v>43204</c:v>
                </c:pt>
                <c:pt idx="1190">
                  <c:v>43205</c:v>
                </c:pt>
                <c:pt idx="1191">
                  <c:v>43206</c:v>
                </c:pt>
                <c:pt idx="1192">
                  <c:v>43207</c:v>
                </c:pt>
                <c:pt idx="1193">
                  <c:v>43208</c:v>
                </c:pt>
                <c:pt idx="1194">
                  <c:v>43209</c:v>
                </c:pt>
                <c:pt idx="1195">
                  <c:v>43210</c:v>
                </c:pt>
                <c:pt idx="1196">
                  <c:v>43211</c:v>
                </c:pt>
                <c:pt idx="1197">
                  <c:v>43212</c:v>
                </c:pt>
                <c:pt idx="1198">
                  <c:v>43213</c:v>
                </c:pt>
                <c:pt idx="1199">
                  <c:v>43214</c:v>
                </c:pt>
                <c:pt idx="1200">
                  <c:v>43215</c:v>
                </c:pt>
                <c:pt idx="1201">
                  <c:v>43216</c:v>
                </c:pt>
                <c:pt idx="1202">
                  <c:v>43217</c:v>
                </c:pt>
                <c:pt idx="1203">
                  <c:v>43218</c:v>
                </c:pt>
                <c:pt idx="1204">
                  <c:v>43219</c:v>
                </c:pt>
                <c:pt idx="1205">
                  <c:v>43220</c:v>
                </c:pt>
                <c:pt idx="1206">
                  <c:v>43221</c:v>
                </c:pt>
                <c:pt idx="1207">
                  <c:v>43222</c:v>
                </c:pt>
                <c:pt idx="1208">
                  <c:v>43223</c:v>
                </c:pt>
                <c:pt idx="1209">
                  <c:v>43224</c:v>
                </c:pt>
                <c:pt idx="1210">
                  <c:v>43225</c:v>
                </c:pt>
                <c:pt idx="1211">
                  <c:v>43226</c:v>
                </c:pt>
                <c:pt idx="1212">
                  <c:v>43227</c:v>
                </c:pt>
                <c:pt idx="1213">
                  <c:v>43231</c:v>
                </c:pt>
                <c:pt idx="1214">
                  <c:v>43232</c:v>
                </c:pt>
                <c:pt idx="1215">
                  <c:v>43233</c:v>
                </c:pt>
                <c:pt idx="1216">
                  <c:v>43234</c:v>
                </c:pt>
                <c:pt idx="1217">
                  <c:v>43235</c:v>
                </c:pt>
                <c:pt idx="1218">
                  <c:v>43236</c:v>
                </c:pt>
              </c:numCache>
            </c:numRef>
          </c:cat>
          <c:val>
            <c:numRef>
              <c:f>'[Data KPI 2015 - 2018.xlsx]Sheet2'!$B$2:$ATX$2</c:f>
              <c:numCache>
                <c:formatCode>#,##0</c:formatCode>
                <c:ptCount val="1219"/>
                <c:pt idx="0">
                  <c:v>114602</c:v>
                </c:pt>
                <c:pt idx="1">
                  <c:v>115651</c:v>
                </c:pt>
                <c:pt idx="2">
                  <c:v>106028</c:v>
                </c:pt>
                <c:pt idx="3">
                  <c:v>105521</c:v>
                </c:pt>
                <c:pt idx="4">
                  <c:v>104598</c:v>
                </c:pt>
                <c:pt idx="5">
                  <c:v>103621</c:v>
                </c:pt>
                <c:pt idx="6">
                  <c:v>104866</c:v>
                </c:pt>
                <c:pt idx="7">
                  <c:v>111123</c:v>
                </c:pt>
                <c:pt idx="8">
                  <c:v>112608</c:v>
                </c:pt>
                <c:pt idx="9">
                  <c:v>103163</c:v>
                </c:pt>
                <c:pt idx="10">
                  <c:v>103440</c:v>
                </c:pt>
                <c:pt idx="11">
                  <c:v>103590</c:v>
                </c:pt>
                <c:pt idx="12">
                  <c:v>104536</c:v>
                </c:pt>
                <c:pt idx="13">
                  <c:v>106438</c:v>
                </c:pt>
                <c:pt idx="14">
                  <c:v>111599</c:v>
                </c:pt>
                <c:pt idx="15">
                  <c:v>113082</c:v>
                </c:pt>
                <c:pt idx="16">
                  <c:v>102088</c:v>
                </c:pt>
                <c:pt idx="17">
                  <c:v>101883</c:v>
                </c:pt>
                <c:pt idx="18">
                  <c:v>100668</c:v>
                </c:pt>
                <c:pt idx="19">
                  <c:v>100272</c:v>
                </c:pt>
                <c:pt idx="20">
                  <c:v>100609</c:v>
                </c:pt>
                <c:pt idx="21">
                  <c:v>104957</c:v>
                </c:pt>
                <c:pt idx="22">
                  <c:v>105333</c:v>
                </c:pt>
                <c:pt idx="23">
                  <c:v>95526</c:v>
                </c:pt>
                <c:pt idx="24">
                  <c:v>95331</c:v>
                </c:pt>
                <c:pt idx="25">
                  <c:v>95633</c:v>
                </c:pt>
                <c:pt idx="26">
                  <c:v>93643</c:v>
                </c:pt>
                <c:pt idx="27">
                  <c:v>91701</c:v>
                </c:pt>
                <c:pt idx="28">
                  <c:v>96498</c:v>
                </c:pt>
                <c:pt idx="29">
                  <c:v>98406</c:v>
                </c:pt>
                <c:pt idx="30">
                  <c:v>92828</c:v>
                </c:pt>
                <c:pt idx="31">
                  <c:v>92935</c:v>
                </c:pt>
                <c:pt idx="32">
                  <c:v>96361</c:v>
                </c:pt>
                <c:pt idx="33">
                  <c:v>92799</c:v>
                </c:pt>
                <c:pt idx="34">
                  <c:v>86989</c:v>
                </c:pt>
                <c:pt idx="35">
                  <c:v>90189</c:v>
                </c:pt>
                <c:pt idx="36">
                  <c:v>90574</c:v>
                </c:pt>
                <c:pt idx="37">
                  <c:v>89867</c:v>
                </c:pt>
                <c:pt idx="38">
                  <c:v>91753</c:v>
                </c:pt>
                <c:pt idx="39">
                  <c:v>92972</c:v>
                </c:pt>
                <c:pt idx="40">
                  <c:v>96152</c:v>
                </c:pt>
                <c:pt idx="41">
                  <c:v>97452</c:v>
                </c:pt>
                <c:pt idx="42">
                  <c:v>99274</c:v>
                </c:pt>
                <c:pt idx="43">
                  <c:v>98559</c:v>
                </c:pt>
                <c:pt idx="44">
                  <c:v>100589</c:v>
                </c:pt>
                <c:pt idx="45">
                  <c:v>96968</c:v>
                </c:pt>
                <c:pt idx="46">
                  <c:v>97078</c:v>
                </c:pt>
                <c:pt idx="47">
                  <c:v>97254</c:v>
                </c:pt>
                <c:pt idx="48">
                  <c:v>99341</c:v>
                </c:pt>
                <c:pt idx="49">
                  <c:v>103908</c:v>
                </c:pt>
                <c:pt idx="50">
                  <c:v>105829</c:v>
                </c:pt>
                <c:pt idx="51">
                  <c:v>97775</c:v>
                </c:pt>
                <c:pt idx="52">
                  <c:v>96734</c:v>
                </c:pt>
                <c:pt idx="53">
                  <c:v>95908</c:v>
                </c:pt>
                <c:pt idx="54">
                  <c:v>96771</c:v>
                </c:pt>
                <c:pt idx="55">
                  <c:v>100965</c:v>
                </c:pt>
                <c:pt idx="56">
                  <c:v>106748</c:v>
                </c:pt>
                <c:pt idx="57">
                  <c:v>110666</c:v>
                </c:pt>
                <c:pt idx="58">
                  <c:v>101235</c:v>
                </c:pt>
                <c:pt idx="59">
                  <c:v>101170</c:v>
                </c:pt>
                <c:pt idx="60">
                  <c:v>100709</c:v>
                </c:pt>
                <c:pt idx="61">
                  <c:v>100894</c:v>
                </c:pt>
                <c:pt idx="62">
                  <c:v>101125</c:v>
                </c:pt>
                <c:pt idx="63">
                  <c:v>106008</c:v>
                </c:pt>
                <c:pt idx="64">
                  <c:v>108814</c:v>
                </c:pt>
                <c:pt idx="65">
                  <c:v>99647</c:v>
                </c:pt>
                <c:pt idx="66">
                  <c:v>100320</c:v>
                </c:pt>
                <c:pt idx="67">
                  <c:v>99916</c:v>
                </c:pt>
                <c:pt idx="68">
                  <c:v>99790</c:v>
                </c:pt>
                <c:pt idx="69">
                  <c:v>100800</c:v>
                </c:pt>
                <c:pt idx="70">
                  <c:v>105301</c:v>
                </c:pt>
                <c:pt idx="71">
                  <c:v>107169</c:v>
                </c:pt>
                <c:pt idx="72">
                  <c:v>98357</c:v>
                </c:pt>
                <c:pt idx="73">
                  <c:v>99172</c:v>
                </c:pt>
                <c:pt idx="74">
                  <c:v>98644</c:v>
                </c:pt>
                <c:pt idx="75">
                  <c:v>99241</c:v>
                </c:pt>
                <c:pt idx="76">
                  <c:v>99325</c:v>
                </c:pt>
                <c:pt idx="77">
                  <c:v>104329</c:v>
                </c:pt>
                <c:pt idx="78">
                  <c:v>106361</c:v>
                </c:pt>
                <c:pt idx="79">
                  <c:v>96522</c:v>
                </c:pt>
                <c:pt idx="80">
                  <c:v>95894</c:v>
                </c:pt>
                <c:pt idx="81">
                  <c:v>96346</c:v>
                </c:pt>
                <c:pt idx="82">
                  <c:v>95243</c:v>
                </c:pt>
                <c:pt idx="83">
                  <c:v>96277</c:v>
                </c:pt>
                <c:pt idx="84">
                  <c:v>114542</c:v>
                </c:pt>
                <c:pt idx="85">
                  <c:v>128646</c:v>
                </c:pt>
                <c:pt idx="86">
                  <c:v>120253</c:v>
                </c:pt>
                <c:pt idx="87">
                  <c:v>135607</c:v>
                </c:pt>
                <c:pt idx="88">
                  <c:v>134117</c:v>
                </c:pt>
                <c:pt idx="89">
                  <c:v>144177</c:v>
                </c:pt>
                <c:pt idx="90">
                  <c:v>147719</c:v>
                </c:pt>
                <c:pt idx="91">
                  <c:v>162672</c:v>
                </c:pt>
                <c:pt idx="92">
                  <c:v>176784</c:v>
                </c:pt>
                <c:pt idx="93">
                  <c:v>169552</c:v>
                </c:pt>
                <c:pt idx="94">
                  <c:v>174868</c:v>
                </c:pt>
                <c:pt idx="95">
                  <c:v>179368</c:v>
                </c:pt>
                <c:pt idx="96">
                  <c:v>185578</c:v>
                </c:pt>
                <c:pt idx="97">
                  <c:v>194731</c:v>
                </c:pt>
                <c:pt idx="98">
                  <c:v>210365</c:v>
                </c:pt>
                <c:pt idx="99">
                  <c:v>224325</c:v>
                </c:pt>
                <c:pt idx="100">
                  <c:v>213653</c:v>
                </c:pt>
                <c:pt idx="101">
                  <c:v>215958</c:v>
                </c:pt>
                <c:pt idx="102">
                  <c:v>219846</c:v>
                </c:pt>
                <c:pt idx="103">
                  <c:v>224243</c:v>
                </c:pt>
                <c:pt idx="104">
                  <c:v>226494</c:v>
                </c:pt>
                <c:pt idx="105">
                  <c:v>236336</c:v>
                </c:pt>
                <c:pt idx="106">
                  <c:v>244957</c:v>
                </c:pt>
                <c:pt idx="107">
                  <c:v>237930</c:v>
                </c:pt>
                <c:pt idx="108">
                  <c:v>255074</c:v>
                </c:pt>
                <c:pt idx="109">
                  <c:v>254018</c:v>
                </c:pt>
                <c:pt idx="110">
                  <c:v>254856</c:v>
                </c:pt>
                <c:pt idx="111">
                  <c:v>259004</c:v>
                </c:pt>
                <c:pt idx="112">
                  <c:v>265609</c:v>
                </c:pt>
                <c:pt idx="113">
                  <c:v>266851</c:v>
                </c:pt>
                <c:pt idx="114">
                  <c:v>246783</c:v>
                </c:pt>
                <c:pt idx="115">
                  <c:v>245638</c:v>
                </c:pt>
                <c:pt idx="116">
                  <c:v>236037</c:v>
                </c:pt>
                <c:pt idx="117">
                  <c:v>220677</c:v>
                </c:pt>
                <c:pt idx="118">
                  <c:v>206153</c:v>
                </c:pt>
                <c:pt idx="119">
                  <c:v>223747</c:v>
                </c:pt>
                <c:pt idx="120">
                  <c:v>230875</c:v>
                </c:pt>
                <c:pt idx="121">
                  <c:v>220840</c:v>
                </c:pt>
                <c:pt idx="122">
                  <c:v>223194</c:v>
                </c:pt>
                <c:pt idx="123">
                  <c:v>226357</c:v>
                </c:pt>
                <c:pt idx="124">
                  <c:v>227566</c:v>
                </c:pt>
                <c:pt idx="125">
                  <c:v>233665</c:v>
                </c:pt>
                <c:pt idx="126">
                  <c:v>250727</c:v>
                </c:pt>
                <c:pt idx="127">
                  <c:v>270691</c:v>
                </c:pt>
                <c:pt idx="128">
                  <c:v>257549</c:v>
                </c:pt>
                <c:pt idx="129">
                  <c:v>255917</c:v>
                </c:pt>
                <c:pt idx="130">
                  <c:v>253959</c:v>
                </c:pt>
                <c:pt idx="131">
                  <c:v>253484</c:v>
                </c:pt>
                <c:pt idx="132">
                  <c:v>265247</c:v>
                </c:pt>
                <c:pt idx="133">
                  <c:v>249594</c:v>
                </c:pt>
                <c:pt idx="134">
                  <c:v>247617</c:v>
                </c:pt>
                <c:pt idx="135">
                  <c:v>236177</c:v>
                </c:pt>
                <c:pt idx="136">
                  <c:v>233296</c:v>
                </c:pt>
                <c:pt idx="137">
                  <c:v>232435</c:v>
                </c:pt>
                <c:pt idx="138">
                  <c:v>232425</c:v>
                </c:pt>
                <c:pt idx="139">
                  <c:v>231884</c:v>
                </c:pt>
                <c:pt idx="140">
                  <c:v>231366</c:v>
                </c:pt>
                <c:pt idx="141">
                  <c:v>235346</c:v>
                </c:pt>
                <c:pt idx="142">
                  <c:v>221846</c:v>
                </c:pt>
                <c:pt idx="143">
                  <c:v>224518</c:v>
                </c:pt>
                <c:pt idx="144">
                  <c:v>222630</c:v>
                </c:pt>
                <c:pt idx="145">
                  <c:v>223785</c:v>
                </c:pt>
                <c:pt idx="146">
                  <c:v>222401</c:v>
                </c:pt>
                <c:pt idx="147">
                  <c:v>223962</c:v>
                </c:pt>
                <c:pt idx="148">
                  <c:v>228098</c:v>
                </c:pt>
                <c:pt idx="149">
                  <c:v>219140</c:v>
                </c:pt>
                <c:pt idx="150">
                  <c:v>218313</c:v>
                </c:pt>
                <c:pt idx="151">
                  <c:v>219737</c:v>
                </c:pt>
                <c:pt idx="152">
                  <c:v>219059</c:v>
                </c:pt>
                <c:pt idx="153">
                  <c:v>217723</c:v>
                </c:pt>
                <c:pt idx="154">
                  <c:v>220726</c:v>
                </c:pt>
                <c:pt idx="155">
                  <c:v>224633</c:v>
                </c:pt>
                <c:pt idx="156">
                  <c:v>217310</c:v>
                </c:pt>
                <c:pt idx="157">
                  <c:v>217876</c:v>
                </c:pt>
                <c:pt idx="158">
                  <c:v>217559</c:v>
                </c:pt>
                <c:pt idx="159">
                  <c:v>217232</c:v>
                </c:pt>
                <c:pt idx="160">
                  <c:v>226537</c:v>
                </c:pt>
                <c:pt idx="161">
                  <c:v>232898</c:v>
                </c:pt>
                <c:pt idx="162">
                  <c:v>236416</c:v>
                </c:pt>
                <c:pt idx="163">
                  <c:v>228398</c:v>
                </c:pt>
                <c:pt idx="164">
                  <c:v>226776</c:v>
                </c:pt>
                <c:pt idx="165">
                  <c:v>226925</c:v>
                </c:pt>
                <c:pt idx="166">
                  <c:v>226562</c:v>
                </c:pt>
                <c:pt idx="167">
                  <c:v>229261</c:v>
                </c:pt>
                <c:pt idx="168">
                  <c:v>229127</c:v>
                </c:pt>
                <c:pt idx="169">
                  <c:v>232105</c:v>
                </c:pt>
                <c:pt idx="170">
                  <c:v>225407</c:v>
                </c:pt>
                <c:pt idx="171">
                  <c:v>224225</c:v>
                </c:pt>
                <c:pt idx="172">
                  <c:v>222793</c:v>
                </c:pt>
                <c:pt idx="173">
                  <c:v>224799</c:v>
                </c:pt>
                <c:pt idx="174">
                  <c:v>231322</c:v>
                </c:pt>
                <c:pt idx="175">
                  <c:v>234855</c:v>
                </c:pt>
                <c:pt idx="176">
                  <c:v>238791</c:v>
                </c:pt>
                <c:pt idx="177">
                  <c:v>231534</c:v>
                </c:pt>
                <c:pt idx="178">
                  <c:v>229823</c:v>
                </c:pt>
                <c:pt idx="179">
                  <c:v>228298</c:v>
                </c:pt>
                <c:pt idx="180">
                  <c:v>228258</c:v>
                </c:pt>
                <c:pt idx="181">
                  <c:v>224071</c:v>
                </c:pt>
                <c:pt idx="182">
                  <c:v>224913</c:v>
                </c:pt>
                <c:pt idx="183">
                  <c:v>230636</c:v>
                </c:pt>
                <c:pt idx="184">
                  <c:v>224730</c:v>
                </c:pt>
                <c:pt idx="185">
                  <c:v>224469</c:v>
                </c:pt>
                <c:pt idx="186">
                  <c:v>223102</c:v>
                </c:pt>
                <c:pt idx="187">
                  <c:v>221657</c:v>
                </c:pt>
                <c:pt idx="188">
                  <c:v>224036</c:v>
                </c:pt>
                <c:pt idx="189">
                  <c:v>230154</c:v>
                </c:pt>
                <c:pt idx="190">
                  <c:v>236707</c:v>
                </c:pt>
                <c:pt idx="191">
                  <c:v>229062</c:v>
                </c:pt>
                <c:pt idx="192">
                  <c:v>232852</c:v>
                </c:pt>
                <c:pt idx="193">
                  <c:v>232921</c:v>
                </c:pt>
                <c:pt idx="194">
                  <c:v>233018</c:v>
                </c:pt>
                <c:pt idx="195">
                  <c:v>232501</c:v>
                </c:pt>
                <c:pt idx="196">
                  <c:v>232340</c:v>
                </c:pt>
                <c:pt idx="197">
                  <c:v>237118</c:v>
                </c:pt>
                <c:pt idx="198">
                  <c:v>229499</c:v>
                </c:pt>
                <c:pt idx="199">
                  <c:v>228326</c:v>
                </c:pt>
                <c:pt idx="200">
                  <c:v>230903</c:v>
                </c:pt>
                <c:pt idx="201">
                  <c:v>229974</c:v>
                </c:pt>
                <c:pt idx="202">
                  <c:v>230634</c:v>
                </c:pt>
                <c:pt idx="203">
                  <c:v>237030</c:v>
                </c:pt>
                <c:pt idx="204">
                  <c:v>246358</c:v>
                </c:pt>
                <c:pt idx="205">
                  <c:v>234552</c:v>
                </c:pt>
                <c:pt idx="206">
                  <c:v>232760</c:v>
                </c:pt>
                <c:pt idx="207">
                  <c:v>231877</c:v>
                </c:pt>
                <c:pt idx="208">
                  <c:v>231573</c:v>
                </c:pt>
                <c:pt idx="209">
                  <c:v>231278</c:v>
                </c:pt>
                <c:pt idx="210">
                  <c:v>235153</c:v>
                </c:pt>
                <c:pt idx="211">
                  <c:v>241796</c:v>
                </c:pt>
                <c:pt idx="212">
                  <c:v>235004</c:v>
                </c:pt>
                <c:pt idx="213">
                  <c:v>233966</c:v>
                </c:pt>
                <c:pt idx="214">
                  <c:v>234418</c:v>
                </c:pt>
                <c:pt idx="215">
                  <c:v>233947</c:v>
                </c:pt>
                <c:pt idx="216">
                  <c:v>236484</c:v>
                </c:pt>
                <c:pt idx="217">
                  <c:v>238867</c:v>
                </c:pt>
                <c:pt idx="218">
                  <c:v>241186</c:v>
                </c:pt>
                <c:pt idx="219">
                  <c:v>224008</c:v>
                </c:pt>
                <c:pt idx="220">
                  <c:v>223642</c:v>
                </c:pt>
                <c:pt idx="221">
                  <c:v>223119</c:v>
                </c:pt>
                <c:pt idx="222">
                  <c:v>222856</c:v>
                </c:pt>
                <c:pt idx="223">
                  <c:v>225018</c:v>
                </c:pt>
                <c:pt idx="224">
                  <c:v>234644</c:v>
                </c:pt>
                <c:pt idx="225">
                  <c:v>241100</c:v>
                </c:pt>
                <c:pt idx="226">
                  <c:v>220462</c:v>
                </c:pt>
                <c:pt idx="227">
                  <c:v>220591</c:v>
                </c:pt>
                <c:pt idx="228">
                  <c:v>218644</c:v>
                </c:pt>
                <c:pt idx="229">
                  <c:v>217598</c:v>
                </c:pt>
                <c:pt idx="230">
                  <c:v>220997</c:v>
                </c:pt>
                <c:pt idx="231">
                  <c:v>227521</c:v>
                </c:pt>
                <c:pt idx="232">
                  <c:v>234327</c:v>
                </c:pt>
                <c:pt idx="233">
                  <c:v>213725</c:v>
                </c:pt>
                <c:pt idx="234">
                  <c:v>232211</c:v>
                </c:pt>
                <c:pt idx="235">
                  <c:v>257532</c:v>
                </c:pt>
                <c:pt idx="236">
                  <c:v>242957</c:v>
                </c:pt>
                <c:pt idx="237">
                  <c:v>247277</c:v>
                </c:pt>
                <c:pt idx="238">
                  <c:v>258854</c:v>
                </c:pt>
                <c:pt idx="239">
                  <c:v>265464</c:v>
                </c:pt>
                <c:pt idx="240">
                  <c:v>243638</c:v>
                </c:pt>
                <c:pt idx="241">
                  <c:v>241263</c:v>
                </c:pt>
                <c:pt idx="242">
                  <c:v>236647</c:v>
                </c:pt>
                <c:pt idx="243">
                  <c:v>234993</c:v>
                </c:pt>
                <c:pt idx="244">
                  <c:v>240215</c:v>
                </c:pt>
                <c:pt idx="245">
                  <c:v>251792</c:v>
                </c:pt>
                <c:pt idx="246">
                  <c:v>257469</c:v>
                </c:pt>
                <c:pt idx="247">
                  <c:v>232699</c:v>
                </c:pt>
                <c:pt idx="248">
                  <c:v>235146</c:v>
                </c:pt>
                <c:pt idx="249">
                  <c:v>233680</c:v>
                </c:pt>
                <c:pt idx="250">
                  <c:v>233515</c:v>
                </c:pt>
                <c:pt idx="251">
                  <c:v>240589</c:v>
                </c:pt>
                <c:pt idx="252">
                  <c:v>249518</c:v>
                </c:pt>
                <c:pt idx="253">
                  <c:v>268822</c:v>
                </c:pt>
                <c:pt idx="254">
                  <c:v>241825</c:v>
                </c:pt>
                <c:pt idx="255">
                  <c:v>237903</c:v>
                </c:pt>
                <c:pt idx="256">
                  <c:v>233233</c:v>
                </c:pt>
                <c:pt idx="257">
                  <c:v>234174</c:v>
                </c:pt>
                <c:pt idx="258">
                  <c:v>240721</c:v>
                </c:pt>
                <c:pt idx="259">
                  <c:v>250047</c:v>
                </c:pt>
                <c:pt idx="260">
                  <c:v>257369</c:v>
                </c:pt>
                <c:pt idx="261">
                  <c:v>234557</c:v>
                </c:pt>
                <c:pt idx="262">
                  <c:v>236955</c:v>
                </c:pt>
                <c:pt idx="263">
                  <c:v>234739</c:v>
                </c:pt>
                <c:pt idx="264">
                  <c:v>232878</c:v>
                </c:pt>
                <c:pt idx="265">
                  <c:v>235486</c:v>
                </c:pt>
                <c:pt idx="266">
                  <c:v>248662</c:v>
                </c:pt>
                <c:pt idx="267">
                  <c:v>257067</c:v>
                </c:pt>
                <c:pt idx="268">
                  <c:v>234955</c:v>
                </c:pt>
                <c:pt idx="269">
                  <c:v>235065</c:v>
                </c:pt>
                <c:pt idx="270">
                  <c:v>235094</c:v>
                </c:pt>
                <c:pt idx="271">
                  <c:v>236991</c:v>
                </c:pt>
                <c:pt idx="272">
                  <c:v>240134</c:v>
                </c:pt>
                <c:pt idx="273">
                  <c:v>249211</c:v>
                </c:pt>
                <c:pt idx="274">
                  <c:v>274627</c:v>
                </c:pt>
                <c:pt idx="275">
                  <c:v>254645</c:v>
                </c:pt>
                <c:pt idx="276">
                  <c:v>255629</c:v>
                </c:pt>
                <c:pt idx="277">
                  <c:v>256303</c:v>
                </c:pt>
                <c:pt idx="278">
                  <c:v>254889</c:v>
                </c:pt>
                <c:pt idx="279">
                  <c:v>262702</c:v>
                </c:pt>
                <c:pt idx="280">
                  <c:v>263760</c:v>
                </c:pt>
                <c:pt idx="281">
                  <c:v>291288</c:v>
                </c:pt>
                <c:pt idx="282">
                  <c:v>266239</c:v>
                </c:pt>
                <c:pt idx="283">
                  <c:v>270735</c:v>
                </c:pt>
                <c:pt idx="284">
                  <c:v>269096</c:v>
                </c:pt>
                <c:pt idx="285">
                  <c:v>269398</c:v>
                </c:pt>
                <c:pt idx="286">
                  <c:v>274421</c:v>
                </c:pt>
                <c:pt idx="287">
                  <c:v>288624</c:v>
                </c:pt>
                <c:pt idx="288">
                  <c:v>300271</c:v>
                </c:pt>
                <c:pt idx="289">
                  <c:v>276351</c:v>
                </c:pt>
                <c:pt idx="290">
                  <c:v>276222</c:v>
                </c:pt>
                <c:pt idx="291">
                  <c:v>275700</c:v>
                </c:pt>
                <c:pt idx="292">
                  <c:v>276859</c:v>
                </c:pt>
                <c:pt idx="293">
                  <c:v>284671</c:v>
                </c:pt>
                <c:pt idx="294">
                  <c:v>296316</c:v>
                </c:pt>
                <c:pt idx="295">
                  <c:v>311202</c:v>
                </c:pt>
                <c:pt idx="296">
                  <c:v>274737</c:v>
                </c:pt>
                <c:pt idx="297">
                  <c:v>276055</c:v>
                </c:pt>
                <c:pt idx="298">
                  <c:v>272346</c:v>
                </c:pt>
                <c:pt idx="299">
                  <c:v>276753</c:v>
                </c:pt>
                <c:pt idx="300">
                  <c:v>283841</c:v>
                </c:pt>
                <c:pt idx="301">
                  <c:v>288981</c:v>
                </c:pt>
                <c:pt idx="302">
                  <c:v>302296</c:v>
                </c:pt>
                <c:pt idx="303">
                  <c:v>275169</c:v>
                </c:pt>
                <c:pt idx="304">
                  <c:v>271437</c:v>
                </c:pt>
                <c:pt idx="305">
                  <c:v>270441</c:v>
                </c:pt>
                <c:pt idx="306">
                  <c:v>275384</c:v>
                </c:pt>
                <c:pt idx="307">
                  <c:v>284207</c:v>
                </c:pt>
                <c:pt idx="308">
                  <c:v>288612</c:v>
                </c:pt>
                <c:pt idx="309">
                  <c:v>297032</c:v>
                </c:pt>
                <c:pt idx="310">
                  <c:v>270543</c:v>
                </c:pt>
                <c:pt idx="311">
                  <c:v>266375</c:v>
                </c:pt>
                <c:pt idx="312">
                  <c:v>264092</c:v>
                </c:pt>
                <c:pt idx="313">
                  <c:v>267027</c:v>
                </c:pt>
                <c:pt idx="314">
                  <c:v>243624</c:v>
                </c:pt>
                <c:pt idx="315">
                  <c:v>254039</c:v>
                </c:pt>
                <c:pt idx="316">
                  <c:v>264991</c:v>
                </c:pt>
                <c:pt idx="317">
                  <c:v>246121</c:v>
                </c:pt>
                <c:pt idx="318">
                  <c:v>248571</c:v>
                </c:pt>
                <c:pt idx="319">
                  <c:v>249033</c:v>
                </c:pt>
                <c:pt idx="320">
                  <c:v>248138</c:v>
                </c:pt>
                <c:pt idx="321">
                  <c:v>262032</c:v>
                </c:pt>
                <c:pt idx="322">
                  <c:v>274150</c:v>
                </c:pt>
                <c:pt idx="323">
                  <c:v>290157</c:v>
                </c:pt>
                <c:pt idx="324">
                  <c:v>274309</c:v>
                </c:pt>
                <c:pt idx="325">
                  <c:v>272718</c:v>
                </c:pt>
                <c:pt idx="326">
                  <c:v>274036</c:v>
                </c:pt>
                <c:pt idx="327">
                  <c:v>278896</c:v>
                </c:pt>
                <c:pt idx="328">
                  <c:v>282699</c:v>
                </c:pt>
                <c:pt idx="329">
                  <c:v>285095</c:v>
                </c:pt>
                <c:pt idx="330">
                  <c:v>297044</c:v>
                </c:pt>
                <c:pt idx="331">
                  <c:v>278330</c:v>
                </c:pt>
                <c:pt idx="332">
                  <c:v>279646</c:v>
                </c:pt>
                <c:pt idx="333">
                  <c:v>281114</c:v>
                </c:pt>
                <c:pt idx="334">
                  <c:v>278314</c:v>
                </c:pt>
                <c:pt idx="335">
                  <c:v>289495</c:v>
                </c:pt>
                <c:pt idx="336">
                  <c:v>291765</c:v>
                </c:pt>
                <c:pt idx="337">
                  <c:v>299967</c:v>
                </c:pt>
                <c:pt idx="338">
                  <c:v>274917</c:v>
                </c:pt>
                <c:pt idx="339">
                  <c:v>275742</c:v>
                </c:pt>
                <c:pt idx="340">
                  <c:v>276607</c:v>
                </c:pt>
                <c:pt idx="341">
                  <c:v>278980</c:v>
                </c:pt>
                <c:pt idx="342">
                  <c:v>293974</c:v>
                </c:pt>
                <c:pt idx="343">
                  <c:v>296237</c:v>
                </c:pt>
                <c:pt idx="344">
                  <c:v>304395</c:v>
                </c:pt>
                <c:pt idx="345">
                  <c:v>282376</c:v>
                </c:pt>
                <c:pt idx="346">
                  <c:v>281574</c:v>
                </c:pt>
                <c:pt idx="347">
                  <c:v>280580</c:v>
                </c:pt>
                <c:pt idx="348">
                  <c:v>281866</c:v>
                </c:pt>
                <c:pt idx="349">
                  <c:v>304062</c:v>
                </c:pt>
                <c:pt idx="350">
                  <c:v>306012</c:v>
                </c:pt>
                <c:pt idx="351">
                  <c:v>317201</c:v>
                </c:pt>
                <c:pt idx="352">
                  <c:v>298115</c:v>
                </c:pt>
                <c:pt idx="353">
                  <c:v>300188</c:v>
                </c:pt>
                <c:pt idx="354">
                  <c:v>302002</c:v>
                </c:pt>
                <c:pt idx="355">
                  <c:v>307280</c:v>
                </c:pt>
                <c:pt idx="356">
                  <c:v>327797</c:v>
                </c:pt>
                <c:pt idx="357">
                  <c:v>314484</c:v>
                </c:pt>
                <c:pt idx="358">
                  <c:v>316964</c:v>
                </c:pt>
                <c:pt idx="359">
                  <c:v>287364</c:v>
                </c:pt>
                <c:pt idx="360">
                  <c:v>289776</c:v>
                </c:pt>
                <c:pt idx="361">
                  <c:v>293268</c:v>
                </c:pt>
                <c:pt idx="362">
                  <c:v>296777</c:v>
                </c:pt>
                <c:pt idx="363">
                  <c:v>311265</c:v>
                </c:pt>
                <c:pt idx="364">
                  <c:v>312833</c:v>
                </c:pt>
                <c:pt idx="365">
                  <c:v>320698</c:v>
                </c:pt>
                <c:pt idx="366">
                  <c:v>286881</c:v>
                </c:pt>
                <c:pt idx="367">
                  <c:v>287606</c:v>
                </c:pt>
                <c:pt idx="368">
                  <c:v>284137</c:v>
                </c:pt>
                <c:pt idx="369">
                  <c:v>283541</c:v>
                </c:pt>
                <c:pt idx="370">
                  <c:v>294156</c:v>
                </c:pt>
                <c:pt idx="371">
                  <c:v>294301</c:v>
                </c:pt>
                <c:pt idx="372">
                  <c:v>294761</c:v>
                </c:pt>
                <c:pt idx="373">
                  <c:v>265859</c:v>
                </c:pt>
                <c:pt idx="374">
                  <c:v>263109</c:v>
                </c:pt>
                <c:pt idx="375">
                  <c:v>267966</c:v>
                </c:pt>
                <c:pt idx="376">
                  <c:v>277894</c:v>
                </c:pt>
                <c:pt idx="377">
                  <c:v>298293</c:v>
                </c:pt>
                <c:pt idx="378">
                  <c:v>305360</c:v>
                </c:pt>
                <c:pt idx="379">
                  <c:v>316030</c:v>
                </c:pt>
                <c:pt idx="380">
                  <c:v>293568</c:v>
                </c:pt>
                <c:pt idx="381">
                  <c:v>308375</c:v>
                </c:pt>
                <c:pt idx="382">
                  <c:v>316196</c:v>
                </c:pt>
                <c:pt idx="383">
                  <c:v>319097</c:v>
                </c:pt>
                <c:pt idx="384">
                  <c:v>333128</c:v>
                </c:pt>
                <c:pt idx="385">
                  <c:v>331484</c:v>
                </c:pt>
                <c:pt idx="386">
                  <c:v>343161</c:v>
                </c:pt>
                <c:pt idx="387">
                  <c:v>325392</c:v>
                </c:pt>
                <c:pt idx="388">
                  <c:v>321232</c:v>
                </c:pt>
                <c:pt idx="389">
                  <c:v>321318</c:v>
                </c:pt>
                <c:pt idx="390">
                  <c:v>321219</c:v>
                </c:pt>
                <c:pt idx="391">
                  <c:v>333129</c:v>
                </c:pt>
                <c:pt idx="392">
                  <c:v>316728</c:v>
                </c:pt>
                <c:pt idx="393">
                  <c:v>310941</c:v>
                </c:pt>
                <c:pt idx="394">
                  <c:v>305804</c:v>
                </c:pt>
                <c:pt idx="395">
                  <c:v>299634</c:v>
                </c:pt>
                <c:pt idx="396">
                  <c:v>300414</c:v>
                </c:pt>
                <c:pt idx="397">
                  <c:v>301107</c:v>
                </c:pt>
                <c:pt idx="398">
                  <c:v>318522</c:v>
                </c:pt>
                <c:pt idx="399">
                  <c:v>309555</c:v>
                </c:pt>
                <c:pt idx="400">
                  <c:v>312654</c:v>
                </c:pt>
                <c:pt idx="401">
                  <c:v>279155</c:v>
                </c:pt>
                <c:pt idx="402">
                  <c:v>274954</c:v>
                </c:pt>
                <c:pt idx="403">
                  <c:v>272461</c:v>
                </c:pt>
                <c:pt idx="404">
                  <c:v>279407</c:v>
                </c:pt>
                <c:pt idx="405">
                  <c:v>302880</c:v>
                </c:pt>
                <c:pt idx="406">
                  <c:v>312431</c:v>
                </c:pt>
                <c:pt idx="407">
                  <c:v>322275</c:v>
                </c:pt>
                <c:pt idx="408">
                  <c:v>293798</c:v>
                </c:pt>
                <c:pt idx="409">
                  <c:v>291911</c:v>
                </c:pt>
                <c:pt idx="410">
                  <c:v>288186</c:v>
                </c:pt>
                <c:pt idx="411">
                  <c:v>290101</c:v>
                </c:pt>
                <c:pt idx="412">
                  <c:v>308732</c:v>
                </c:pt>
                <c:pt idx="413">
                  <c:v>313365</c:v>
                </c:pt>
                <c:pt idx="414">
                  <c:v>321075</c:v>
                </c:pt>
                <c:pt idx="415">
                  <c:v>289944</c:v>
                </c:pt>
                <c:pt idx="416">
                  <c:v>286499</c:v>
                </c:pt>
                <c:pt idx="417">
                  <c:v>283049</c:v>
                </c:pt>
                <c:pt idx="418">
                  <c:v>289749</c:v>
                </c:pt>
                <c:pt idx="419">
                  <c:v>314362</c:v>
                </c:pt>
                <c:pt idx="420">
                  <c:v>324453</c:v>
                </c:pt>
                <c:pt idx="421">
                  <c:v>338050</c:v>
                </c:pt>
                <c:pt idx="422">
                  <c:v>307505</c:v>
                </c:pt>
                <c:pt idx="423">
                  <c:v>309046</c:v>
                </c:pt>
                <c:pt idx="424">
                  <c:v>309107</c:v>
                </c:pt>
                <c:pt idx="425">
                  <c:v>305847</c:v>
                </c:pt>
                <c:pt idx="426">
                  <c:v>317339</c:v>
                </c:pt>
                <c:pt idx="427">
                  <c:v>317304</c:v>
                </c:pt>
                <c:pt idx="428">
                  <c:v>328031</c:v>
                </c:pt>
                <c:pt idx="429">
                  <c:v>292118</c:v>
                </c:pt>
                <c:pt idx="430">
                  <c:v>292328</c:v>
                </c:pt>
                <c:pt idx="431">
                  <c:v>290917</c:v>
                </c:pt>
                <c:pt idx="432">
                  <c:v>291143</c:v>
                </c:pt>
                <c:pt idx="433">
                  <c:v>308361</c:v>
                </c:pt>
                <c:pt idx="434">
                  <c:v>304612</c:v>
                </c:pt>
                <c:pt idx="435">
                  <c:v>309626</c:v>
                </c:pt>
                <c:pt idx="436">
                  <c:v>281381</c:v>
                </c:pt>
                <c:pt idx="437">
                  <c:v>286784</c:v>
                </c:pt>
                <c:pt idx="438">
                  <c:v>289461</c:v>
                </c:pt>
                <c:pt idx="439">
                  <c:v>293200</c:v>
                </c:pt>
                <c:pt idx="440">
                  <c:v>306659</c:v>
                </c:pt>
                <c:pt idx="441">
                  <c:v>302045</c:v>
                </c:pt>
                <c:pt idx="442">
                  <c:v>314447</c:v>
                </c:pt>
                <c:pt idx="443">
                  <c:v>288949</c:v>
                </c:pt>
                <c:pt idx="444">
                  <c:v>293151</c:v>
                </c:pt>
                <c:pt idx="445">
                  <c:v>294818</c:v>
                </c:pt>
                <c:pt idx="446">
                  <c:v>300509</c:v>
                </c:pt>
                <c:pt idx="447">
                  <c:v>319360</c:v>
                </c:pt>
                <c:pt idx="448">
                  <c:v>322411</c:v>
                </c:pt>
                <c:pt idx="449">
                  <c:v>333097</c:v>
                </c:pt>
                <c:pt idx="450">
                  <c:v>303014</c:v>
                </c:pt>
                <c:pt idx="451">
                  <c:v>305529</c:v>
                </c:pt>
                <c:pt idx="452">
                  <c:v>310529</c:v>
                </c:pt>
                <c:pt idx="453">
                  <c:v>311777</c:v>
                </c:pt>
                <c:pt idx="454">
                  <c:v>328326</c:v>
                </c:pt>
                <c:pt idx="455">
                  <c:v>332949</c:v>
                </c:pt>
                <c:pt idx="456">
                  <c:v>345963</c:v>
                </c:pt>
                <c:pt idx="457">
                  <c:v>305480</c:v>
                </c:pt>
                <c:pt idx="458">
                  <c:v>298181</c:v>
                </c:pt>
                <c:pt idx="459">
                  <c:v>293319</c:v>
                </c:pt>
                <c:pt idx="460">
                  <c:v>295290</c:v>
                </c:pt>
                <c:pt idx="461">
                  <c:v>312762</c:v>
                </c:pt>
                <c:pt idx="462">
                  <c:v>327497</c:v>
                </c:pt>
                <c:pt idx="463">
                  <c:v>327519</c:v>
                </c:pt>
                <c:pt idx="464">
                  <c:v>308023</c:v>
                </c:pt>
                <c:pt idx="465">
                  <c:v>287181</c:v>
                </c:pt>
                <c:pt idx="466">
                  <c:v>296760</c:v>
                </c:pt>
                <c:pt idx="467">
                  <c:v>307599</c:v>
                </c:pt>
                <c:pt idx="468">
                  <c:v>322371</c:v>
                </c:pt>
                <c:pt idx="469">
                  <c:v>321576</c:v>
                </c:pt>
                <c:pt idx="470">
                  <c:v>324283</c:v>
                </c:pt>
                <c:pt idx="471">
                  <c:v>293082</c:v>
                </c:pt>
                <c:pt idx="472">
                  <c:v>288652</c:v>
                </c:pt>
                <c:pt idx="473">
                  <c:v>285770</c:v>
                </c:pt>
                <c:pt idx="474">
                  <c:v>292187</c:v>
                </c:pt>
                <c:pt idx="475">
                  <c:v>319144</c:v>
                </c:pt>
                <c:pt idx="476">
                  <c:v>341025</c:v>
                </c:pt>
                <c:pt idx="477">
                  <c:v>347656</c:v>
                </c:pt>
                <c:pt idx="478">
                  <c:v>343104</c:v>
                </c:pt>
                <c:pt idx="479">
                  <c:v>332970</c:v>
                </c:pt>
                <c:pt idx="480">
                  <c:v>317129</c:v>
                </c:pt>
                <c:pt idx="481">
                  <c:v>320930</c:v>
                </c:pt>
                <c:pt idx="482">
                  <c:v>338070</c:v>
                </c:pt>
                <c:pt idx="483">
                  <c:v>343794</c:v>
                </c:pt>
                <c:pt idx="484">
                  <c:v>348644</c:v>
                </c:pt>
                <c:pt idx="485">
                  <c:v>322227</c:v>
                </c:pt>
                <c:pt idx="486">
                  <c:v>323550</c:v>
                </c:pt>
                <c:pt idx="487">
                  <c:v>323500</c:v>
                </c:pt>
                <c:pt idx="488">
                  <c:v>324918</c:v>
                </c:pt>
                <c:pt idx="489">
                  <c:v>342112</c:v>
                </c:pt>
                <c:pt idx="490">
                  <c:v>341743</c:v>
                </c:pt>
                <c:pt idx="491">
                  <c:v>346800</c:v>
                </c:pt>
                <c:pt idx="492">
                  <c:v>322204</c:v>
                </c:pt>
                <c:pt idx="493">
                  <c:v>319387</c:v>
                </c:pt>
                <c:pt idx="494">
                  <c:v>322714</c:v>
                </c:pt>
                <c:pt idx="495">
                  <c:v>330516</c:v>
                </c:pt>
                <c:pt idx="496">
                  <c:v>347895</c:v>
                </c:pt>
                <c:pt idx="497">
                  <c:v>348320</c:v>
                </c:pt>
                <c:pt idx="498">
                  <c:v>355396</c:v>
                </c:pt>
                <c:pt idx="499">
                  <c:v>336247</c:v>
                </c:pt>
                <c:pt idx="500">
                  <c:v>337711</c:v>
                </c:pt>
                <c:pt idx="501">
                  <c:v>336396</c:v>
                </c:pt>
                <c:pt idx="502">
                  <c:v>333219</c:v>
                </c:pt>
                <c:pt idx="503">
                  <c:v>349893</c:v>
                </c:pt>
                <c:pt idx="504">
                  <c:v>340409</c:v>
                </c:pt>
                <c:pt idx="505">
                  <c:v>343636</c:v>
                </c:pt>
                <c:pt idx="506">
                  <c:v>330882</c:v>
                </c:pt>
                <c:pt idx="507">
                  <c:v>329885</c:v>
                </c:pt>
                <c:pt idx="508">
                  <c:v>330328</c:v>
                </c:pt>
                <c:pt idx="509">
                  <c:v>329835</c:v>
                </c:pt>
                <c:pt idx="510">
                  <c:v>341257</c:v>
                </c:pt>
                <c:pt idx="511">
                  <c:v>329988</c:v>
                </c:pt>
                <c:pt idx="512">
                  <c:v>336473</c:v>
                </c:pt>
                <c:pt idx="513">
                  <c:v>319961</c:v>
                </c:pt>
                <c:pt idx="514">
                  <c:v>319274</c:v>
                </c:pt>
                <c:pt idx="515">
                  <c:v>323310</c:v>
                </c:pt>
                <c:pt idx="516">
                  <c:v>331203</c:v>
                </c:pt>
                <c:pt idx="517">
                  <c:v>346803</c:v>
                </c:pt>
                <c:pt idx="518">
                  <c:v>341812</c:v>
                </c:pt>
                <c:pt idx="519">
                  <c:v>350696</c:v>
                </c:pt>
                <c:pt idx="520">
                  <c:v>340257</c:v>
                </c:pt>
                <c:pt idx="521">
                  <c:v>339199</c:v>
                </c:pt>
                <c:pt idx="522">
                  <c:v>336866</c:v>
                </c:pt>
                <c:pt idx="523">
                  <c:v>332269</c:v>
                </c:pt>
                <c:pt idx="524">
                  <c:v>351765</c:v>
                </c:pt>
                <c:pt idx="525">
                  <c:v>346339</c:v>
                </c:pt>
                <c:pt idx="526">
                  <c:v>352799</c:v>
                </c:pt>
                <c:pt idx="527">
                  <c:v>342955</c:v>
                </c:pt>
                <c:pt idx="528">
                  <c:v>346196</c:v>
                </c:pt>
                <c:pt idx="529">
                  <c:v>346293</c:v>
                </c:pt>
                <c:pt idx="530">
                  <c:v>343548</c:v>
                </c:pt>
                <c:pt idx="531">
                  <c:v>353436</c:v>
                </c:pt>
                <c:pt idx="532">
                  <c:v>307989</c:v>
                </c:pt>
                <c:pt idx="533">
                  <c:v>346952</c:v>
                </c:pt>
                <c:pt idx="534">
                  <c:v>362500</c:v>
                </c:pt>
                <c:pt idx="535">
                  <c:v>379391</c:v>
                </c:pt>
                <c:pt idx="536">
                  <c:v>374331</c:v>
                </c:pt>
                <c:pt idx="537">
                  <c:v>380961</c:v>
                </c:pt>
                <c:pt idx="538">
                  <c:v>394477</c:v>
                </c:pt>
                <c:pt idx="539">
                  <c:v>387680</c:v>
                </c:pt>
                <c:pt idx="540">
                  <c:v>394848</c:v>
                </c:pt>
                <c:pt idx="541">
                  <c:v>370191</c:v>
                </c:pt>
                <c:pt idx="542">
                  <c:v>359226</c:v>
                </c:pt>
                <c:pt idx="543">
                  <c:v>360138</c:v>
                </c:pt>
                <c:pt idx="544">
                  <c:v>359713</c:v>
                </c:pt>
                <c:pt idx="545">
                  <c:v>368545</c:v>
                </c:pt>
                <c:pt idx="546">
                  <c:v>355136</c:v>
                </c:pt>
                <c:pt idx="547">
                  <c:v>360549</c:v>
                </c:pt>
                <c:pt idx="548">
                  <c:v>342056</c:v>
                </c:pt>
                <c:pt idx="549">
                  <c:v>332715</c:v>
                </c:pt>
                <c:pt idx="550">
                  <c:v>328971</c:v>
                </c:pt>
                <c:pt idx="551">
                  <c:v>332954</c:v>
                </c:pt>
                <c:pt idx="552">
                  <c:v>351720</c:v>
                </c:pt>
                <c:pt idx="553">
                  <c:v>343716</c:v>
                </c:pt>
                <c:pt idx="554">
                  <c:v>350504</c:v>
                </c:pt>
                <c:pt idx="555">
                  <c:v>332914</c:v>
                </c:pt>
                <c:pt idx="556">
                  <c:v>330729</c:v>
                </c:pt>
                <c:pt idx="557">
                  <c:v>323482</c:v>
                </c:pt>
                <c:pt idx="558">
                  <c:v>318951</c:v>
                </c:pt>
                <c:pt idx="559">
                  <c:v>322765</c:v>
                </c:pt>
                <c:pt idx="560">
                  <c:v>316406</c:v>
                </c:pt>
                <c:pt idx="561">
                  <c:v>321050</c:v>
                </c:pt>
                <c:pt idx="562">
                  <c:v>307756</c:v>
                </c:pt>
                <c:pt idx="563">
                  <c:v>306225</c:v>
                </c:pt>
                <c:pt idx="564">
                  <c:v>304673</c:v>
                </c:pt>
                <c:pt idx="565">
                  <c:v>298244</c:v>
                </c:pt>
                <c:pt idx="566">
                  <c:v>314670</c:v>
                </c:pt>
                <c:pt idx="567">
                  <c:v>296101</c:v>
                </c:pt>
                <c:pt idx="568">
                  <c:v>304304</c:v>
                </c:pt>
                <c:pt idx="569">
                  <c:v>302135</c:v>
                </c:pt>
                <c:pt idx="570">
                  <c:v>305753</c:v>
                </c:pt>
                <c:pt idx="571">
                  <c:v>306445</c:v>
                </c:pt>
                <c:pt idx="572">
                  <c:v>313686</c:v>
                </c:pt>
                <c:pt idx="573">
                  <c:v>326118</c:v>
                </c:pt>
                <c:pt idx="574">
                  <c:v>318804</c:v>
                </c:pt>
                <c:pt idx="575">
                  <c:v>324934</c:v>
                </c:pt>
                <c:pt idx="576">
                  <c:v>304472</c:v>
                </c:pt>
                <c:pt idx="577">
                  <c:v>299717</c:v>
                </c:pt>
                <c:pt idx="578">
                  <c:v>303759</c:v>
                </c:pt>
                <c:pt idx="579">
                  <c:v>309167</c:v>
                </c:pt>
                <c:pt idx="580">
                  <c:v>324376</c:v>
                </c:pt>
                <c:pt idx="581">
                  <c:v>318610</c:v>
                </c:pt>
                <c:pt idx="582">
                  <c:v>321672</c:v>
                </c:pt>
                <c:pt idx="583">
                  <c:v>300377</c:v>
                </c:pt>
                <c:pt idx="584">
                  <c:v>298389</c:v>
                </c:pt>
                <c:pt idx="585">
                  <c:v>294223</c:v>
                </c:pt>
                <c:pt idx="586">
                  <c:v>292305</c:v>
                </c:pt>
                <c:pt idx="587">
                  <c:v>309291</c:v>
                </c:pt>
                <c:pt idx="588">
                  <c:v>313023</c:v>
                </c:pt>
                <c:pt idx="589">
                  <c:v>323020</c:v>
                </c:pt>
                <c:pt idx="590">
                  <c:v>290375</c:v>
                </c:pt>
                <c:pt idx="591">
                  <c:v>290969</c:v>
                </c:pt>
                <c:pt idx="592">
                  <c:v>296473</c:v>
                </c:pt>
                <c:pt idx="593">
                  <c:v>299587</c:v>
                </c:pt>
                <c:pt idx="594">
                  <c:v>309735</c:v>
                </c:pt>
                <c:pt idx="595">
                  <c:v>309129</c:v>
                </c:pt>
                <c:pt idx="596">
                  <c:v>320027</c:v>
                </c:pt>
                <c:pt idx="597">
                  <c:v>287857</c:v>
                </c:pt>
                <c:pt idx="598">
                  <c:v>285701</c:v>
                </c:pt>
                <c:pt idx="599">
                  <c:v>293223</c:v>
                </c:pt>
                <c:pt idx="600">
                  <c:v>306837</c:v>
                </c:pt>
                <c:pt idx="601">
                  <c:v>336872</c:v>
                </c:pt>
                <c:pt idx="602">
                  <c:v>318673</c:v>
                </c:pt>
                <c:pt idx="603">
                  <c:v>318181</c:v>
                </c:pt>
                <c:pt idx="604">
                  <c:v>294508</c:v>
                </c:pt>
                <c:pt idx="605">
                  <c:v>282483</c:v>
                </c:pt>
                <c:pt idx="606">
                  <c:v>283523</c:v>
                </c:pt>
                <c:pt idx="607">
                  <c:v>280253</c:v>
                </c:pt>
                <c:pt idx="608">
                  <c:v>296679</c:v>
                </c:pt>
                <c:pt idx="609">
                  <c:v>285931</c:v>
                </c:pt>
                <c:pt idx="610">
                  <c:v>298313</c:v>
                </c:pt>
                <c:pt idx="611">
                  <c:v>267052</c:v>
                </c:pt>
                <c:pt idx="612">
                  <c:v>266241</c:v>
                </c:pt>
                <c:pt idx="613">
                  <c:v>263076</c:v>
                </c:pt>
                <c:pt idx="614">
                  <c:v>259574</c:v>
                </c:pt>
                <c:pt idx="615">
                  <c:v>276913</c:v>
                </c:pt>
                <c:pt idx="616">
                  <c:v>279705</c:v>
                </c:pt>
                <c:pt idx="617">
                  <c:v>283676</c:v>
                </c:pt>
                <c:pt idx="618">
                  <c:v>249015</c:v>
                </c:pt>
                <c:pt idx="619">
                  <c:v>244959</c:v>
                </c:pt>
                <c:pt idx="620">
                  <c:v>244299</c:v>
                </c:pt>
                <c:pt idx="621">
                  <c:v>243438</c:v>
                </c:pt>
                <c:pt idx="622">
                  <c:v>266355</c:v>
                </c:pt>
                <c:pt idx="623">
                  <c:v>269342</c:v>
                </c:pt>
                <c:pt idx="624">
                  <c:v>288961</c:v>
                </c:pt>
                <c:pt idx="625">
                  <c:v>257341</c:v>
                </c:pt>
                <c:pt idx="626">
                  <c:v>256423</c:v>
                </c:pt>
                <c:pt idx="627">
                  <c:v>254048</c:v>
                </c:pt>
                <c:pt idx="628">
                  <c:v>253217</c:v>
                </c:pt>
                <c:pt idx="629">
                  <c:v>274830</c:v>
                </c:pt>
                <c:pt idx="630">
                  <c:v>279552</c:v>
                </c:pt>
                <c:pt idx="631">
                  <c:v>284727</c:v>
                </c:pt>
                <c:pt idx="632">
                  <c:v>259359</c:v>
                </c:pt>
                <c:pt idx="633">
                  <c:v>252911</c:v>
                </c:pt>
                <c:pt idx="634">
                  <c:v>253077</c:v>
                </c:pt>
                <c:pt idx="635">
                  <c:v>249651</c:v>
                </c:pt>
                <c:pt idx="636">
                  <c:v>253719</c:v>
                </c:pt>
                <c:pt idx="637">
                  <c:v>264839</c:v>
                </c:pt>
                <c:pt idx="638">
                  <c:v>273714</c:v>
                </c:pt>
                <c:pt idx="639">
                  <c:v>252800</c:v>
                </c:pt>
                <c:pt idx="640">
                  <c:v>248607</c:v>
                </c:pt>
                <c:pt idx="641">
                  <c:v>247316</c:v>
                </c:pt>
                <c:pt idx="642">
                  <c:v>245040</c:v>
                </c:pt>
                <c:pt idx="643">
                  <c:v>248686</c:v>
                </c:pt>
                <c:pt idx="644">
                  <c:v>259038</c:v>
                </c:pt>
                <c:pt idx="645">
                  <c:v>267156</c:v>
                </c:pt>
                <c:pt idx="646">
                  <c:v>248730</c:v>
                </c:pt>
                <c:pt idx="647">
                  <c:v>242640</c:v>
                </c:pt>
                <c:pt idx="648">
                  <c:v>242819</c:v>
                </c:pt>
                <c:pt idx="649">
                  <c:v>244361</c:v>
                </c:pt>
                <c:pt idx="650">
                  <c:v>248410</c:v>
                </c:pt>
                <c:pt idx="651">
                  <c:v>259620</c:v>
                </c:pt>
                <c:pt idx="652">
                  <c:v>269426</c:v>
                </c:pt>
                <c:pt idx="653">
                  <c:v>251626</c:v>
                </c:pt>
                <c:pt idx="654">
                  <c:v>245660</c:v>
                </c:pt>
                <c:pt idx="655">
                  <c:v>258549</c:v>
                </c:pt>
                <c:pt idx="656">
                  <c:v>261306</c:v>
                </c:pt>
                <c:pt idx="657">
                  <c:v>259558</c:v>
                </c:pt>
                <c:pt idx="658">
                  <c:v>268829</c:v>
                </c:pt>
                <c:pt idx="659">
                  <c:v>275637</c:v>
                </c:pt>
                <c:pt idx="660">
                  <c:v>257478</c:v>
                </c:pt>
                <c:pt idx="661">
                  <c:v>246511</c:v>
                </c:pt>
                <c:pt idx="662">
                  <c:v>242615</c:v>
                </c:pt>
                <c:pt idx="663">
                  <c:v>240490</c:v>
                </c:pt>
                <c:pt idx="664">
                  <c:v>240562</c:v>
                </c:pt>
                <c:pt idx="665">
                  <c:v>250675</c:v>
                </c:pt>
                <c:pt idx="666">
                  <c:v>256787</c:v>
                </c:pt>
                <c:pt idx="667">
                  <c:v>240001</c:v>
                </c:pt>
                <c:pt idx="668">
                  <c:v>228801</c:v>
                </c:pt>
                <c:pt idx="669">
                  <c:v>225826</c:v>
                </c:pt>
                <c:pt idx="670">
                  <c:v>226672</c:v>
                </c:pt>
                <c:pt idx="671">
                  <c:v>229059</c:v>
                </c:pt>
                <c:pt idx="672">
                  <c:v>240168</c:v>
                </c:pt>
                <c:pt idx="673">
                  <c:v>253466</c:v>
                </c:pt>
                <c:pt idx="674">
                  <c:v>242460</c:v>
                </c:pt>
                <c:pt idx="675">
                  <c:v>232276</c:v>
                </c:pt>
                <c:pt idx="676">
                  <c:v>230290</c:v>
                </c:pt>
                <c:pt idx="677">
                  <c:v>233082</c:v>
                </c:pt>
                <c:pt idx="678">
                  <c:v>236499</c:v>
                </c:pt>
                <c:pt idx="679">
                  <c:v>245765</c:v>
                </c:pt>
                <c:pt idx="680">
                  <c:v>252292</c:v>
                </c:pt>
                <c:pt idx="681">
                  <c:v>234776</c:v>
                </c:pt>
                <c:pt idx="682">
                  <c:v>225678</c:v>
                </c:pt>
                <c:pt idx="683">
                  <c:v>222091</c:v>
                </c:pt>
                <c:pt idx="684">
                  <c:v>218943</c:v>
                </c:pt>
                <c:pt idx="685">
                  <c:v>218018</c:v>
                </c:pt>
                <c:pt idx="686">
                  <c:v>226270</c:v>
                </c:pt>
                <c:pt idx="687">
                  <c:v>233349</c:v>
                </c:pt>
                <c:pt idx="688">
                  <c:v>222190</c:v>
                </c:pt>
                <c:pt idx="689">
                  <c:v>217014</c:v>
                </c:pt>
                <c:pt idx="690">
                  <c:v>217692</c:v>
                </c:pt>
                <c:pt idx="691">
                  <c:v>218641</c:v>
                </c:pt>
                <c:pt idx="692">
                  <c:v>223965</c:v>
                </c:pt>
                <c:pt idx="693">
                  <c:v>234062</c:v>
                </c:pt>
                <c:pt idx="694">
                  <c:v>240531</c:v>
                </c:pt>
                <c:pt idx="695">
                  <c:v>219189</c:v>
                </c:pt>
                <c:pt idx="696">
                  <c:v>213154</c:v>
                </c:pt>
                <c:pt idx="697">
                  <c:v>215172</c:v>
                </c:pt>
                <c:pt idx="698">
                  <c:v>214356</c:v>
                </c:pt>
                <c:pt idx="699">
                  <c:v>219812</c:v>
                </c:pt>
                <c:pt idx="700">
                  <c:v>226896</c:v>
                </c:pt>
                <c:pt idx="701">
                  <c:v>235271</c:v>
                </c:pt>
                <c:pt idx="702">
                  <c:v>217424</c:v>
                </c:pt>
                <c:pt idx="703">
                  <c:v>213559</c:v>
                </c:pt>
                <c:pt idx="704">
                  <c:v>210652</c:v>
                </c:pt>
                <c:pt idx="705">
                  <c:v>208770</c:v>
                </c:pt>
                <c:pt idx="706">
                  <c:v>212390</c:v>
                </c:pt>
                <c:pt idx="707">
                  <c:v>216440</c:v>
                </c:pt>
                <c:pt idx="708">
                  <c:v>230079</c:v>
                </c:pt>
                <c:pt idx="709">
                  <c:v>215466</c:v>
                </c:pt>
                <c:pt idx="710">
                  <c:v>214726</c:v>
                </c:pt>
                <c:pt idx="711">
                  <c:v>215407</c:v>
                </c:pt>
                <c:pt idx="712">
                  <c:v>213818</c:v>
                </c:pt>
                <c:pt idx="713">
                  <c:v>216908</c:v>
                </c:pt>
                <c:pt idx="714">
                  <c:v>225778</c:v>
                </c:pt>
                <c:pt idx="715">
                  <c:v>232621</c:v>
                </c:pt>
                <c:pt idx="716">
                  <c:v>216103</c:v>
                </c:pt>
                <c:pt idx="717">
                  <c:v>211917</c:v>
                </c:pt>
                <c:pt idx="718">
                  <c:v>211152</c:v>
                </c:pt>
                <c:pt idx="719">
                  <c:v>210806</c:v>
                </c:pt>
                <c:pt idx="720">
                  <c:v>216209</c:v>
                </c:pt>
                <c:pt idx="721">
                  <c:v>219848</c:v>
                </c:pt>
                <c:pt idx="722">
                  <c:v>221777</c:v>
                </c:pt>
                <c:pt idx="723">
                  <c:v>218260</c:v>
                </c:pt>
                <c:pt idx="724">
                  <c:v>197039</c:v>
                </c:pt>
                <c:pt idx="725">
                  <c:v>195294</c:v>
                </c:pt>
                <c:pt idx="726">
                  <c:v>193096</c:v>
                </c:pt>
                <c:pt idx="727">
                  <c:v>196382</c:v>
                </c:pt>
                <c:pt idx="728">
                  <c:v>197340</c:v>
                </c:pt>
                <c:pt idx="729">
                  <c:v>200031</c:v>
                </c:pt>
                <c:pt idx="730">
                  <c:v>187384</c:v>
                </c:pt>
                <c:pt idx="731">
                  <c:v>184686</c:v>
                </c:pt>
                <c:pt idx="732">
                  <c:v>188543</c:v>
                </c:pt>
                <c:pt idx="733">
                  <c:v>187055</c:v>
                </c:pt>
                <c:pt idx="734">
                  <c:v>189084</c:v>
                </c:pt>
                <c:pt idx="735">
                  <c:v>197777</c:v>
                </c:pt>
                <c:pt idx="736">
                  <c:v>211532</c:v>
                </c:pt>
                <c:pt idx="737">
                  <c:v>199756</c:v>
                </c:pt>
                <c:pt idx="738">
                  <c:v>200423</c:v>
                </c:pt>
                <c:pt idx="739">
                  <c:v>203896</c:v>
                </c:pt>
                <c:pt idx="740">
                  <c:v>201179</c:v>
                </c:pt>
                <c:pt idx="741">
                  <c:v>207178</c:v>
                </c:pt>
                <c:pt idx="742">
                  <c:v>212908</c:v>
                </c:pt>
                <c:pt idx="743">
                  <c:v>218905</c:v>
                </c:pt>
                <c:pt idx="744">
                  <c:v>215515</c:v>
                </c:pt>
                <c:pt idx="745">
                  <c:v>217475</c:v>
                </c:pt>
                <c:pt idx="746">
                  <c:v>224977</c:v>
                </c:pt>
                <c:pt idx="747">
                  <c:v>221274</c:v>
                </c:pt>
                <c:pt idx="748">
                  <c:v>220425</c:v>
                </c:pt>
                <c:pt idx="749">
                  <c:v>219314</c:v>
                </c:pt>
                <c:pt idx="750">
                  <c:v>218974</c:v>
                </c:pt>
                <c:pt idx="751">
                  <c:v>218937</c:v>
                </c:pt>
                <c:pt idx="752">
                  <c:v>215063</c:v>
                </c:pt>
                <c:pt idx="753">
                  <c:v>215668</c:v>
                </c:pt>
                <c:pt idx="754">
                  <c:v>211453</c:v>
                </c:pt>
                <c:pt idx="755">
                  <c:v>211368</c:v>
                </c:pt>
                <c:pt idx="756">
                  <c:v>214604</c:v>
                </c:pt>
                <c:pt idx="757">
                  <c:v>214050</c:v>
                </c:pt>
                <c:pt idx="758">
                  <c:v>189751</c:v>
                </c:pt>
                <c:pt idx="759">
                  <c:v>186138</c:v>
                </c:pt>
                <c:pt idx="760">
                  <c:v>187044</c:v>
                </c:pt>
                <c:pt idx="761">
                  <c:v>182942</c:v>
                </c:pt>
                <c:pt idx="762">
                  <c:v>184735</c:v>
                </c:pt>
                <c:pt idx="763">
                  <c:v>195129</c:v>
                </c:pt>
                <c:pt idx="764">
                  <c:v>213944</c:v>
                </c:pt>
                <c:pt idx="765">
                  <c:v>192885</c:v>
                </c:pt>
                <c:pt idx="766">
                  <c:v>187609</c:v>
                </c:pt>
                <c:pt idx="767">
                  <c:v>190359</c:v>
                </c:pt>
                <c:pt idx="768">
                  <c:v>188631</c:v>
                </c:pt>
                <c:pt idx="769">
                  <c:v>189838</c:v>
                </c:pt>
                <c:pt idx="770">
                  <c:v>199970</c:v>
                </c:pt>
                <c:pt idx="771">
                  <c:v>211775</c:v>
                </c:pt>
                <c:pt idx="772">
                  <c:v>193851</c:v>
                </c:pt>
                <c:pt idx="773">
                  <c:v>194258</c:v>
                </c:pt>
                <c:pt idx="774">
                  <c:v>197589</c:v>
                </c:pt>
                <c:pt idx="775">
                  <c:v>195336</c:v>
                </c:pt>
                <c:pt idx="776">
                  <c:v>196539</c:v>
                </c:pt>
                <c:pt idx="777">
                  <c:v>205297</c:v>
                </c:pt>
                <c:pt idx="778">
                  <c:v>211051</c:v>
                </c:pt>
                <c:pt idx="779">
                  <c:v>189585</c:v>
                </c:pt>
                <c:pt idx="780">
                  <c:v>187842</c:v>
                </c:pt>
                <c:pt idx="781">
                  <c:v>188223</c:v>
                </c:pt>
                <c:pt idx="782">
                  <c:v>189378</c:v>
                </c:pt>
                <c:pt idx="783">
                  <c:v>191950</c:v>
                </c:pt>
                <c:pt idx="784">
                  <c:v>200976</c:v>
                </c:pt>
                <c:pt idx="785">
                  <c:v>208493</c:v>
                </c:pt>
                <c:pt idx="786">
                  <c:v>185717</c:v>
                </c:pt>
                <c:pt idx="787">
                  <c:v>180711</c:v>
                </c:pt>
                <c:pt idx="788">
                  <c:v>184588</c:v>
                </c:pt>
                <c:pt idx="789">
                  <c:v>182518</c:v>
                </c:pt>
                <c:pt idx="790">
                  <c:v>184740</c:v>
                </c:pt>
                <c:pt idx="791">
                  <c:v>195005</c:v>
                </c:pt>
                <c:pt idx="792">
                  <c:v>201320</c:v>
                </c:pt>
                <c:pt idx="793">
                  <c:v>180530</c:v>
                </c:pt>
                <c:pt idx="794">
                  <c:v>175666</c:v>
                </c:pt>
                <c:pt idx="795">
                  <c:v>176025</c:v>
                </c:pt>
                <c:pt idx="796">
                  <c:v>176578</c:v>
                </c:pt>
                <c:pt idx="797">
                  <c:v>182022</c:v>
                </c:pt>
                <c:pt idx="798">
                  <c:v>191782</c:v>
                </c:pt>
                <c:pt idx="799">
                  <c:v>207876</c:v>
                </c:pt>
                <c:pt idx="800">
                  <c:v>189993</c:v>
                </c:pt>
                <c:pt idx="801">
                  <c:v>188218</c:v>
                </c:pt>
                <c:pt idx="802">
                  <c:v>188684</c:v>
                </c:pt>
                <c:pt idx="803">
                  <c:v>187629</c:v>
                </c:pt>
                <c:pt idx="804">
                  <c:v>189709</c:v>
                </c:pt>
                <c:pt idx="805">
                  <c:v>193750</c:v>
                </c:pt>
                <c:pt idx="806">
                  <c:v>197385</c:v>
                </c:pt>
                <c:pt idx="807">
                  <c:v>178834</c:v>
                </c:pt>
                <c:pt idx="808">
                  <c:v>175835</c:v>
                </c:pt>
                <c:pt idx="809">
                  <c:v>175655</c:v>
                </c:pt>
                <c:pt idx="810">
                  <c:v>173950</c:v>
                </c:pt>
                <c:pt idx="811">
                  <c:v>178112</c:v>
                </c:pt>
                <c:pt idx="812">
                  <c:v>188663</c:v>
                </c:pt>
                <c:pt idx="813">
                  <c:v>196568</c:v>
                </c:pt>
                <c:pt idx="814">
                  <c:v>177825</c:v>
                </c:pt>
                <c:pt idx="815">
                  <c:v>174769</c:v>
                </c:pt>
                <c:pt idx="816">
                  <c:v>180470</c:v>
                </c:pt>
                <c:pt idx="817">
                  <c:v>198310</c:v>
                </c:pt>
                <c:pt idx="818">
                  <c:v>181451</c:v>
                </c:pt>
                <c:pt idx="819">
                  <c:v>189911</c:v>
                </c:pt>
                <c:pt idx="820">
                  <c:v>195763</c:v>
                </c:pt>
                <c:pt idx="821">
                  <c:v>172791</c:v>
                </c:pt>
                <c:pt idx="822">
                  <c:v>170913</c:v>
                </c:pt>
                <c:pt idx="823">
                  <c:v>174179</c:v>
                </c:pt>
                <c:pt idx="824">
                  <c:v>174620</c:v>
                </c:pt>
                <c:pt idx="825">
                  <c:v>177975</c:v>
                </c:pt>
                <c:pt idx="826">
                  <c:v>187414</c:v>
                </c:pt>
                <c:pt idx="827">
                  <c:v>195168</c:v>
                </c:pt>
                <c:pt idx="828">
                  <c:v>175650</c:v>
                </c:pt>
                <c:pt idx="829">
                  <c:v>173175</c:v>
                </c:pt>
                <c:pt idx="830">
                  <c:v>185320</c:v>
                </c:pt>
                <c:pt idx="831">
                  <c:v>184095</c:v>
                </c:pt>
                <c:pt idx="832">
                  <c:v>184075</c:v>
                </c:pt>
                <c:pt idx="833">
                  <c:v>190371</c:v>
                </c:pt>
                <c:pt idx="834">
                  <c:v>195454</c:v>
                </c:pt>
                <c:pt idx="835">
                  <c:v>175419</c:v>
                </c:pt>
                <c:pt idx="836">
                  <c:v>171253</c:v>
                </c:pt>
                <c:pt idx="837">
                  <c:v>171837</c:v>
                </c:pt>
                <c:pt idx="838">
                  <c:v>170331</c:v>
                </c:pt>
                <c:pt idx="839">
                  <c:v>172330</c:v>
                </c:pt>
                <c:pt idx="840">
                  <c:v>183149</c:v>
                </c:pt>
                <c:pt idx="841">
                  <c:v>186543</c:v>
                </c:pt>
                <c:pt idx="842">
                  <c:v>184222</c:v>
                </c:pt>
                <c:pt idx="843">
                  <c:v>175477</c:v>
                </c:pt>
                <c:pt idx="844">
                  <c:v>158943</c:v>
                </c:pt>
                <c:pt idx="845">
                  <c:v>161658</c:v>
                </c:pt>
                <c:pt idx="846">
                  <c:v>164886</c:v>
                </c:pt>
                <c:pt idx="847">
                  <c:v>172678</c:v>
                </c:pt>
                <c:pt idx="848">
                  <c:v>177650</c:v>
                </c:pt>
                <c:pt idx="849">
                  <c:v>162055</c:v>
                </c:pt>
                <c:pt idx="850">
                  <c:v>159520</c:v>
                </c:pt>
                <c:pt idx="851">
                  <c:v>161610</c:v>
                </c:pt>
                <c:pt idx="852">
                  <c:v>160129</c:v>
                </c:pt>
                <c:pt idx="853">
                  <c:v>163444</c:v>
                </c:pt>
                <c:pt idx="854">
                  <c:v>168581</c:v>
                </c:pt>
                <c:pt idx="855">
                  <c:v>172464</c:v>
                </c:pt>
                <c:pt idx="856">
                  <c:v>159174</c:v>
                </c:pt>
                <c:pt idx="857">
                  <c:v>159963</c:v>
                </c:pt>
                <c:pt idx="858">
                  <c:v>164504</c:v>
                </c:pt>
                <c:pt idx="859">
                  <c:v>165886</c:v>
                </c:pt>
                <c:pt idx="860">
                  <c:v>171103</c:v>
                </c:pt>
                <c:pt idx="861">
                  <c:v>174504</c:v>
                </c:pt>
                <c:pt idx="862">
                  <c:v>179814</c:v>
                </c:pt>
                <c:pt idx="863">
                  <c:v>172230</c:v>
                </c:pt>
                <c:pt idx="864">
                  <c:v>170233</c:v>
                </c:pt>
                <c:pt idx="865">
                  <c:v>170901</c:v>
                </c:pt>
                <c:pt idx="866">
                  <c:v>170671</c:v>
                </c:pt>
                <c:pt idx="867">
                  <c:v>172212</c:v>
                </c:pt>
                <c:pt idx="868">
                  <c:v>173610</c:v>
                </c:pt>
                <c:pt idx="869">
                  <c:v>177365</c:v>
                </c:pt>
                <c:pt idx="870">
                  <c:v>172397</c:v>
                </c:pt>
                <c:pt idx="871">
                  <c:v>173218</c:v>
                </c:pt>
                <c:pt idx="872">
                  <c:v>170237</c:v>
                </c:pt>
                <c:pt idx="873">
                  <c:v>168674</c:v>
                </c:pt>
                <c:pt idx="874">
                  <c:v>171829</c:v>
                </c:pt>
                <c:pt idx="875">
                  <c:v>174657</c:v>
                </c:pt>
                <c:pt idx="876">
                  <c:v>182127</c:v>
                </c:pt>
                <c:pt idx="877">
                  <c:v>176986</c:v>
                </c:pt>
                <c:pt idx="878">
                  <c:v>176345</c:v>
                </c:pt>
                <c:pt idx="879">
                  <c:v>178105</c:v>
                </c:pt>
                <c:pt idx="880">
                  <c:v>177500</c:v>
                </c:pt>
                <c:pt idx="881">
                  <c:v>177320</c:v>
                </c:pt>
                <c:pt idx="882">
                  <c:v>177663</c:v>
                </c:pt>
                <c:pt idx="883">
                  <c:v>178025</c:v>
                </c:pt>
                <c:pt idx="884">
                  <c:v>170590</c:v>
                </c:pt>
                <c:pt idx="885">
                  <c:v>169131</c:v>
                </c:pt>
                <c:pt idx="886">
                  <c:v>173913</c:v>
                </c:pt>
                <c:pt idx="887">
                  <c:v>173491</c:v>
                </c:pt>
                <c:pt idx="888">
                  <c:v>174006</c:v>
                </c:pt>
                <c:pt idx="889">
                  <c:v>176016</c:v>
                </c:pt>
                <c:pt idx="890">
                  <c:v>178672</c:v>
                </c:pt>
                <c:pt idx="891">
                  <c:v>173730</c:v>
                </c:pt>
                <c:pt idx="892">
                  <c:v>172377</c:v>
                </c:pt>
                <c:pt idx="893">
                  <c:v>173435</c:v>
                </c:pt>
                <c:pt idx="894">
                  <c:v>172030</c:v>
                </c:pt>
                <c:pt idx="895">
                  <c:v>175342</c:v>
                </c:pt>
                <c:pt idx="896">
                  <c:v>178305</c:v>
                </c:pt>
                <c:pt idx="897">
                  <c:v>179599</c:v>
                </c:pt>
                <c:pt idx="898">
                  <c:v>175557</c:v>
                </c:pt>
                <c:pt idx="899">
                  <c:v>175532</c:v>
                </c:pt>
                <c:pt idx="900">
                  <c:v>173871</c:v>
                </c:pt>
                <c:pt idx="901">
                  <c:v>175208</c:v>
                </c:pt>
                <c:pt idx="902">
                  <c:v>176597</c:v>
                </c:pt>
                <c:pt idx="903">
                  <c:v>176451</c:v>
                </c:pt>
                <c:pt idx="904">
                  <c:v>178261</c:v>
                </c:pt>
                <c:pt idx="905">
                  <c:v>172456</c:v>
                </c:pt>
                <c:pt idx="906">
                  <c:v>171923</c:v>
                </c:pt>
                <c:pt idx="907">
                  <c:v>174347</c:v>
                </c:pt>
                <c:pt idx="908">
                  <c:v>172773</c:v>
                </c:pt>
                <c:pt idx="909">
                  <c:v>174081</c:v>
                </c:pt>
                <c:pt idx="910">
                  <c:v>173225</c:v>
                </c:pt>
                <c:pt idx="911">
                  <c:v>174255</c:v>
                </c:pt>
                <c:pt idx="912">
                  <c:v>166522</c:v>
                </c:pt>
                <c:pt idx="913">
                  <c:v>165789</c:v>
                </c:pt>
                <c:pt idx="914">
                  <c:v>167673</c:v>
                </c:pt>
                <c:pt idx="915">
                  <c:v>166738</c:v>
                </c:pt>
                <c:pt idx="916">
                  <c:v>168320</c:v>
                </c:pt>
                <c:pt idx="917">
                  <c:v>170590</c:v>
                </c:pt>
                <c:pt idx="918">
                  <c:v>174616</c:v>
                </c:pt>
                <c:pt idx="919">
                  <c:v>167937</c:v>
                </c:pt>
                <c:pt idx="920">
                  <c:v>164611</c:v>
                </c:pt>
                <c:pt idx="921">
                  <c:v>166226</c:v>
                </c:pt>
                <c:pt idx="922">
                  <c:v>164923</c:v>
                </c:pt>
                <c:pt idx="923">
                  <c:v>165131</c:v>
                </c:pt>
                <c:pt idx="924">
                  <c:v>164305</c:v>
                </c:pt>
                <c:pt idx="925">
                  <c:v>164753</c:v>
                </c:pt>
                <c:pt idx="926">
                  <c:v>160749</c:v>
                </c:pt>
                <c:pt idx="927">
                  <c:v>160459</c:v>
                </c:pt>
                <c:pt idx="928">
                  <c:v>159984</c:v>
                </c:pt>
                <c:pt idx="929">
                  <c:v>160013</c:v>
                </c:pt>
                <c:pt idx="930">
                  <c:v>162070</c:v>
                </c:pt>
                <c:pt idx="931">
                  <c:v>163954</c:v>
                </c:pt>
                <c:pt idx="932">
                  <c:v>167889</c:v>
                </c:pt>
                <c:pt idx="933">
                  <c:v>165240</c:v>
                </c:pt>
                <c:pt idx="934">
                  <c:v>164532</c:v>
                </c:pt>
                <c:pt idx="935">
                  <c:v>165397</c:v>
                </c:pt>
                <c:pt idx="936">
                  <c:v>165106</c:v>
                </c:pt>
                <c:pt idx="937">
                  <c:v>166391</c:v>
                </c:pt>
                <c:pt idx="938">
                  <c:v>168152</c:v>
                </c:pt>
                <c:pt idx="939">
                  <c:v>170490</c:v>
                </c:pt>
                <c:pt idx="940">
                  <c:v>162339</c:v>
                </c:pt>
                <c:pt idx="941">
                  <c:v>157514</c:v>
                </c:pt>
                <c:pt idx="942">
                  <c:v>158407</c:v>
                </c:pt>
                <c:pt idx="943">
                  <c:v>158637</c:v>
                </c:pt>
                <c:pt idx="944">
                  <c:v>159060</c:v>
                </c:pt>
                <c:pt idx="945">
                  <c:v>159716</c:v>
                </c:pt>
                <c:pt idx="946">
                  <c:v>161844</c:v>
                </c:pt>
                <c:pt idx="947">
                  <c:v>152688</c:v>
                </c:pt>
                <c:pt idx="948">
                  <c:v>151743</c:v>
                </c:pt>
                <c:pt idx="949">
                  <c:v>150739</c:v>
                </c:pt>
                <c:pt idx="950">
                  <c:v>153708</c:v>
                </c:pt>
                <c:pt idx="951">
                  <c:v>161308</c:v>
                </c:pt>
                <c:pt idx="952">
                  <c:v>166361</c:v>
                </c:pt>
                <c:pt idx="953">
                  <c:v>169554</c:v>
                </c:pt>
                <c:pt idx="954">
                  <c:v>155449</c:v>
                </c:pt>
                <c:pt idx="955">
                  <c:v>154694</c:v>
                </c:pt>
                <c:pt idx="956">
                  <c:v>155147</c:v>
                </c:pt>
                <c:pt idx="957">
                  <c:v>153004</c:v>
                </c:pt>
                <c:pt idx="958">
                  <c:v>156059</c:v>
                </c:pt>
                <c:pt idx="959">
                  <c:v>165107</c:v>
                </c:pt>
                <c:pt idx="960">
                  <c:v>167667</c:v>
                </c:pt>
                <c:pt idx="961">
                  <c:v>149058</c:v>
                </c:pt>
                <c:pt idx="962">
                  <c:v>147067</c:v>
                </c:pt>
                <c:pt idx="963">
                  <c:v>148115</c:v>
                </c:pt>
                <c:pt idx="964">
                  <c:v>147070</c:v>
                </c:pt>
                <c:pt idx="965">
                  <c:v>151739</c:v>
                </c:pt>
                <c:pt idx="966">
                  <c:v>162743</c:v>
                </c:pt>
                <c:pt idx="967">
                  <c:v>159175</c:v>
                </c:pt>
                <c:pt idx="968">
                  <c:v>149922</c:v>
                </c:pt>
                <c:pt idx="969">
                  <c:v>143472</c:v>
                </c:pt>
                <c:pt idx="970">
                  <c:v>135503</c:v>
                </c:pt>
                <c:pt idx="971">
                  <c:v>136516</c:v>
                </c:pt>
                <c:pt idx="972">
                  <c:v>140286</c:v>
                </c:pt>
                <c:pt idx="973">
                  <c:v>150706</c:v>
                </c:pt>
                <c:pt idx="974">
                  <c:v>157224</c:v>
                </c:pt>
                <c:pt idx="975">
                  <c:v>143083</c:v>
                </c:pt>
                <c:pt idx="976">
                  <c:v>141726</c:v>
                </c:pt>
                <c:pt idx="977">
                  <c:v>142631</c:v>
                </c:pt>
                <c:pt idx="978">
                  <c:v>141298</c:v>
                </c:pt>
                <c:pt idx="979">
                  <c:v>143193</c:v>
                </c:pt>
                <c:pt idx="980">
                  <c:v>153147</c:v>
                </c:pt>
                <c:pt idx="981">
                  <c:v>159410</c:v>
                </c:pt>
                <c:pt idx="982">
                  <c:v>139948</c:v>
                </c:pt>
                <c:pt idx="983">
                  <c:v>138183</c:v>
                </c:pt>
                <c:pt idx="984">
                  <c:v>140299</c:v>
                </c:pt>
                <c:pt idx="985">
                  <c:v>141221</c:v>
                </c:pt>
                <c:pt idx="986">
                  <c:v>143841</c:v>
                </c:pt>
                <c:pt idx="987">
                  <c:v>153245</c:v>
                </c:pt>
                <c:pt idx="988">
                  <c:v>162024</c:v>
                </c:pt>
                <c:pt idx="989">
                  <c:v>145045</c:v>
                </c:pt>
                <c:pt idx="990">
                  <c:v>143077</c:v>
                </c:pt>
                <c:pt idx="991">
                  <c:v>143438</c:v>
                </c:pt>
                <c:pt idx="992">
                  <c:v>143142</c:v>
                </c:pt>
                <c:pt idx="993">
                  <c:v>153760</c:v>
                </c:pt>
                <c:pt idx="994">
                  <c:v>173020</c:v>
                </c:pt>
                <c:pt idx="995">
                  <c:v>185093</c:v>
                </c:pt>
                <c:pt idx="996">
                  <c:v>160852</c:v>
                </c:pt>
                <c:pt idx="997">
                  <c:v>158165</c:v>
                </c:pt>
                <c:pt idx="998">
                  <c:v>158348</c:v>
                </c:pt>
                <c:pt idx="999">
                  <c:v>158785</c:v>
                </c:pt>
                <c:pt idx="1000">
                  <c:v>159759</c:v>
                </c:pt>
                <c:pt idx="1001">
                  <c:v>163605</c:v>
                </c:pt>
                <c:pt idx="1002">
                  <c:v>165552</c:v>
                </c:pt>
                <c:pt idx="1003">
                  <c:v>144149</c:v>
                </c:pt>
                <c:pt idx="1004">
                  <c:v>143206</c:v>
                </c:pt>
                <c:pt idx="1005">
                  <c:v>141845</c:v>
                </c:pt>
                <c:pt idx="1006">
                  <c:v>138425</c:v>
                </c:pt>
                <c:pt idx="1007">
                  <c:v>139403</c:v>
                </c:pt>
                <c:pt idx="1008">
                  <c:v>146821</c:v>
                </c:pt>
                <c:pt idx="1009">
                  <c:v>151317</c:v>
                </c:pt>
                <c:pt idx="1010">
                  <c:v>132332</c:v>
                </c:pt>
                <c:pt idx="1011">
                  <c:v>129714</c:v>
                </c:pt>
                <c:pt idx="1012">
                  <c:v>129209</c:v>
                </c:pt>
                <c:pt idx="1013">
                  <c:v>127873</c:v>
                </c:pt>
                <c:pt idx="1014">
                  <c:v>128747</c:v>
                </c:pt>
                <c:pt idx="1015">
                  <c:v>136032</c:v>
                </c:pt>
                <c:pt idx="1016">
                  <c:v>143945</c:v>
                </c:pt>
                <c:pt idx="1017">
                  <c:v>130824</c:v>
                </c:pt>
                <c:pt idx="1018">
                  <c:v>132033</c:v>
                </c:pt>
                <c:pt idx="1019">
                  <c:v>133128</c:v>
                </c:pt>
                <c:pt idx="1020">
                  <c:v>134667</c:v>
                </c:pt>
                <c:pt idx="1021">
                  <c:v>138485</c:v>
                </c:pt>
                <c:pt idx="1022">
                  <c:v>147494</c:v>
                </c:pt>
                <c:pt idx="1023">
                  <c:v>151853</c:v>
                </c:pt>
                <c:pt idx="1024">
                  <c:v>128807</c:v>
                </c:pt>
                <c:pt idx="1025">
                  <c:v>129874</c:v>
                </c:pt>
                <c:pt idx="1026">
                  <c:v>134496</c:v>
                </c:pt>
                <c:pt idx="1027">
                  <c:v>134658</c:v>
                </c:pt>
                <c:pt idx="1028">
                  <c:v>135812</c:v>
                </c:pt>
                <c:pt idx="1029">
                  <c:v>141047</c:v>
                </c:pt>
                <c:pt idx="1030">
                  <c:v>146737</c:v>
                </c:pt>
                <c:pt idx="1031">
                  <c:v>131427</c:v>
                </c:pt>
                <c:pt idx="1032">
                  <c:v>131158</c:v>
                </c:pt>
                <c:pt idx="1033">
                  <c:v>132152</c:v>
                </c:pt>
                <c:pt idx="1034">
                  <c:v>130622</c:v>
                </c:pt>
                <c:pt idx="1035">
                  <c:v>132263</c:v>
                </c:pt>
                <c:pt idx="1036">
                  <c:v>139450</c:v>
                </c:pt>
                <c:pt idx="1037">
                  <c:v>144309</c:v>
                </c:pt>
                <c:pt idx="1038">
                  <c:v>129558</c:v>
                </c:pt>
                <c:pt idx="1039">
                  <c:v>131179</c:v>
                </c:pt>
                <c:pt idx="1040">
                  <c:v>131887</c:v>
                </c:pt>
                <c:pt idx="1041">
                  <c:v>131860</c:v>
                </c:pt>
                <c:pt idx="1042">
                  <c:v>133790</c:v>
                </c:pt>
                <c:pt idx="1043">
                  <c:v>142743</c:v>
                </c:pt>
                <c:pt idx="1044">
                  <c:v>154842</c:v>
                </c:pt>
                <c:pt idx="1045">
                  <c:v>147709</c:v>
                </c:pt>
                <c:pt idx="1046">
                  <c:v>138875</c:v>
                </c:pt>
                <c:pt idx="1047">
                  <c:v>140080</c:v>
                </c:pt>
                <c:pt idx="1048">
                  <c:v>139795</c:v>
                </c:pt>
                <c:pt idx="1049">
                  <c:v>141963</c:v>
                </c:pt>
                <c:pt idx="1050">
                  <c:v>149536</c:v>
                </c:pt>
                <c:pt idx="1051">
                  <c:v>153141</c:v>
                </c:pt>
                <c:pt idx="1052">
                  <c:v>139370</c:v>
                </c:pt>
                <c:pt idx="1053">
                  <c:v>139324</c:v>
                </c:pt>
                <c:pt idx="1054">
                  <c:v>140413</c:v>
                </c:pt>
                <c:pt idx="1055">
                  <c:v>138785</c:v>
                </c:pt>
                <c:pt idx="1056">
                  <c:v>140670</c:v>
                </c:pt>
                <c:pt idx="1057">
                  <c:v>148192</c:v>
                </c:pt>
                <c:pt idx="1058">
                  <c:v>153044</c:v>
                </c:pt>
                <c:pt idx="1059">
                  <c:v>136599</c:v>
                </c:pt>
                <c:pt idx="1060">
                  <c:v>135224</c:v>
                </c:pt>
                <c:pt idx="1061">
                  <c:v>134287</c:v>
                </c:pt>
                <c:pt idx="1062">
                  <c:v>132870</c:v>
                </c:pt>
                <c:pt idx="1063">
                  <c:v>135651</c:v>
                </c:pt>
                <c:pt idx="1064">
                  <c:v>151966</c:v>
                </c:pt>
                <c:pt idx="1065">
                  <c:v>138031</c:v>
                </c:pt>
                <c:pt idx="1066">
                  <c:v>138502</c:v>
                </c:pt>
                <c:pt idx="1067">
                  <c:v>140685</c:v>
                </c:pt>
                <c:pt idx="1068">
                  <c:v>139844</c:v>
                </c:pt>
                <c:pt idx="1069">
                  <c:v>140892</c:v>
                </c:pt>
                <c:pt idx="1070">
                  <c:v>145909</c:v>
                </c:pt>
                <c:pt idx="1071">
                  <c:v>149698</c:v>
                </c:pt>
                <c:pt idx="1072">
                  <c:v>135226</c:v>
                </c:pt>
                <c:pt idx="1073">
                  <c:v>134590</c:v>
                </c:pt>
                <c:pt idx="1074">
                  <c:v>136244</c:v>
                </c:pt>
                <c:pt idx="1075">
                  <c:v>137483</c:v>
                </c:pt>
                <c:pt idx="1076">
                  <c:v>142908</c:v>
                </c:pt>
                <c:pt idx="1077">
                  <c:v>153357</c:v>
                </c:pt>
                <c:pt idx="1078">
                  <c:v>159951</c:v>
                </c:pt>
                <c:pt idx="1079">
                  <c:v>156102</c:v>
                </c:pt>
                <c:pt idx="1080">
                  <c:v>162010</c:v>
                </c:pt>
                <c:pt idx="1081">
                  <c:v>158675</c:v>
                </c:pt>
                <c:pt idx="1082">
                  <c:v>161472</c:v>
                </c:pt>
                <c:pt idx="1083">
                  <c:v>167156</c:v>
                </c:pt>
                <c:pt idx="1084">
                  <c:v>175306</c:v>
                </c:pt>
                <c:pt idx="1085">
                  <c:v>183931</c:v>
                </c:pt>
                <c:pt idx="1086">
                  <c:v>176628</c:v>
                </c:pt>
                <c:pt idx="1087">
                  <c:v>156629</c:v>
                </c:pt>
                <c:pt idx="1088">
                  <c:v>154877</c:v>
                </c:pt>
                <c:pt idx="1089">
                  <c:v>154036</c:v>
                </c:pt>
                <c:pt idx="1090">
                  <c:v>153738</c:v>
                </c:pt>
                <c:pt idx="1091">
                  <c:v>162649</c:v>
                </c:pt>
                <c:pt idx="1092">
                  <c:v>165845</c:v>
                </c:pt>
                <c:pt idx="1093">
                  <c:v>149800</c:v>
                </c:pt>
                <c:pt idx="1094">
                  <c:v>147553</c:v>
                </c:pt>
                <c:pt idx="1095">
                  <c:v>148393</c:v>
                </c:pt>
                <c:pt idx="1096">
                  <c:v>148254</c:v>
                </c:pt>
                <c:pt idx="1097">
                  <c:v>149889</c:v>
                </c:pt>
                <c:pt idx="1098">
                  <c:v>162005</c:v>
                </c:pt>
                <c:pt idx="1099">
                  <c:v>168024</c:v>
                </c:pt>
                <c:pt idx="1100">
                  <c:v>152603</c:v>
                </c:pt>
                <c:pt idx="1101">
                  <c:v>153013</c:v>
                </c:pt>
                <c:pt idx="1102">
                  <c:v>155815</c:v>
                </c:pt>
                <c:pt idx="1103">
                  <c:v>158547</c:v>
                </c:pt>
                <c:pt idx="1104">
                  <c:v>161924</c:v>
                </c:pt>
                <c:pt idx="1105">
                  <c:v>171878</c:v>
                </c:pt>
                <c:pt idx="1106">
                  <c:v>177240</c:v>
                </c:pt>
                <c:pt idx="1107">
                  <c:v>160676</c:v>
                </c:pt>
                <c:pt idx="1108">
                  <c:v>159253</c:v>
                </c:pt>
                <c:pt idx="1109">
                  <c:v>160486</c:v>
                </c:pt>
                <c:pt idx="1110">
                  <c:v>162616</c:v>
                </c:pt>
                <c:pt idx="1111">
                  <c:v>165238</c:v>
                </c:pt>
                <c:pt idx="1112">
                  <c:v>174227</c:v>
                </c:pt>
                <c:pt idx="1113">
                  <c:v>173826</c:v>
                </c:pt>
                <c:pt idx="1114">
                  <c:v>156361</c:v>
                </c:pt>
                <c:pt idx="1115">
                  <c:v>156018</c:v>
                </c:pt>
                <c:pt idx="1116">
                  <c:v>160570</c:v>
                </c:pt>
                <c:pt idx="1117">
                  <c:v>159872</c:v>
                </c:pt>
                <c:pt idx="1118">
                  <c:v>157961</c:v>
                </c:pt>
                <c:pt idx="1119">
                  <c:v>163677</c:v>
                </c:pt>
                <c:pt idx="1120">
                  <c:v>167266</c:v>
                </c:pt>
                <c:pt idx="1121">
                  <c:v>152534</c:v>
                </c:pt>
                <c:pt idx="1122">
                  <c:v>148585</c:v>
                </c:pt>
                <c:pt idx="1123">
                  <c:v>149935</c:v>
                </c:pt>
                <c:pt idx="1124">
                  <c:v>151674</c:v>
                </c:pt>
                <c:pt idx="1125">
                  <c:v>156233</c:v>
                </c:pt>
                <c:pt idx="1126">
                  <c:v>167462</c:v>
                </c:pt>
                <c:pt idx="1127">
                  <c:v>169557</c:v>
                </c:pt>
                <c:pt idx="1128">
                  <c:v>170114</c:v>
                </c:pt>
                <c:pt idx="1129">
                  <c:v>170191</c:v>
                </c:pt>
                <c:pt idx="1130">
                  <c:v>173628</c:v>
                </c:pt>
                <c:pt idx="1131">
                  <c:v>174925</c:v>
                </c:pt>
                <c:pt idx="1132">
                  <c:v>177443</c:v>
                </c:pt>
                <c:pt idx="1133">
                  <c:v>172836</c:v>
                </c:pt>
                <c:pt idx="1134">
                  <c:v>172508</c:v>
                </c:pt>
                <c:pt idx="1135">
                  <c:v>169821</c:v>
                </c:pt>
                <c:pt idx="1136">
                  <c:v>168943</c:v>
                </c:pt>
                <c:pt idx="1137">
                  <c:v>165062</c:v>
                </c:pt>
                <c:pt idx="1138">
                  <c:v>160524</c:v>
                </c:pt>
                <c:pt idx="1139">
                  <c:v>159509</c:v>
                </c:pt>
                <c:pt idx="1140">
                  <c:v>162720</c:v>
                </c:pt>
                <c:pt idx="1141">
                  <c:v>162056</c:v>
                </c:pt>
                <c:pt idx="1142">
                  <c:v>142872</c:v>
                </c:pt>
                <c:pt idx="1143">
                  <c:v>139665</c:v>
                </c:pt>
                <c:pt idx="1144">
                  <c:v>137571</c:v>
                </c:pt>
                <c:pt idx="1145">
                  <c:v>144584</c:v>
                </c:pt>
                <c:pt idx="1146">
                  <c:v>144521</c:v>
                </c:pt>
                <c:pt idx="1147">
                  <c:v>151383</c:v>
                </c:pt>
                <c:pt idx="1148">
                  <c:v>155216</c:v>
                </c:pt>
                <c:pt idx="1149">
                  <c:v>137131</c:v>
                </c:pt>
                <c:pt idx="1150">
                  <c:v>135535</c:v>
                </c:pt>
                <c:pt idx="1151">
                  <c:v>137892</c:v>
                </c:pt>
                <c:pt idx="1152">
                  <c:v>139052</c:v>
                </c:pt>
                <c:pt idx="1153">
                  <c:v>142528</c:v>
                </c:pt>
                <c:pt idx="1154">
                  <c:v>152340</c:v>
                </c:pt>
                <c:pt idx="1155">
                  <c:v>158130</c:v>
                </c:pt>
                <c:pt idx="1156">
                  <c:v>143041</c:v>
                </c:pt>
                <c:pt idx="1157">
                  <c:v>141415</c:v>
                </c:pt>
                <c:pt idx="1158">
                  <c:v>145191</c:v>
                </c:pt>
                <c:pt idx="1159">
                  <c:v>144380</c:v>
                </c:pt>
                <c:pt idx="1160">
                  <c:v>146248</c:v>
                </c:pt>
                <c:pt idx="1161">
                  <c:v>153300</c:v>
                </c:pt>
                <c:pt idx="1162">
                  <c:v>158023</c:v>
                </c:pt>
                <c:pt idx="1163">
                  <c:v>141033</c:v>
                </c:pt>
                <c:pt idx="1164">
                  <c:v>138081</c:v>
                </c:pt>
                <c:pt idx="1165">
                  <c:v>137471</c:v>
                </c:pt>
                <c:pt idx="1166">
                  <c:v>136581</c:v>
                </c:pt>
                <c:pt idx="1167">
                  <c:v>137936</c:v>
                </c:pt>
                <c:pt idx="1168">
                  <c:v>144367</c:v>
                </c:pt>
                <c:pt idx="1169">
                  <c:v>149274</c:v>
                </c:pt>
                <c:pt idx="1170">
                  <c:v>133552</c:v>
                </c:pt>
                <c:pt idx="1171">
                  <c:v>136459</c:v>
                </c:pt>
                <c:pt idx="1172">
                  <c:v>137324</c:v>
                </c:pt>
                <c:pt idx="1173">
                  <c:v>138274</c:v>
                </c:pt>
                <c:pt idx="1174">
                  <c:v>141030</c:v>
                </c:pt>
                <c:pt idx="1175">
                  <c:v>148079</c:v>
                </c:pt>
                <c:pt idx="1176">
                  <c:v>154100</c:v>
                </c:pt>
                <c:pt idx="1177">
                  <c:v>137147</c:v>
                </c:pt>
                <c:pt idx="1178">
                  <c:v>141797</c:v>
                </c:pt>
                <c:pt idx="1179">
                  <c:v>139739</c:v>
                </c:pt>
                <c:pt idx="1180">
                  <c:v>139226</c:v>
                </c:pt>
                <c:pt idx="1181">
                  <c:v>140362</c:v>
                </c:pt>
                <c:pt idx="1182">
                  <c:v>146659</c:v>
                </c:pt>
                <c:pt idx="1183">
                  <c:v>152323</c:v>
                </c:pt>
                <c:pt idx="1184">
                  <c:v>136091</c:v>
                </c:pt>
                <c:pt idx="1185">
                  <c:v>133909</c:v>
                </c:pt>
                <c:pt idx="1186">
                  <c:v>137335</c:v>
                </c:pt>
                <c:pt idx="1187">
                  <c:v>148010</c:v>
                </c:pt>
                <c:pt idx="1188">
                  <c:v>150463</c:v>
                </c:pt>
                <c:pt idx="1189">
                  <c:v>160788</c:v>
                </c:pt>
                <c:pt idx="1190">
                  <c:v>167553</c:v>
                </c:pt>
                <c:pt idx="1191">
                  <c:v>150093</c:v>
                </c:pt>
                <c:pt idx="1192">
                  <c:v>149149</c:v>
                </c:pt>
                <c:pt idx="1193">
                  <c:v>147752</c:v>
                </c:pt>
                <c:pt idx="1194">
                  <c:v>147869</c:v>
                </c:pt>
                <c:pt idx="1195">
                  <c:v>149880</c:v>
                </c:pt>
                <c:pt idx="1196">
                  <c:v>156591</c:v>
                </c:pt>
                <c:pt idx="1197">
                  <c:v>161157</c:v>
                </c:pt>
                <c:pt idx="1198">
                  <c:v>145389</c:v>
                </c:pt>
                <c:pt idx="1199">
                  <c:v>147970</c:v>
                </c:pt>
                <c:pt idx="1200">
                  <c:v>164788</c:v>
                </c:pt>
                <c:pt idx="1201">
                  <c:v>149817</c:v>
                </c:pt>
                <c:pt idx="1202">
                  <c:v>154565</c:v>
                </c:pt>
                <c:pt idx="1203">
                  <c:v>164070</c:v>
                </c:pt>
                <c:pt idx="1204">
                  <c:v>169002</c:v>
                </c:pt>
                <c:pt idx="1205">
                  <c:v>168786</c:v>
                </c:pt>
                <c:pt idx="1206">
                  <c:v>165387</c:v>
                </c:pt>
                <c:pt idx="1207">
                  <c:v>148948</c:v>
                </c:pt>
                <c:pt idx="1208">
                  <c:v>147947</c:v>
                </c:pt>
                <c:pt idx="1209">
                  <c:v>149991</c:v>
                </c:pt>
                <c:pt idx="1210">
                  <c:v>155677</c:v>
                </c:pt>
                <c:pt idx="1211">
                  <c:v>160164</c:v>
                </c:pt>
                <c:pt idx="1212">
                  <c:v>145934</c:v>
                </c:pt>
                <c:pt idx="1213">
                  <c:v>17673</c:v>
                </c:pt>
                <c:pt idx="1214">
                  <c:v>150347</c:v>
                </c:pt>
                <c:pt idx="1215">
                  <c:v>155944</c:v>
                </c:pt>
                <c:pt idx="1216">
                  <c:v>143619</c:v>
                </c:pt>
                <c:pt idx="1217">
                  <c:v>141934</c:v>
                </c:pt>
                <c:pt idx="1218">
                  <c:v>143666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295-43E2-9BEE-6D3BA3F81CE5}"/>
            </c:ext>
          </c:extLst>
        </c:ser>
        <c:ser>
          <c:idx val="1"/>
          <c:order val="1"/>
          <c:tx>
            <c:strRef>
              <c:f>'[Data KPI 2015 - 2018.xlsx]Sheet2'!$A$3</c:f>
              <c:strCache>
                <c:ptCount val="1"/>
                <c:pt idx="0">
                  <c:v>N1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'[Data KPI 2015 - 2018.xlsx]Sheet2'!$B$1:$ATX$1</c:f>
              <c:numCache>
                <c:formatCode>m/d/yyyy</c:formatCode>
                <c:ptCount val="1219"/>
                <c:pt idx="0">
                  <c:v>42014</c:v>
                </c:pt>
                <c:pt idx="1">
                  <c:v>42015</c:v>
                </c:pt>
                <c:pt idx="2">
                  <c:v>42016</c:v>
                </c:pt>
                <c:pt idx="3">
                  <c:v>42017</c:v>
                </c:pt>
                <c:pt idx="4">
                  <c:v>42018</c:v>
                </c:pt>
                <c:pt idx="5">
                  <c:v>42019</c:v>
                </c:pt>
                <c:pt idx="6">
                  <c:v>42020</c:v>
                </c:pt>
                <c:pt idx="7">
                  <c:v>42021</c:v>
                </c:pt>
                <c:pt idx="8">
                  <c:v>42022</c:v>
                </c:pt>
                <c:pt idx="9">
                  <c:v>42023</c:v>
                </c:pt>
                <c:pt idx="10">
                  <c:v>42024</c:v>
                </c:pt>
                <c:pt idx="11">
                  <c:v>42025</c:v>
                </c:pt>
                <c:pt idx="12">
                  <c:v>42026</c:v>
                </c:pt>
                <c:pt idx="13">
                  <c:v>42027</c:v>
                </c:pt>
                <c:pt idx="14">
                  <c:v>42028</c:v>
                </c:pt>
                <c:pt idx="15">
                  <c:v>42029</c:v>
                </c:pt>
                <c:pt idx="16">
                  <c:v>42030</c:v>
                </c:pt>
                <c:pt idx="17">
                  <c:v>42031</c:v>
                </c:pt>
                <c:pt idx="18">
                  <c:v>42032</c:v>
                </c:pt>
                <c:pt idx="19">
                  <c:v>42033</c:v>
                </c:pt>
                <c:pt idx="20">
                  <c:v>42034</c:v>
                </c:pt>
                <c:pt idx="21">
                  <c:v>42035</c:v>
                </c:pt>
                <c:pt idx="22">
                  <c:v>42036</c:v>
                </c:pt>
                <c:pt idx="23">
                  <c:v>42037</c:v>
                </c:pt>
                <c:pt idx="24">
                  <c:v>42038</c:v>
                </c:pt>
                <c:pt idx="25">
                  <c:v>42039</c:v>
                </c:pt>
                <c:pt idx="26">
                  <c:v>42040</c:v>
                </c:pt>
                <c:pt idx="27">
                  <c:v>42041</c:v>
                </c:pt>
                <c:pt idx="28">
                  <c:v>42042</c:v>
                </c:pt>
                <c:pt idx="29">
                  <c:v>42043</c:v>
                </c:pt>
                <c:pt idx="30">
                  <c:v>42044</c:v>
                </c:pt>
                <c:pt idx="31">
                  <c:v>42045</c:v>
                </c:pt>
                <c:pt idx="32">
                  <c:v>42046</c:v>
                </c:pt>
                <c:pt idx="33">
                  <c:v>42047</c:v>
                </c:pt>
                <c:pt idx="34">
                  <c:v>42048</c:v>
                </c:pt>
                <c:pt idx="35">
                  <c:v>42049</c:v>
                </c:pt>
                <c:pt idx="36">
                  <c:v>42050</c:v>
                </c:pt>
                <c:pt idx="37">
                  <c:v>42051</c:v>
                </c:pt>
                <c:pt idx="38">
                  <c:v>42052</c:v>
                </c:pt>
                <c:pt idx="39">
                  <c:v>42053</c:v>
                </c:pt>
                <c:pt idx="40">
                  <c:v>42054</c:v>
                </c:pt>
                <c:pt idx="41">
                  <c:v>42055</c:v>
                </c:pt>
                <c:pt idx="42">
                  <c:v>42056</c:v>
                </c:pt>
                <c:pt idx="43">
                  <c:v>42057</c:v>
                </c:pt>
                <c:pt idx="44">
                  <c:v>42058</c:v>
                </c:pt>
                <c:pt idx="45">
                  <c:v>42059</c:v>
                </c:pt>
                <c:pt idx="46">
                  <c:v>42060</c:v>
                </c:pt>
                <c:pt idx="47">
                  <c:v>42061</c:v>
                </c:pt>
                <c:pt idx="48">
                  <c:v>42062</c:v>
                </c:pt>
                <c:pt idx="49">
                  <c:v>42063</c:v>
                </c:pt>
                <c:pt idx="50">
                  <c:v>42064</c:v>
                </c:pt>
                <c:pt idx="51">
                  <c:v>42065</c:v>
                </c:pt>
                <c:pt idx="52">
                  <c:v>42066</c:v>
                </c:pt>
                <c:pt idx="53">
                  <c:v>42067</c:v>
                </c:pt>
                <c:pt idx="54">
                  <c:v>42068</c:v>
                </c:pt>
                <c:pt idx="55">
                  <c:v>42069</c:v>
                </c:pt>
                <c:pt idx="56">
                  <c:v>42070</c:v>
                </c:pt>
                <c:pt idx="57">
                  <c:v>42071</c:v>
                </c:pt>
                <c:pt idx="58">
                  <c:v>42072</c:v>
                </c:pt>
                <c:pt idx="59">
                  <c:v>42073</c:v>
                </c:pt>
                <c:pt idx="60">
                  <c:v>42074</c:v>
                </c:pt>
                <c:pt idx="61">
                  <c:v>42075</c:v>
                </c:pt>
                <c:pt idx="62">
                  <c:v>42076</c:v>
                </c:pt>
                <c:pt idx="63">
                  <c:v>42077</c:v>
                </c:pt>
                <c:pt idx="64">
                  <c:v>42078</c:v>
                </c:pt>
                <c:pt idx="65">
                  <c:v>42079</c:v>
                </c:pt>
                <c:pt idx="66">
                  <c:v>42080</c:v>
                </c:pt>
                <c:pt idx="67">
                  <c:v>42081</c:v>
                </c:pt>
                <c:pt idx="68">
                  <c:v>42082</c:v>
                </c:pt>
                <c:pt idx="69">
                  <c:v>42083</c:v>
                </c:pt>
                <c:pt idx="70">
                  <c:v>42084</c:v>
                </c:pt>
                <c:pt idx="71">
                  <c:v>42085</c:v>
                </c:pt>
                <c:pt idx="72">
                  <c:v>42086</c:v>
                </c:pt>
                <c:pt idx="73">
                  <c:v>42087</c:v>
                </c:pt>
                <c:pt idx="74">
                  <c:v>42088</c:v>
                </c:pt>
                <c:pt idx="75">
                  <c:v>42089</c:v>
                </c:pt>
                <c:pt idx="76">
                  <c:v>42090</c:v>
                </c:pt>
                <c:pt idx="77">
                  <c:v>42091</c:v>
                </c:pt>
                <c:pt idx="78">
                  <c:v>42092</c:v>
                </c:pt>
                <c:pt idx="79">
                  <c:v>42093</c:v>
                </c:pt>
                <c:pt idx="80">
                  <c:v>42094</c:v>
                </c:pt>
                <c:pt idx="81">
                  <c:v>42095</c:v>
                </c:pt>
                <c:pt idx="82">
                  <c:v>42096</c:v>
                </c:pt>
                <c:pt idx="83">
                  <c:v>42097</c:v>
                </c:pt>
                <c:pt idx="84">
                  <c:v>42098</c:v>
                </c:pt>
                <c:pt idx="85">
                  <c:v>42099</c:v>
                </c:pt>
                <c:pt idx="86">
                  <c:v>42100</c:v>
                </c:pt>
                <c:pt idx="87">
                  <c:v>42101</c:v>
                </c:pt>
                <c:pt idx="88">
                  <c:v>42102</c:v>
                </c:pt>
                <c:pt idx="89">
                  <c:v>42103</c:v>
                </c:pt>
                <c:pt idx="90">
                  <c:v>42104</c:v>
                </c:pt>
                <c:pt idx="91">
                  <c:v>42105</c:v>
                </c:pt>
                <c:pt idx="92">
                  <c:v>42106</c:v>
                </c:pt>
                <c:pt idx="93">
                  <c:v>42107</c:v>
                </c:pt>
                <c:pt idx="94">
                  <c:v>42108</c:v>
                </c:pt>
                <c:pt idx="95">
                  <c:v>42109</c:v>
                </c:pt>
                <c:pt idx="96">
                  <c:v>42110</c:v>
                </c:pt>
                <c:pt idx="97">
                  <c:v>42111</c:v>
                </c:pt>
                <c:pt idx="98">
                  <c:v>42112</c:v>
                </c:pt>
                <c:pt idx="99">
                  <c:v>42113</c:v>
                </c:pt>
                <c:pt idx="100">
                  <c:v>42114</c:v>
                </c:pt>
                <c:pt idx="101">
                  <c:v>42115</c:v>
                </c:pt>
                <c:pt idx="102">
                  <c:v>42116</c:v>
                </c:pt>
                <c:pt idx="103">
                  <c:v>42117</c:v>
                </c:pt>
                <c:pt idx="104">
                  <c:v>42118</c:v>
                </c:pt>
                <c:pt idx="105">
                  <c:v>42119</c:v>
                </c:pt>
                <c:pt idx="106">
                  <c:v>42120</c:v>
                </c:pt>
                <c:pt idx="107">
                  <c:v>42121</c:v>
                </c:pt>
                <c:pt idx="108">
                  <c:v>42122</c:v>
                </c:pt>
                <c:pt idx="109">
                  <c:v>42123</c:v>
                </c:pt>
                <c:pt idx="110">
                  <c:v>42124</c:v>
                </c:pt>
                <c:pt idx="111">
                  <c:v>42125</c:v>
                </c:pt>
                <c:pt idx="112">
                  <c:v>42126</c:v>
                </c:pt>
                <c:pt idx="113">
                  <c:v>42127</c:v>
                </c:pt>
                <c:pt idx="114">
                  <c:v>42128</c:v>
                </c:pt>
                <c:pt idx="115">
                  <c:v>42129</c:v>
                </c:pt>
                <c:pt idx="116">
                  <c:v>42130</c:v>
                </c:pt>
                <c:pt idx="117">
                  <c:v>42131</c:v>
                </c:pt>
                <c:pt idx="118">
                  <c:v>42132</c:v>
                </c:pt>
                <c:pt idx="119">
                  <c:v>42133</c:v>
                </c:pt>
                <c:pt idx="120">
                  <c:v>42134</c:v>
                </c:pt>
                <c:pt idx="121">
                  <c:v>42135</c:v>
                </c:pt>
                <c:pt idx="122">
                  <c:v>42136</c:v>
                </c:pt>
                <c:pt idx="123">
                  <c:v>42137</c:v>
                </c:pt>
                <c:pt idx="124">
                  <c:v>42138</c:v>
                </c:pt>
                <c:pt idx="125">
                  <c:v>42139</c:v>
                </c:pt>
                <c:pt idx="126">
                  <c:v>42140</c:v>
                </c:pt>
                <c:pt idx="127">
                  <c:v>42141</c:v>
                </c:pt>
                <c:pt idx="128">
                  <c:v>42142</c:v>
                </c:pt>
                <c:pt idx="129">
                  <c:v>42143</c:v>
                </c:pt>
                <c:pt idx="130">
                  <c:v>42144</c:v>
                </c:pt>
                <c:pt idx="131">
                  <c:v>42145</c:v>
                </c:pt>
                <c:pt idx="132">
                  <c:v>42146</c:v>
                </c:pt>
                <c:pt idx="133">
                  <c:v>42147</c:v>
                </c:pt>
                <c:pt idx="134">
                  <c:v>42148</c:v>
                </c:pt>
                <c:pt idx="135">
                  <c:v>42149</c:v>
                </c:pt>
                <c:pt idx="136">
                  <c:v>42150</c:v>
                </c:pt>
                <c:pt idx="137">
                  <c:v>42151</c:v>
                </c:pt>
                <c:pt idx="138">
                  <c:v>42152</c:v>
                </c:pt>
                <c:pt idx="139">
                  <c:v>42153</c:v>
                </c:pt>
                <c:pt idx="140">
                  <c:v>42154</c:v>
                </c:pt>
                <c:pt idx="141">
                  <c:v>42155</c:v>
                </c:pt>
                <c:pt idx="142">
                  <c:v>42156</c:v>
                </c:pt>
                <c:pt idx="143">
                  <c:v>42157</c:v>
                </c:pt>
                <c:pt idx="144">
                  <c:v>42158</c:v>
                </c:pt>
                <c:pt idx="145">
                  <c:v>42159</c:v>
                </c:pt>
                <c:pt idx="146">
                  <c:v>42160</c:v>
                </c:pt>
                <c:pt idx="147">
                  <c:v>42161</c:v>
                </c:pt>
                <c:pt idx="148">
                  <c:v>42162</c:v>
                </c:pt>
                <c:pt idx="149">
                  <c:v>42163</c:v>
                </c:pt>
                <c:pt idx="150">
                  <c:v>42164</c:v>
                </c:pt>
                <c:pt idx="151">
                  <c:v>42165</c:v>
                </c:pt>
                <c:pt idx="152">
                  <c:v>42166</c:v>
                </c:pt>
                <c:pt idx="153">
                  <c:v>42167</c:v>
                </c:pt>
                <c:pt idx="154">
                  <c:v>42168</c:v>
                </c:pt>
                <c:pt idx="155">
                  <c:v>42169</c:v>
                </c:pt>
                <c:pt idx="156">
                  <c:v>42170</c:v>
                </c:pt>
                <c:pt idx="157">
                  <c:v>42171</c:v>
                </c:pt>
                <c:pt idx="158">
                  <c:v>42172</c:v>
                </c:pt>
                <c:pt idx="159">
                  <c:v>42173</c:v>
                </c:pt>
                <c:pt idx="160">
                  <c:v>42174</c:v>
                </c:pt>
                <c:pt idx="161">
                  <c:v>42175</c:v>
                </c:pt>
                <c:pt idx="162">
                  <c:v>42176</c:v>
                </c:pt>
                <c:pt idx="163">
                  <c:v>42177</c:v>
                </c:pt>
                <c:pt idx="164">
                  <c:v>42178</c:v>
                </c:pt>
                <c:pt idx="165">
                  <c:v>42179</c:v>
                </c:pt>
                <c:pt idx="166">
                  <c:v>42180</c:v>
                </c:pt>
                <c:pt idx="167">
                  <c:v>42181</c:v>
                </c:pt>
                <c:pt idx="168">
                  <c:v>42182</c:v>
                </c:pt>
                <c:pt idx="169">
                  <c:v>42183</c:v>
                </c:pt>
                <c:pt idx="170">
                  <c:v>42184</c:v>
                </c:pt>
                <c:pt idx="171">
                  <c:v>42185</c:v>
                </c:pt>
                <c:pt idx="172">
                  <c:v>42186</c:v>
                </c:pt>
                <c:pt idx="173">
                  <c:v>42187</c:v>
                </c:pt>
                <c:pt idx="174">
                  <c:v>42188</c:v>
                </c:pt>
                <c:pt idx="175">
                  <c:v>42189</c:v>
                </c:pt>
                <c:pt idx="176">
                  <c:v>42190</c:v>
                </c:pt>
                <c:pt idx="177">
                  <c:v>42191</c:v>
                </c:pt>
                <c:pt idx="178">
                  <c:v>42192</c:v>
                </c:pt>
                <c:pt idx="179">
                  <c:v>42193</c:v>
                </c:pt>
                <c:pt idx="180">
                  <c:v>42194</c:v>
                </c:pt>
                <c:pt idx="181">
                  <c:v>42195</c:v>
                </c:pt>
                <c:pt idx="182">
                  <c:v>42196</c:v>
                </c:pt>
                <c:pt idx="183">
                  <c:v>42197</c:v>
                </c:pt>
                <c:pt idx="184">
                  <c:v>42198</c:v>
                </c:pt>
                <c:pt idx="185">
                  <c:v>42199</c:v>
                </c:pt>
                <c:pt idx="186">
                  <c:v>42200</c:v>
                </c:pt>
                <c:pt idx="187">
                  <c:v>42201</c:v>
                </c:pt>
                <c:pt idx="188">
                  <c:v>42202</c:v>
                </c:pt>
                <c:pt idx="189">
                  <c:v>42203</c:v>
                </c:pt>
                <c:pt idx="190">
                  <c:v>42204</c:v>
                </c:pt>
                <c:pt idx="191">
                  <c:v>42205</c:v>
                </c:pt>
                <c:pt idx="192">
                  <c:v>42206</c:v>
                </c:pt>
                <c:pt idx="193">
                  <c:v>42207</c:v>
                </c:pt>
                <c:pt idx="194">
                  <c:v>42208</c:v>
                </c:pt>
                <c:pt idx="195">
                  <c:v>42209</c:v>
                </c:pt>
                <c:pt idx="196">
                  <c:v>42210</c:v>
                </c:pt>
                <c:pt idx="197">
                  <c:v>42211</c:v>
                </c:pt>
                <c:pt idx="198">
                  <c:v>42212</c:v>
                </c:pt>
                <c:pt idx="199">
                  <c:v>42213</c:v>
                </c:pt>
                <c:pt idx="200">
                  <c:v>42214</c:v>
                </c:pt>
                <c:pt idx="201">
                  <c:v>42215</c:v>
                </c:pt>
                <c:pt idx="202">
                  <c:v>42216</c:v>
                </c:pt>
                <c:pt idx="203">
                  <c:v>42217</c:v>
                </c:pt>
                <c:pt idx="204">
                  <c:v>42218</c:v>
                </c:pt>
                <c:pt idx="205">
                  <c:v>42219</c:v>
                </c:pt>
                <c:pt idx="206">
                  <c:v>42220</c:v>
                </c:pt>
                <c:pt idx="207">
                  <c:v>42221</c:v>
                </c:pt>
                <c:pt idx="208">
                  <c:v>42222</c:v>
                </c:pt>
                <c:pt idx="209">
                  <c:v>42223</c:v>
                </c:pt>
                <c:pt idx="210">
                  <c:v>42224</c:v>
                </c:pt>
                <c:pt idx="211">
                  <c:v>42225</c:v>
                </c:pt>
                <c:pt idx="212">
                  <c:v>42226</c:v>
                </c:pt>
                <c:pt idx="213">
                  <c:v>42227</c:v>
                </c:pt>
                <c:pt idx="214">
                  <c:v>42228</c:v>
                </c:pt>
                <c:pt idx="215">
                  <c:v>42229</c:v>
                </c:pt>
                <c:pt idx="216">
                  <c:v>42230</c:v>
                </c:pt>
                <c:pt idx="217">
                  <c:v>42231</c:v>
                </c:pt>
                <c:pt idx="218">
                  <c:v>42232</c:v>
                </c:pt>
                <c:pt idx="219">
                  <c:v>42233</c:v>
                </c:pt>
                <c:pt idx="220">
                  <c:v>42234</c:v>
                </c:pt>
                <c:pt idx="221">
                  <c:v>42235</c:v>
                </c:pt>
                <c:pt idx="222">
                  <c:v>42236</c:v>
                </c:pt>
                <c:pt idx="223">
                  <c:v>42237</c:v>
                </c:pt>
                <c:pt idx="224">
                  <c:v>42238</c:v>
                </c:pt>
                <c:pt idx="225">
                  <c:v>42239</c:v>
                </c:pt>
                <c:pt idx="226">
                  <c:v>42240</c:v>
                </c:pt>
                <c:pt idx="227">
                  <c:v>42241</c:v>
                </c:pt>
                <c:pt idx="228">
                  <c:v>42242</c:v>
                </c:pt>
                <c:pt idx="229">
                  <c:v>42243</c:v>
                </c:pt>
                <c:pt idx="230">
                  <c:v>42244</c:v>
                </c:pt>
                <c:pt idx="231">
                  <c:v>42245</c:v>
                </c:pt>
                <c:pt idx="232">
                  <c:v>42246</c:v>
                </c:pt>
                <c:pt idx="233">
                  <c:v>42247</c:v>
                </c:pt>
                <c:pt idx="234">
                  <c:v>42248</c:v>
                </c:pt>
                <c:pt idx="235">
                  <c:v>42249</c:v>
                </c:pt>
                <c:pt idx="236">
                  <c:v>42250</c:v>
                </c:pt>
                <c:pt idx="237">
                  <c:v>42251</c:v>
                </c:pt>
                <c:pt idx="238">
                  <c:v>42252</c:v>
                </c:pt>
                <c:pt idx="239">
                  <c:v>42253</c:v>
                </c:pt>
                <c:pt idx="240">
                  <c:v>42254</c:v>
                </c:pt>
                <c:pt idx="241">
                  <c:v>42255</c:v>
                </c:pt>
                <c:pt idx="242">
                  <c:v>42256</c:v>
                </c:pt>
                <c:pt idx="243">
                  <c:v>42257</c:v>
                </c:pt>
                <c:pt idx="244">
                  <c:v>42258</c:v>
                </c:pt>
                <c:pt idx="245">
                  <c:v>42259</c:v>
                </c:pt>
                <c:pt idx="246">
                  <c:v>42260</c:v>
                </c:pt>
                <c:pt idx="247">
                  <c:v>42261</c:v>
                </c:pt>
                <c:pt idx="248">
                  <c:v>42262</c:v>
                </c:pt>
                <c:pt idx="249">
                  <c:v>42263</c:v>
                </c:pt>
                <c:pt idx="250">
                  <c:v>42264</c:v>
                </c:pt>
                <c:pt idx="251">
                  <c:v>42265</c:v>
                </c:pt>
                <c:pt idx="252">
                  <c:v>42266</c:v>
                </c:pt>
                <c:pt idx="253">
                  <c:v>42267</c:v>
                </c:pt>
                <c:pt idx="254">
                  <c:v>42268</c:v>
                </c:pt>
                <c:pt idx="255">
                  <c:v>42269</c:v>
                </c:pt>
                <c:pt idx="256">
                  <c:v>42270</c:v>
                </c:pt>
                <c:pt idx="257">
                  <c:v>42271</c:v>
                </c:pt>
                <c:pt idx="258">
                  <c:v>42272</c:v>
                </c:pt>
                <c:pt idx="259">
                  <c:v>42273</c:v>
                </c:pt>
                <c:pt idx="260">
                  <c:v>42274</c:v>
                </c:pt>
                <c:pt idx="261">
                  <c:v>42275</c:v>
                </c:pt>
                <c:pt idx="262">
                  <c:v>42276</c:v>
                </c:pt>
                <c:pt idx="263">
                  <c:v>42277</c:v>
                </c:pt>
                <c:pt idx="264">
                  <c:v>42278</c:v>
                </c:pt>
                <c:pt idx="265">
                  <c:v>42279</c:v>
                </c:pt>
                <c:pt idx="266">
                  <c:v>42280</c:v>
                </c:pt>
                <c:pt idx="267">
                  <c:v>42281</c:v>
                </c:pt>
                <c:pt idx="268">
                  <c:v>42282</c:v>
                </c:pt>
                <c:pt idx="269">
                  <c:v>42283</c:v>
                </c:pt>
                <c:pt idx="270">
                  <c:v>42284</c:v>
                </c:pt>
                <c:pt idx="271">
                  <c:v>42285</c:v>
                </c:pt>
                <c:pt idx="272">
                  <c:v>42286</c:v>
                </c:pt>
                <c:pt idx="273">
                  <c:v>42287</c:v>
                </c:pt>
                <c:pt idx="274">
                  <c:v>42288</c:v>
                </c:pt>
                <c:pt idx="275">
                  <c:v>42289</c:v>
                </c:pt>
                <c:pt idx="276">
                  <c:v>42290</c:v>
                </c:pt>
                <c:pt idx="277">
                  <c:v>42291</c:v>
                </c:pt>
                <c:pt idx="278">
                  <c:v>42292</c:v>
                </c:pt>
                <c:pt idx="279">
                  <c:v>42293</c:v>
                </c:pt>
                <c:pt idx="280">
                  <c:v>42294</c:v>
                </c:pt>
                <c:pt idx="281">
                  <c:v>42295</c:v>
                </c:pt>
                <c:pt idx="282">
                  <c:v>42296</c:v>
                </c:pt>
                <c:pt idx="283">
                  <c:v>42297</c:v>
                </c:pt>
                <c:pt idx="284">
                  <c:v>42298</c:v>
                </c:pt>
                <c:pt idx="285">
                  <c:v>42299</c:v>
                </c:pt>
                <c:pt idx="286">
                  <c:v>42300</c:v>
                </c:pt>
                <c:pt idx="287">
                  <c:v>42301</c:v>
                </c:pt>
                <c:pt idx="288">
                  <c:v>42302</c:v>
                </c:pt>
                <c:pt idx="289">
                  <c:v>42303</c:v>
                </c:pt>
                <c:pt idx="290">
                  <c:v>42304</c:v>
                </c:pt>
                <c:pt idx="291">
                  <c:v>42305</c:v>
                </c:pt>
                <c:pt idx="292">
                  <c:v>42306</c:v>
                </c:pt>
                <c:pt idx="293">
                  <c:v>42307</c:v>
                </c:pt>
                <c:pt idx="294">
                  <c:v>42308</c:v>
                </c:pt>
                <c:pt idx="295">
                  <c:v>42309</c:v>
                </c:pt>
                <c:pt idx="296">
                  <c:v>42310</c:v>
                </c:pt>
                <c:pt idx="297">
                  <c:v>42311</c:v>
                </c:pt>
                <c:pt idx="298">
                  <c:v>42312</c:v>
                </c:pt>
                <c:pt idx="299">
                  <c:v>42313</c:v>
                </c:pt>
                <c:pt idx="300">
                  <c:v>42314</c:v>
                </c:pt>
                <c:pt idx="301">
                  <c:v>42315</c:v>
                </c:pt>
                <c:pt idx="302">
                  <c:v>42316</c:v>
                </c:pt>
                <c:pt idx="303">
                  <c:v>42317</c:v>
                </c:pt>
                <c:pt idx="304">
                  <c:v>42318</c:v>
                </c:pt>
                <c:pt idx="305">
                  <c:v>42319</c:v>
                </c:pt>
                <c:pt idx="306">
                  <c:v>42320</c:v>
                </c:pt>
                <c:pt idx="307">
                  <c:v>42321</c:v>
                </c:pt>
                <c:pt idx="308">
                  <c:v>42322</c:v>
                </c:pt>
                <c:pt idx="309">
                  <c:v>42323</c:v>
                </c:pt>
                <c:pt idx="310">
                  <c:v>42324</c:v>
                </c:pt>
                <c:pt idx="311">
                  <c:v>42325</c:v>
                </c:pt>
                <c:pt idx="312">
                  <c:v>42326</c:v>
                </c:pt>
                <c:pt idx="313">
                  <c:v>42327</c:v>
                </c:pt>
                <c:pt idx="314">
                  <c:v>42328</c:v>
                </c:pt>
                <c:pt idx="315">
                  <c:v>42329</c:v>
                </c:pt>
                <c:pt idx="316">
                  <c:v>42330</c:v>
                </c:pt>
                <c:pt idx="317">
                  <c:v>42331</c:v>
                </c:pt>
                <c:pt idx="318">
                  <c:v>42332</c:v>
                </c:pt>
                <c:pt idx="319">
                  <c:v>42333</c:v>
                </c:pt>
                <c:pt idx="320">
                  <c:v>42334</c:v>
                </c:pt>
                <c:pt idx="321">
                  <c:v>42335</c:v>
                </c:pt>
                <c:pt idx="322">
                  <c:v>42336</c:v>
                </c:pt>
                <c:pt idx="323">
                  <c:v>42337</c:v>
                </c:pt>
                <c:pt idx="324">
                  <c:v>42338</c:v>
                </c:pt>
                <c:pt idx="325">
                  <c:v>42339</c:v>
                </c:pt>
                <c:pt idx="326">
                  <c:v>42340</c:v>
                </c:pt>
                <c:pt idx="327">
                  <c:v>42341</c:v>
                </c:pt>
                <c:pt idx="328">
                  <c:v>42342</c:v>
                </c:pt>
                <c:pt idx="329">
                  <c:v>42343</c:v>
                </c:pt>
                <c:pt idx="330">
                  <c:v>42344</c:v>
                </c:pt>
                <c:pt idx="331">
                  <c:v>42345</c:v>
                </c:pt>
                <c:pt idx="332">
                  <c:v>42346</c:v>
                </c:pt>
                <c:pt idx="333">
                  <c:v>42347</c:v>
                </c:pt>
                <c:pt idx="334">
                  <c:v>42348</c:v>
                </c:pt>
                <c:pt idx="335">
                  <c:v>42349</c:v>
                </c:pt>
                <c:pt idx="336">
                  <c:v>42350</c:v>
                </c:pt>
                <c:pt idx="337">
                  <c:v>42351</c:v>
                </c:pt>
                <c:pt idx="338">
                  <c:v>42352</c:v>
                </c:pt>
                <c:pt idx="339">
                  <c:v>42353</c:v>
                </c:pt>
                <c:pt idx="340">
                  <c:v>42354</c:v>
                </c:pt>
                <c:pt idx="341">
                  <c:v>42355</c:v>
                </c:pt>
                <c:pt idx="342">
                  <c:v>42356</c:v>
                </c:pt>
                <c:pt idx="343">
                  <c:v>42357</c:v>
                </c:pt>
                <c:pt idx="344">
                  <c:v>42358</c:v>
                </c:pt>
                <c:pt idx="345">
                  <c:v>42359</c:v>
                </c:pt>
                <c:pt idx="346">
                  <c:v>42360</c:v>
                </c:pt>
                <c:pt idx="347">
                  <c:v>42361</c:v>
                </c:pt>
                <c:pt idx="348">
                  <c:v>42362</c:v>
                </c:pt>
                <c:pt idx="349">
                  <c:v>42363</c:v>
                </c:pt>
                <c:pt idx="350">
                  <c:v>42364</c:v>
                </c:pt>
                <c:pt idx="351">
                  <c:v>42365</c:v>
                </c:pt>
                <c:pt idx="352">
                  <c:v>42366</c:v>
                </c:pt>
                <c:pt idx="353">
                  <c:v>42367</c:v>
                </c:pt>
                <c:pt idx="354">
                  <c:v>42368</c:v>
                </c:pt>
                <c:pt idx="355">
                  <c:v>42369</c:v>
                </c:pt>
                <c:pt idx="356">
                  <c:v>42370</c:v>
                </c:pt>
                <c:pt idx="357">
                  <c:v>42371</c:v>
                </c:pt>
                <c:pt idx="358">
                  <c:v>42372</c:v>
                </c:pt>
                <c:pt idx="359">
                  <c:v>42373</c:v>
                </c:pt>
                <c:pt idx="360">
                  <c:v>42374</c:v>
                </c:pt>
                <c:pt idx="361">
                  <c:v>42375</c:v>
                </c:pt>
                <c:pt idx="362">
                  <c:v>42376</c:v>
                </c:pt>
                <c:pt idx="363">
                  <c:v>42377</c:v>
                </c:pt>
                <c:pt idx="364">
                  <c:v>42378</c:v>
                </c:pt>
                <c:pt idx="365">
                  <c:v>42379</c:v>
                </c:pt>
                <c:pt idx="366">
                  <c:v>42380</c:v>
                </c:pt>
                <c:pt idx="367">
                  <c:v>42381</c:v>
                </c:pt>
                <c:pt idx="368">
                  <c:v>42382</c:v>
                </c:pt>
                <c:pt idx="369">
                  <c:v>42383</c:v>
                </c:pt>
                <c:pt idx="370">
                  <c:v>42384</c:v>
                </c:pt>
                <c:pt idx="371">
                  <c:v>42385</c:v>
                </c:pt>
                <c:pt idx="372">
                  <c:v>42386</c:v>
                </c:pt>
                <c:pt idx="373">
                  <c:v>42387</c:v>
                </c:pt>
                <c:pt idx="374">
                  <c:v>42388</c:v>
                </c:pt>
                <c:pt idx="375">
                  <c:v>42389</c:v>
                </c:pt>
                <c:pt idx="376">
                  <c:v>42390</c:v>
                </c:pt>
                <c:pt idx="377">
                  <c:v>42391</c:v>
                </c:pt>
                <c:pt idx="378">
                  <c:v>42392</c:v>
                </c:pt>
                <c:pt idx="379">
                  <c:v>42393</c:v>
                </c:pt>
                <c:pt idx="380">
                  <c:v>42394</c:v>
                </c:pt>
                <c:pt idx="381">
                  <c:v>42395</c:v>
                </c:pt>
                <c:pt idx="382">
                  <c:v>42396</c:v>
                </c:pt>
                <c:pt idx="383">
                  <c:v>42397</c:v>
                </c:pt>
                <c:pt idx="384">
                  <c:v>42398</c:v>
                </c:pt>
                <c:pt idx="385">
                  <c:v>42399</c:v>
                </c:pt>
                <c:pt idx="386">
                  <c:v>42400</c:v>
                </c:pt>
                <c:pt idx="387">
                  <c:v>42401</c:v>
                </c:pt>
                <c:pt idx="388">
                  <c:v>42402</c:v>
                </c:pt>
                <c:pt idx="389">
                  <c:v>42403</c:v>
                </c:pt>
                <c:pt idx="390">
                  <c:v>42404</c:v>
                </c:pt>
                <c:pt idx="391">
                  <c:v>42405</c:v>
                </c:pt>
                <c:pt idx="392">
                  <c:v>42406</c:v>
                </c:pt>
                <c:pt idx="393">
                  <c:v>42407</c:v>
                </c:pt>
                <c:pt idx="394">
                  <c:v>42408</c:v>
                </c:pt>
                <c:pt idx="395">
                  <c:v>42409</c:v>
                </c:pt>
                <c:pt idx="396">
                  <c:v>42410</c:v>
                </c:pt>
                <c:pt idx="397">
                  <c:v>42411</c:v>
                </c:pt>
                <c:pt idx="398">
                  <c:v>42412</c:v>
                </c:pt>
                <c:pt idx="399">
                  <c:v>42413</c:v>
                </c:pt>
                <c:pt idx="400">
                  <c:v>42414</c:v>
                </c:pt>
                <c:pt idx="401">
                  <c:v>42415</c:v>
                </c:pt>
                <c:pt idx="402">
                  <c:v>42416</c:v>
                </c:pt>
                <c:pt idx="403">
                  <c:v>42417</c:v>
                </c:pt>
                <c:pt idx="404">
                  <c:v>42418</c:v>
                </c:pt>
                <c:pt idx="405">
                  <c:v>42419</c:v>
                </c:pt>
                <c:pt idx="406">
                  <c:v>42420</c:v>
                </c:pt>
                <c:pt idx="407">
                  <c:v>42421</c:v>
                </c:pt>
                <c:pt idx="408">
                  <c:v>42422</c:v>
                </c:pt>
                <c:pt idx="409">
                  <c:v>42423</c:v>
                </c:pt>
                <c:pt idx="410">
                  <c:v>42424</c:v>
                </c:pt>
                <c:pt idx="411">
                  <c:v>42425</c:v>
                </c:pt>
                <c:pt idx="412">
                  <c:v>42426</c:v>
                </c:pt>
                <c:pt idx="413">
                  <c:v>42427</c:v>
                </c:pt>
                <c:pt idx="414">
                  <c:v>42428</c:v>
                </c:pt>
                <c:pt idx="415">
                  <c:v>42429</c:v>
                </c:pt>
                <c:pt idx="416">
                  <c:v>42430</c:v>
                </c:pt>
                <c:pt idx="417">
                  <c:v>42431</c:v>
                </c:pt>
                <c:pt idx="418">
                  <c:v>42432</c:v>
                </c:pt>
                <c:pt idx="419">
                  <c:v>42433</c:v>
                </c:pt>
                <c:pt idx="420">
                  <c:v>42434</c:v>
                </c:pt>
                <c:pt idx="421">
                  <c:v>42435</c:v>
                </c:pt>
                <c:pt idx="422">
                  <c:v>42436</c:v>
                </c:pt>
                <c:pt idx="423">
                  <c:v>42437</c:v>
                </c:pt>
                <c:pt idx="424">
                  <c:v>42438</c:v>
                </c:pt>
                <c:pt idx="425">
                  <c:v>42439</c:v>
                </c:pt>
                <c:pt idx="426">
                  <c:v>42440</c:v>
                </c:pt>
                <c:pt idx="427">
                  <c:v>42441</c:v>
                </c:pt>
                <c:pt idx="428">
                  <c:v>42442</c:v>
                </c:pt>
                <c:pt idx="429">
                  <c:v>42443</c:v>
                </c:pt>
                <c:pt idx="430">
                  <c:v>42444</c:v>
                </c:pt>
                <c:pt idx="431">
                  <c:v>42445</c:v>
                </c:pt>
                <c:pt idx="432">
                  <c:v>42446</c:v>
                </c:pt>
                <c:pt idx="433">
                  <c:v>42447</c:v>
                </c:pt>
                <c:pt idx="434">
                  <c:v>42448</c:v>
                </c:pt>
                <c:pt idx="435">
                  <c:v>42449</c:v>
                </c:pt>
                <c:pt idx="436">
                  <c:v>42450</c:v>
                </c:pt>
                <c:pt idx="437">
                  <c:v>42451</c:v>
                </c:pt>
                <c:pt idx="438">
                  <c:v>42452</c:v>
                </c:pt>
                <c:pt idx="439">
                  <c:v>42453</c:v>
                </c:pt>
                <c:pt idx="440">
                  <c:v>42454</c:v>
                </c:pt>
                <c:pt idx="441">
                  <c:v>42455</c:v>
                </c:pt>
                <c:pt idx="442">
                  <c:v>42456</c:v>
                </c:pt>
                <c:pt idx="443">
                  <c:v>42457</c:v>
                </c:pt>
                <c:pt idx="444">
                  <c:v>42458</c:v>
                </c:pt>
                <c:pt idx="445">
                  <c:v>42459</c:v>
                </c:pt>
                <c:pt idx="446">
                  <c:v>42460</c:v>
                </c:pt>
                <c:pt idx="447">
                  <c:v>42461</c:v>
                </c:pt>
                <c:pt idx="448">
                  <c:v>42462</c:v>
                </c:pt>
                <c:pt idx="449">
                  <c:v>42463</c:v>
                </c:pt>
                <c:pt idx="450">
                  <c:v>42464</c:v>
                </c:pt>
                <c:pt idx="451">
                  <c:v>42465</c:v>
                </c:pt>
                <c:pt idx="452">
                  <c:v>42466</c:v>
                </c:pt>
                <c:pt idx="453">
                  <c:v>42467</c:v>
                </c:pt>
                <c:pt idx="454">
                  <c:v>42468</c:v>
                </c:pt>
                <c:pt idx="455">
                  <c:v>42469</c:v>
                </c:pt>
                <c:pt idx="456">
                  <c:v>42470</c:v>
                </c:pt>
                <c:pt idx="457">
                  <c:v>42471</c:v>
                </c:pt>
                <c:pt idx="458">
                  <c:v>42472</c:v>
                </c:pt>
                <c:pt idx="459">
                  <c:v>42473</c:v>
                </c:pt>
                <c:pt idx="460">
                  <c:v>42474</c:v>
                </c:pt>
                <c:pt idx="461">
                  <c:v>42475</c:v>
                </c:pt>
                <c:pt idx="462">
                  <c:v>42476</c:v>
                </c:pt>
                <c:pt idx="463">
                  <c:v>42477</c:v>
                </c:pt>
                <c:pt idx="464">
                  <c:v>42478</c:v>
                </c:pt>
                <c:pt idx="465">
                  <c:v>42479</c:v>
                </c:pt>
                <c:pt idx="466">
                  <c:v>42480</c:v>
                </c:pt>
                <c:pt idx="467">
                  <c:v>42481</c:v>
                </c:pt>
                <c:pt idx="468">
                  <c:v>42482</c:v>
                </c:pt>
                <c:pt idx="469">
                  <c:v>42483</c:v>
                </c:pt>
                <c:pt idx="470">
                  <c:v>42484</c:v>
                </c:pt>
                <c:pt idx="471">
                  <c:v>42485</c:v>
                </c:pt>
                <c:pt idx="472">
                  <c:v>42486</c:v>
                </c:pt>
                <c:pt idx="473">
                  <c:v>42487</c:v>
                </c:pt>
                <c:pt idx="474">
                  <c:v>42488</c:v>
                </c:pt>
                <c:pt idx="475">
                  <c:v>42489</c:v>
                </c:pt>
                <c:pt idx="476">
                  <c:v>42490</c:v>
                </c:pt>
                <c:pt idx="477">
                  <c:v>42491</c:v>
                </c:pt>
                <c:pt idx="478">
                  <c:v>42492</c:v>
                </c:pt>
                <c:pt idx="479">
                  <c:v>42493</c:v>
                </c:pt>
                <c:pt idx="480">
                  <c:v>42494</c:v>
                </c:pt>
                <c:pt idx="481">
                  <c:v>42495</c:v>
                </c:pt>
                <c:pt idx="482">
                  <c:v>42496</c:v>
                </c:pt>
                <c:pt idx="483">
                  <c:v>42497</c:v>
                </c:pt>
                <c:pt idx="484">
                  <c:v>42498</c:v>
                </c:pt>
                <c:pt idx="485">
                  <c:v>42499</c:v>
                </c:pt>
                <c:pt idx="486">
                  <c:v>42500</c:v>
                </c:pt>
                <c:pt idx="487">
                  <c:v>42501</c:v>
                </c:pt>
                <c:pt idx="488">
                  <c:v>42502</c:v>
                </c:pt>
                <c:pt idx="489">
                  <c:v>42503</c:v>
                </c:pt>
                <c:pt idx="490">
                  <c:v>42504</c:v>
                </c:pt>
                <c:pt idx="491">
                  <c:v>42505</c:v>
                </c:pt>
                <c:pt idx="492">
                  <c:v>42506</c:v>
                </c:pt>
                <c:pt idx="493">
                  <c:v>42507</c:v>
                </c:pt>
                <c:pt idx="494">
                  <c:v>42508</c:v>
                </c:pt>
                <c:pt idx="495">
                  <c:v>42509</c:v>
                </c:pt>
                <c:pt idx="496">
                  <c:v>42510</c:v>
                </c:pt>
                <c:pt idx="497">
                  <c:v>42511</c:v>
                </c:pt>
                <c:pt idx="498">
                  <c:v>42512</c:v>
                </c:pt>
                <c:pt idx="499">
                  <c:v>42513</c:v>
                </c:pt>
                <c:pt idx="500">
                  <c:v>42514</c:v>
                </c:pt>
                <c:pt idx="501">
                  <c:v>42515</c:v>
                </c:pt>
                <c:pt idx="502">
                  <c:v>42516</c:v>
                </c:pt>
                <c:pt idx="503">
                  <c:v>42517</c:v>
                </c:pt>
                <c:pt idx="504">
                  <c:v>42518</c:v>
                </c:pt>
                <c:pt idx="505">
                  <c:v>42519</c:v>
                </c:pt>
                <c:pt idx="506">
                  <c:v>42520</c:v>
                </c:pt>
                <c:pt idx="507">
                  <c:v>42521</c:v>
                </c:pt>
                <c:pt idx="508">
                  <c:v>42522</c:v>
                </c:pt>
                <c:pt idx="509">
                  <c:v>42523</c:v>
                </c:pt>
                <c:pt idx="510">
                  <c:v>42524</c:v>
                </c:pt>
                <c:pt idx="511">
                  <c:v>42525</c:v>
                </c:pt>
                <c:pt idx="512">
                  <c:v>42526</c:v>
                </c:pt>
                <c:pt idx="513">
                  <c:v>42527</c:v>
                </c:pt>
                <c:pt idx="514">
                  <c:v>42528</c:v>
                </c:pt>
                <c:pt idx="515">
                  <c:v>42529</c:v>
                </c:pt>
                <c:pt idx="516">
                  <c:v>42530</c:v>
                </c:pt>
                <c:pt idx="517">
                  <c:v>42531</c:v>
                </c:pt>
                <c:pt idx="518">
                  <c:v>42532</c:v>
                </c:pt>
                <c:pt idx="519">
                  <c:v>42533</c:v>
                </c:pt>
                <c:pt idx="520">
                  <c:v>42534</c:v>
                </c:pt>
                <c:pt idx="521">
                  <c:v>42535</c:v>
                </c:pt>
                <c:pt idx="522">
                  <c:v>42536</c:v>
                </c:pt>
                <c:pt idx="523">
                  <c:v>42537</c:v>
                </c:pt>
                <c:pt idx="524">
                  <c:v>42538</c:v>
                </c:pt>
                <c:pt idx="525">
                  <c:v>42539</c:v>
                </c:pt>
                <c:pt idx="526">
                  <c:v>42540</c:v>
                </c:pt>
                <c:pt idx="527">
                  <c:v>42541</c:v>
                </c:pt>
                <c:pt idx="528">
                  <c:v>42542</c:v>
                </c:pt>
                <c:pt idx="529">
                  <c:v>42543</c:v>
                </c:pt>
                <c:pt idx="530">
                  <c:v>42544</c:v>
                </c:pt>
                <c:pt idx="531">
                  <c:v>42545</c:v>
                </c:pt>
                <c:pt idx="532">
                  <c:v>42546</c:v>
                </c:pt>
                <c:pt idx="533">
                  <c:v>42547</c:v>
                </c:pt>
                <c:pt idx="534">
                  <c:v>42548</c:v>
                </c:pt>
                <c:pt idx="535">
                  <c:v>42549</c:v>
                </c:pt>
                <c:pt idx="536">
                  <c:v>42550</c:v>
                </c:pt>
                <c:pt idx="537">
                  <c:v>42551</c:v>
                </c:pt>
                <c:pt idx="538">
                  <c:v>42552</c:v>
                </c:pt>
                <c:pt idx="539">
                  <c:v>42553</c:v>
                </c:pt>
                <c:pt idx="540">
                  <c:v>42554</c:v>
                </c:pt>
                <c:pt idx="541">
                  <c:v>42555</c:v>
                </c:pt>
                <c:pt idx="542">
                  <c:v>42556</c:v>
                </c:pt>
                <c:pt idx="543">
                  <c:v>42557</c:v>
                </c:pt>
                <c:pt idx="544">
                  <c:v>42558</c:v>
                </c:pt>
                <c:pt idx="545">
                  <c:v>42559</c:v>
                </c:pt>
                <c:pt idx="546">
                  <c:v>42560</c:v>
                </c:pt>
                <c:pt idx="547">
                  <c:v>42561</c:v>
                </c:pt>
                <c:pt idx="548">
                  <c:v>42562</c:v>
                </c:pt>
                <c:pt idx="549">
                  <c:v>42563</c:v>
                </c:pt>
                <c:pt idx="550">
                  <c:v>42564</c:v>
                </c:pt>
                <c:pt idx="551">
                  <c:v>42565</c:v>
                </c:pt>
                <c:pt idx="552">
                  <c:v>42566</c:v>
                </c:pt>
                <c:pt idx="553">
                  <c:v>42567</c:v>
                </c:pt>
                <c:pt idx="554">
                  <c:v>42568</c:v>
                </c:pt>
                <c:pt idx="555">
                  <c:v>42569</c:v>
                </c:pt>
                <c:pt idx="556">
                  <c:v>42570</c:v>
                </c:pt>
                <c:pt idx="557">
                  <c:v>42571</c:v>
                </c:pt>
                <c:pt idx="558">
                  <c:v>42572</c:v>
                </c:pt>
                <c:pt idx="559">
                  <c:v>42573</c:v>
                </c:pt>
                <c:pt idx="560">
                  <c:v>42574</c:v>
                </c:pt>
                <c:pt idx="561">
                  <c:v>42575</c:v>
                </c:pt>
                <c:pt idx="562">
                  <c:v>42576</c:v>
                </c:pt>
                <c:pt idx="563">
                  <c:v>42577</c:v>
                </c:pt>
                <c:pt idx="564">
                  <c:v>42578</c:v>
                </c:pt>
                <c:pt idx="565">
                  <c:v>42579</c:v>
                </c:pt>
                <c:pt idx="566">
                  <c:v>42580</c:v>
                </c:pt>
                <c:pt idx="567">
                  <c:v>42581</c:v>
                </c:pt>
                <c:pt idx="568">
                  <c:v>42582</c:v>
                </c:pt>
                <c:pt idx="569">
                  <c:v>42583</c:v>
                </c:pt>
                <c:pt idx="570">
                  <c:v>42584</c:v>
                </c:pt>
                <c:pt idx="571">
                  <c:v>42585</c:v>
                </c:pt>
                <c:pt idx="572">
                  <c:v>42586</c:v>
                </c:pt>
                <c:pt idx="573">
                  <c:v>42587</c:v>
                </c:pt>
                <c:pt idx="574">
                  <c:v>42588</c:v>
                </c:pt>
                <c:pt idx="575">
                  <c:v>42589</c:v>
                </c:pt>
                <c:pt idx="576">
                  <c:v>42590</c:v>
                </c:pt>
                <c:pt idx="577">
                  <c:v>42591</c:v>
                </c:pt>
                <c:pt idx="578">
                  <c:v>42592</c:v>
                </c:pt>
                <c:pt idx="579">
                  <c:v>42593</c:v>
                </c:pt>
                <c:pt idx="580">
                  <c:v>42594</c:v>
                </c:pt>
                <c:pt idx="581">
                  <c:v>42595</c:v>
                </c:pt>
                <c:pt idx="582">
                  <c:v>42596</c:v>
                </c:pt>
                <c:pt idx="583">
                  <c:v>42597</c:v>
                </c:pt>
                <c:pt idx="584">
                  <c:v>42598</c:v>
                </c:pt>
                <c:pt idx="585">
                  <c:v>42599</c:v>
                </c:pt>
                <c:pt idx="586">
                  <c:v>42600</c:v>
                </c:pt>
                <c:pt idx="587">
                  <c:v>42601</c:v>
                </c:pt>
                <c:pt idx="588">
                  <c:v>42602</c:v>
                </c:pt>
                <c:pt idx="589">
                  <c:v>42603</c:v>
                </c:pt>
                <c:pt idx="590">
                  <c:v>42604</c:v>
                </c:pt>
                <c:pt idx="591">
                  <c:v>42605</c:v>
                </c:pt>
                <c:pt idx="592">
                  <c:v>42606</c:v>
                </c:pt>
                <c:pt idx="593">
                  <c:v>42607</c:v>
                </c:pt>
                <c:pt idx="594">
                  <c:v>42608</c:v>
                </c:pt>
                <c:pt idx="595">
                  <c:v>42609</c:v>
                </c:pt>
                <c:pt idx="596">
                  <c:v>42610</c:v>
                </c:pt>
                <c:pt idx="597">
                  <c:v>42611</c:v>
                </c:pt>
                <c:pt idx="598">
                  <c:v>42612</c:v>
                </c:pt>
                <c:pt idx="599">
                  <c:v>42613</c:v>
                </c:pt>
                <c:pt idx="600">
                  <c:v>42614</c:v>
                </c:pt>
                <c:pt idx="601">
                  <c:v>42615</c:v>
                </c:pt>
                <c:pt idx="602">
                  <c:v>42616</c:v>
                </c:pt>
                <c:pt idx="603">
                  <c:v>42617</c:v>
                </c:pt>
                <c:pt idx="604">
                  <c:v>42618</c:v>
                </c:pt>
                <c:pt idx="605">
                  <c:v>42619</c:v>
                </c:pt>
                <c:pt idx="606">
                  <c:v>42620</c:v>
                </c:pt>
                <c:pt idx="607">
                  <c:v>42621</c:v>
                </c:pt>
                <c:pt idx="608">
                  <c:v>42622</c:v>
                </c:pt>
                <c:pt idx="609">
                  <c:v>42623</c:v>
                </c:pt>
                <c:pt idx="610">
                  <c:v>42624</c:v>
                </c:pt>
                <c:pt idx="611">
                  <c:v>42625</c:v>
                </c:pt>
                <c:pt idx="612">
                  <c:v>42626</c:v>
                </c:pt>
                <c:pt idx="613">
                  <c:v>42627</c:v>
                </c:pt>
                <c:pt idx="614">
                  <c:v>42628</c:v>
                </c:pt>
                <c:pt idx="615">
                  <c:v>42629</c:v>
                </c:pt>
                <c:pt idx="616">
                  <c:v>42630</c:v>
                </c:pt>
                <c:pt idx="617">
                  <c:v>42631</c:v>
                </c:pt>
                <c:pt idx="618">
                  <c:v>42632</c:v>
                </c:pt>
                <c:pt idx="619">
                  <c:v>42633</c:v>
                </c:pt>
                <c:pt idx="620">
                  <c:v>42634</c:v>
                </c:pt>
                <c:pt idx="621">
                  <c:v>42635</c:v>
                </c:pt>
                <c:pt idx="622">
                  <c:v>42636</c:v>
                </c:pt>
                <c:pt idx="623">
                  <c:v>42637</c:v>
                </c:pt>
                <c:pt idx="624">
                  <c:v>42638</c:v>
                </c:pt>
                <c:pt idx="625">
                  <c:v>42639</c:v>
                </c:pt>
                <c:pt idx="626">
                  <c:v>42640</c:v>
                </c:pt>
                <c:pt idx="627">
                  <c:v>42641</c:v>
                </c:pt>
                <c:pt idx="628">
                  <c:v>42642</c:v>
                </c:pt>
                <c:pt idx="629">
                  <c:v>42643</c:v>
                </c:pt>
                <c:pt idx="630">
                  <c:v>42644</c:v>
                </c:pt>
                <c:pt idx="631">
                  <c:v>42645</c:v>
                </c:pt>
                <c:pt idx="632">
                  <c:v>42646</c:v>
                </c:pt>
                <c:pt idx="633">
                  <c:v>42647</c:v>
                </c:pt>
                <c:pt idx="634">
                  <c:v>42648</c:v>
                </c:pt>
                <c:pt idx="635">
                  <c:v>42649</c:v>
                </c:pt>
                <c:pt idx="636">
                  <c:v>42650</c:v>
                </c:pt>
                <c:pt idx="637">
                  <c:v>42651</c:v>
                </c:pt>
                <c:pt idx="638">
                  <c:v>42652</c:v>
                </c:pt>
                <c:pt idx="639">
                  <c:v>42653</c:v>
                </c:pt>
                <c:pt idx="640">
                  <c:v>42654</c:v>
                </c:pt>
                <c:pt idx="641">
                  <c:v>42655</c:v>
                </c:pt>
                <c:pt idx="642">
                  <c:v>42656</c:v>
                </c:pt>
                <c:pt idx="643">
                  <c:v>42657</c:v>
                </c:pt>
                <c:pt idx="644">
                  <c:v>42658</c:v>
                </c:pt>
                <c:pt idx="645">
                  <c:v>42659</c:v>
                </c:pt>
                <c:pt idx="646">
                  <c:v>42660</c:v>
                </c:pt>
                <c:pt idx="647">
                  <c:v>42661</c:v>
                </c:pt>
                <c:pt idx="648">
                  <c:v>42662</c:v>
                </c:pt>
                <c:pt idx="649">
                  <c:v>42663</c:v>
                </c:pt>
                <c:pt idx="650">
                  <c:v>42664</c:v>
                </c:pt>
                <c:pt idx="651">
                  <c:v>42665</c:v>
                </c:pt>
                <c:pt idx="652">
                  <c:v>42666</c:v>
                </c:pt>
                <c:pt idx="653">
                  <c:v>42667</c:v>
                </c:pt>
                <c:pt idx="654">
                  <c:v>42668</c:v>
                </c:pt>
                <c:pt idx="655">
                  <c:v>42669</c:v>
                </c:pt>
                <c:pt idx="656">
                  <c:v>42670</c:v>
                </c:pt>
                <c:pt idx="657">
                  <c:v>42671</c:v>
                </c:pt>
                <c:pt idx="658">
                  <c:v>42672</c:v>
                </c:pt>
                <c:pt idx="659">
                  <c:v>42673</c:v>
                </c:pt>
                <c:pt idx="660">
                  <c:v>42674</c:v>
                </c:pt>
                <c:pt idx="661">
                  <c:v>42675</c:v>
                </c:pt>
                <c:pt idx="662">
                  <c:v>42676</c:v>
                </c:pt>
                <c:pt idx="663">
                  <c:v>42677</c:v>
                </c:pt>
                <c:pt idx="664">
                  <c:v>42678</c:v>
                </c:pt>
                <c:pt idx="665">
                  <c:v>42679</c:v>
                </c:pt>
                <c:pt idx="666">
                  <c:v>42680</c:v>
                </c:pt>
                <c:pt idx="667">
                  <c:v>42681</c:v>
                </c:pt>
                <c:pt idx="668">
                  <c:v>42682</c:v>
                </c:pt>
                <c:pt idx="669">
                  <c:v>42683</c:v>
                </c:pt>
                <c:pt idx="670">
                  <c:v>42684</c:v>
                </c:pt>
                <c:pt idx="671">
                  <c:v>42685</c:v>
                </c:pt>
                <c:pt idx="672">
                  <c:v>42686</c:v>
                </c:pt>
                <c:pt idx="673">
                  <c:v>42687</c:v>
                </c:pt>
                <c:pt idx="674">
                  <c:v>42688</c:v>
                </c:pt>
                <c:pt idx="675">
                  <c:v>42689</c:v>
                </c:pt>
                <c:pt idx="676">
                  <c:v>42690</c:v>
                </c:pt>
                <c:pt idx="677">
                  <c:v>42691</c:v>
                </c:pt>
                <c:pt idx="678">
                  <c:v>42692</c:v>
                </c:pt>
                <c:pt idx="679">
                  <c:v>42693</c:v>
                </c:pt>
                <c:pt idx="680">
                  <c:v>42694</c:v>
                </c:pt>
                <c:pt idx="681">
                  <c:v>42695</c:v>
                </c:pt>
                <c:pt idx="682">
                  <c:v>42696</c:v>
                </c:pt>
                <c:pt idx="683">
                  <c:v>42697</c:v>
                </c:pt>
                <c:pt idx="684">
                  <c:v>42698</c:v>
                </c:pt>
                <c:pt idx="685">
                  <c:v>42699</c:v>
                </c:pt>
                <c:pt idx="686">
                  <c:v>42700</c:v>
                </c:pt>
                <c:pt idx="687">
                  <c:v>42701</c:v>
                </c:pt>
                <c:pt idx="688">
                  <c:v>42702</c:v>
                </c:pt>
                <c:pt idx="689">
                  <c:v>42703</c:v>
                </c:pt>
                <c:pt idx="690">
                  <c:v>42704</c:v>
                </c:pt>
                <c:pt idx="691">
                  <c:v>42705</c:v>
                </c:pt>
                <c:pt idx="692">
                  <c:v>42706</c:v>
                </c:pt>
                <c:pt idx="693">
                  <c:v>42707</c:v>
                </c:pt>
                <c:pt idx="694">
                  <c:v>42708</c:v>
                </c:pt>
                <c:pt idx="695">
                  <c:v>42709</c:v>
                </c:pt>
                <c:pt idx="696">
                  <c:v>42710</c:v>
                </c:pt>
                <c:pt idx="697">
                  <c:v>42711</c:v>
                </c:pt>
                <c:pt idx="698">
                  <c:v>42712</c:v>
                </c:pt>
                <c:pt idx="699">
                  <c:v>42713</c:v>
                </c:pt>
                <c:pt idx="700">
                  <c:v>42714</c:v>
                </c:pt>
                <c:pt idx="701">
                  <c:v>42715</c:v>
                </c:pt>
                <c:pt idx="702">
                  <c:v>42716</c:v>
                </c:pt>
                <c:pt idx="703">
                  <c:v>42717</c:v>
                </c:pt>
                <c:pt idx="704">
                  <c:v>42718</c:v>
                </c:pt>
                <c:pt idx="705">
                  <c:v>42719</c:v>
                </c:pt>
                <c:pt idx="706">
                  <c:v>42720</c:v>
                </c:pt>
                <c:pt idx="707">
                  <c:v>42721</c:v>
                </c:pt>
                <c:pt idx="708">
                  <c:v>42722</c:v>
                </c:pt>
                <c:pt idx="709">
                  <c:v>42723</c:v>
                </c:pt>
                <c:pt idx="710">
                  <c:v>42724</c:v>
                </c:pt>
                <c:pt idx="711">
                  <c:v>42725</c:v>
                </c:pt>
                <c:pt idx="712">
                  <c:v>42726</c:v>
                </c:pt>
                <c:pt idx="713">
                  <c:v>42727</c:v>
                </c:pt>
                <c:pt idx="714">
                  <c:v>42728</c:v>
                </c:pt>
                <c:pt idx="715">
                  <c:v>42729</c:v>
                </c:pt>
                <c:pt idx="716">
                  <c:v>42730</c:v>
                </c:pt>
                <c:pt idx="717">
                  <c:v>42731</c:v>
                </c:pt>
                <c:pt idx="718">
                  <c:v>42732</c:v>
                </c:pt>
                <c:pt idx="719">
                  <c:v>42733</c:v>
                </c:pt>
                <c:pt idx="720">
                  <c:v>42734</c:v>
                </c:pt>
                <c:pt idx="721">
                  <c:v>42735</c:v>
                </c:pt>
                <c:pt idx="722">
                  <c:v>42736</c:v>
                </c:pt>
                <c:pt idx="723">
                  <c:v>42737</c:v>
                </c:pt>
                <c:pt idx="724">
                  <c:v>42738</c:v>
                </c:pt>
                <c:pt idx="725">
                  <c:v>42739</c:v>
                </c:pt>
                <c:pt idx="726">
                  <c:v>42740</c:v>
                </c:pt>
                <c:pt idx="727">
                  <c:v>42741</c:v>
                </c:pt>
                <c:pt idx="728">
                  <c:v>42742</c:v>
                </c:pt>
                <c:pt idx="729">
                  <c:v>42743</c:v>
                </c:pt>
                <c:pt idx="730">
                  <c:v>42744</c:v>
                </c:pt>
                <c:pt idx="731">
                  <c:v>42745</c:v>
                </c:pt>
                <c:pt idx="732">
                  <c:v>42746</c:v>
                </c:pt>
                <c:pt idx="733">
                  <c:v>42747</c:v>
                </c:pt>
                <c:pt idx="734">
                  <c:v>42748</c:v>
                </c:pt>
                <c:pt idx="735">
                  <c:v>42749</c:v>
                </c:pt>
                <c:pt idx="736">
                  <c:v>42750</c:v>
                </c:pt>
                <c:pt idx="737">
                  <c:v>42751</c:v>
                </c:pt>
                <c:pt idx="738">
                  <c:v>42752</c:v>
                </c:pt>
                <c:pt idx="739">
                  <c:v>42753</c:v>
                </c:pt>
                <c:pt idx="740">
                  <c:v>42754</c:v>
                </c:pt>
                <c:pt idx="741">
                  <c:v>42755</c:v>
                </c:pt>
                <c:pt idx="742">
                  <c:v>42756</c:v>
                </c:pt>
                <c:pt idx="743">
                  <c:v>42757</c:v>
                </c:pt>
                <c:pt idx="744">
                  <c:v>42758</c:v>
                </c:pt>
                <c:pt idx="745">
                  <c:v>42759</c:v>
                </c:pt>
                <c:pt idx="746">
                  <c:v>42760</c:v>
                </c:pt>
                <c:pt idx="747">
                  <c:v>42761</c:v>
                </c:pt>
                <c:pt idx="748">
                  <c:v>42762</c:v>
                </c:pt>
                <c:pt idx="749">
                  <c:v>42763</c:v>
                </c:pt>
                <c:pt idx="750">
                  <c:v>42764</c:v>
                </c:pt>
                <c:pt idx="751">
                  <c:v>42765</c:v>
                </c:pt>
                <c:pt idx="752">
                  <c:v>42766</c:v>
                </c:pt>
                <c:pt idx="753">
                  <c:v>42767</c:v>
                </c:pt>
                <c:pt idx="754">
                  <c:v>42768</c:v>
                </c:pt>
                <c:pt idx="755">
                  <c:v>42769</c:v>
                </c:pt>
                <c:pt idx="756">
                  <c:v>42770</c:v>
                </c:pt>
                <c:pt idx="757">
                  <c:v>42771</c:v>
                </c:pt>
                <c:pt idx="758">
                  <c:v>42772</c:v>
                </c:pt>
                <c:pt idx="759">
                  <c:v>42773</c:v>
                </c:pt>
                <c:pt idx="760">
                  <c:v>42774</c:v>
                </c:pt>
                <c:pt idx="761">
                  <c:v>42775</c:v>
                </c:pt>
                <c:pt idx="762">
                  <c:v>42776</c:v>
                </c:pt>
                <c:pt idx="763">
                  <c:v>42777</c:v>
                </c:pt>
                <c:pt idx="764">
                  <c:v>42778</c:v>
                </c:pt>
                <c:pt idx="765">
                  <c:v>42779</c:v>
                </c:pt>
                <c:pt idx="766">
                  <c:v>42780</c:v>
                </c:pt>
                <c:pt idx="767">
                  <c:v>42781</c:v>
                </c:pt>
                <c:pt idx="768">
                  <c:v>42782</c:v>
                </c:pt>
                <c:pt idx="769">
                  <c:v>42783</c:v>
                </c:pt>
                <c:pt idx="770">
                  <c:v>42784</c:v>
                </c:pt>
                <c:pt idx="771">
                  <c:v>42785</c:v>
                </c:pt>
                <c:pt idx="772">
                  <c:v>42786</c:v>
                </c:pt>
                <c:pt idx="773">
                  <c:v>42787</c:v>
                </c:pt>
                <c:pt idx="774">
                  <c:v>42788</c:v>
                </c:pt>
                <c:pt idx="775">
                  <c:v>42789</c:v>
                </c:pt>
                <c:pt idx="776">
                  <c:v>42790</c:v>
                </c:pt>
                <c:pt idx="777">
                  <c:v>42791</c:v>
                </c:pt>
                <c:pt idx="778">
                  <c:v>42792</c:v>
                </c:pt>
                <c:pt idx="779">
                  <c:v>42793</c:v>
                </c:pt>
                <c:pt idx="780">
                  <c:v>42794</c:v>
                </c:pt>
                <c:pt idx="781">
                  <c:v>42795</c:v>
                </c:pt>
                <c:pt idx="782">
                  <c:v>42796</c:v>
                </c:pt>
                <c:pt idx="783">
                  <c:v>42797</c:v>
                </c:pt>
                <c:pt idx="784">
                  <c:v>42798</c:v>
                </c:pt>
                <c:pt idx="785">
                  <c:v>42799</c:v>
                </c:pt>
                <c:pt idx="786">
                  <c:v>42800</c:v>
                </c:pt>
                <c:pt idx="787">
                  <c:v>42801</c:v>
                </c:pt>
                <c:pt idx="788">
                  <c:v>42802</c:v>
                </c:pt>
                <c:pt idx="789">
                  <c:v>42803</c:v>
                </c:pt>
                <c:pt idx="790">
                  <c:v>42804</c:v>
                </c:pt>
                <c:pt idx="791">
                  <c:v>42805</c:v>
                </c:pt>
                <c:pt idx="792">
                  <c:v>42806</c:v>
                </c:pt>
                <c:pt idx="793">
                  <c:v>42807</c:v>
                </c:pt>
                <c:pt idx="794">
                  <c:v>42808</c:v>
                </c:pt>
                <c:pt idx="795">
                  <c:v>42809</c:v>
                </c:pt>
                <c:pt idx="796">
                  <c:v>42810</c:v>
                </c:pt>
                <c:pt idx="797">
                  <c:v>42811</c:v>
                </c:pt>
                <c:pt idx="798">
                  <c:v>42812</c:v>
                </c:pt>
                <c:pt idx="799">
                  <c:v>42813</c:v>
                </c:pt>
                <c:pt idx="800">
                  <c:v>42814</c:v>
                </c:pt>
                <c:pt idx="801">
                  <c:v>42815</c:v>
                </c:pt>
                <c:pt idx="802">
                  <c:v>42816</c:v>
                </c:pt>
                <c:pt idx="803">
                  <c:v>42817</c:v>
                </c:pt>
                <c:pt idx="804">
                  <c:v>42818</c:v>
                </c:pt>
                <c:pt idx="805">
                  <c:v>42819</c:v>
                </c:pt>
                <c:pt idx="806">
                  <c:v>42820</c:v>
                </c:pt>
                <c:pt idx="807">
                  <c:v>42821</c:v>
                </c:pt>
                <c:pt idx="808">
                  <c:v>42822</c:v>
                </c:pt>
                <c:pt idx="809">
                  <c:v>42823</c:v>
                </c:pt>
                <c:pt idx="810">
                  <c:v>42824</c:v>
                </c:pt>
                <c:pt idx="811">
                  <c:v>42825</c:v>
                </c:pt>
                <c:pt idx="812">
                  <c:v>42826</c:v>
                </c:pt>
                <c:pt idx="813">
                  <c:v>42827</c:v>
                </c:pt>
                <c:pt idx="814">
                  <c:v>42828</c:v>
                </c:pt>
                <c:pt idx="815">
                  <c:v>42829</c:v>
                </c:pt>
                <c:pt idx="816">
                  <c:v>42830</c:v>
                </c:pt>
                <c:pt idx="817">
                  <c:v>42831</c:v>
                </c:pt>
                <c:pt idx="818">
                  <c:v>42832</c:v>
                </c:pt>
                <c:pt idx="819">
                  <c:v>42833</c:v>
                </c:pt>
                <c:pt idx="820">
                  <c:v>42834</c:v>
                </c:pt>
                <c:pt idx="821">
                  <c:v>42835</c:v>
                </c:pt>
                <c:pt idx="822">
                  <c:v>42836</c:v>
                </c:pt>
                <c:pt idx="823">
                  <c:v>42837</c:v>
                </c:pt>
                <c:pt idx="824">
                  <c:v>42838</c:v>
                </c:pt>
                <c:pt idx="825">
                  <c:v>42839</c:v>
                </c:pt>
                <c:pt idx="826">
                  <c:v>42840</c:v>
                </c:pt>
                <c:pt idx="827">
                  <c:v>42841</c:v>
                </c:pt>
                <c:pt idx="828">
                  <c:v>42842</c:v>
                </c:pt>
                <c:pt idx="829">
                  <c:v>42843</c:v>
                </c:pt>
                <c:pt idx="830">
                  <c:v>42844</c:v>
                </c:pt>
                <c:pt idx="831">
                  <c:v>42845</c:v>
                </c:pt>
                <c:pt idx="832">
                  <c:v>42846</c:v>
                </c:pt>
                <c:pt idx="833">
                  <c:v>42847</c:v>
                </c:pt>
                <c:pt idx="834">
                  <c:v>42848</c:v>
                </c:pt>
                <c:pt idx="835">
                  <c:v>42849</c:v>
                </c:pt>
                <c:pt idx="836">
                  <c:v>42850</c:v>
                </c:pt>
                <c:pt idx="837">
                  <c:v>42851</c:v>
                </c:pt>
                <c:pt idx="838">
                  <c:v>42852</c:v>
                </c:pt>
                <c:pt idx="839">
                  <c:v>42853</c:v>
                </c:pt>
                <c:pt idx="840">
                  <c:v>42854</c:v>
                </c:pt>
                <c:pt idx="841">
                  <c:v>42855</c:v>
                </c:pt>
                <c:pt idx="842">
                  <c:v>42856</c:v>
                </c:pt>
                <c:pt idx="843">
                  <c:v>42857</c:v>
                </c:pt>
                <c:pt idx="844">
                  <c:v>42858</c:v>
                </c:pt>
                <c:pt idx="845">
                  <c:v>42859</c:v>
                </c:pt>
                <c:pt idx="846">
                  <c:v>42860</c:v>
                </c:pt>
                <c:pt idx="847">
                  <c:v>42861</c:v>
                </c:pt>
                <c:pt idx="848">
                  <c:v>42862</c:v>
                </c:pt>
                <c:pt idx="849">
                  <c:v>42863</c:v>
                </c:pt>
                <c:pt idx="850">
                  <c:v>42864</c:v>
                </c:pt>
                <c:pt idx="851">
                  <c:v>42865</c:v>
                </c:pt>
                <c:pt idx="852">
                  <c:v>42866</c:v>
                </c:pt>
                <c:pt idx="853">
                  <c:v>42867</c:v>
                </c:pt>
                <c:pt idx="854">
                  <c:v>42868</c:v>
                </c:pt>
                <c:pt idx="855">
                  <c:v>42869</c:v>
                </c:pt>
                <c:pt idx="856">
                  <c:v>42870</c:v>
                </c:pt>
                <c:pt idx="857">
                  <c:v>42871</c:v>
                </c:pt>
                <c:pt idx="858">
                  <c:v>42872</c:v>
                </c:pt>
                <c:pt idx="859">
                  <c:v>42873</c:v>
                </c:pt>
                <c:pt idx="860">
                  <c:v>42874</c:v>
                </c:pt>
                <c:pt idx="861">
                  <c:v>42875</c:v>
                </c:pt>
                <c:pt idx="862">
                  <c:v>42876</c:v>
                </c:pt>
                <c:pt idx="863">
                  <c:v>42877</c:v>
                </c:pt>
                <c:pt idx="864">
                  <c:v>42878</c:v>
                </c:pt>
                <c:pt idx="865">
                  <c:v>42879</c:v>
                </c:pt>
                <c:pt idx="866">
                  <c:v>42880</c:v>
                </c:pt>
                <c:pt idx="867">
                  <c:v>42881</c:v>
                </c:pt>
                <c:pt idx="868">
                  <c:v>42882</c:v>
                </c:pt>
                <c:pt idx="869">
                  <c:v>42883</c:v>
                </c:pt>
                <c:pt idx="870">
                  <c:v>42884</c:v>
                </c:pt>
                <c:pt idx="871">
                  <c:v>42885</c:v>
                </c:pt>
                <c:pt idx="872">
                  <c:v>42886</c:v>
                </c:pt>
                <c:pt idx="873">
                  <c:v>42887</c:v>
                </c:pt>
                <c:pt idx="874">
                  <c:v>42888</c:v>
                </c:pt>
                <c:pt idx="875">
                  <c:v>42889</c:v>
                </c:pt>
                <c:pt idx="876">
                  <c:v>42890</c:v>
                </c:pt>
                <c:pt idx="877">
                  <c:v>42891</c:v>
                </c:pt>
                <c:pt idx="878">
                  <c:v>42892</c:v>
                </c:pt>
                <c:pt idx="879">
                  <c:v>42893</c:v>
                </c:pt>
                <c:pt idx="880">
                  <c:v>42894</c:v>
                </c:pt>
                <c:pt idx="881">
                  <c:v>42895</c:v>
                </c:pt>
                <c:pt idx="882">
                  <c:v>42896</c:v>
                </c:pt>
                <c:pt idx="883">
                  <c:v>42897</c:v>
                </c:pt>
                <c:pt idx="884">
                  <c:v>42898</c:v>
                </c:pt>
                <c:pt idx="885">
                  <c:v>42899</c:v>
                </c:pt>
                <c:pt idx="886">
                  <c:v>42900</c:v>
                </c:pt>
                <c:pt idx="887">
                  <c:v>42901</c:v>
                </c:pt>
                <c:pt idx="888">
                  <c:v>42902</c:v>
                </c:pt>
                <c:pt idx="889">
                  <c:v>42903</c:v>
                </c:pt>
                <c:pt idx="890">
                  <c:v>42904</c:v>
                </c:pt>
                <c:pt idx="891">
                  <c:v>42905</c:v>
                </c:pt>
                <c:pt idx="892">
                  <c:v>42906</c:v>
                </c:pt>
                <c:pt idx="893">
                  <c:v>42907</c:v>
                </c:pt>
                <c:pt idx="894">
                  <c:v>42908</c:v>
                </c:pt>
                <c:pt idx="895">
                  <c:v>42909</c:v>
                </c:pt>
                <c:pt idx="896">
                  <c:v>42910</c:v>
                </c:pt>
                <c:pt idx="897">
                  <c:v>42911</c:v>
                </c:pt>
                <c:pt idx="898">
                  <c:v>42912</c:v>
                </c:pt>
                <c:pt idx="899">
                  <c:v>42913</c:v>
                </c:pt>
                <c:pt idx="900">
                  <c:v>42914</c:v>
                </c:pt>
                <c:pt idx="901">
                  <c:v>42915</c:v>
                </c:pt>
                <c:pt idx="902">
                  <c:v>42916</c:v>
                </c:pt>
                <c:pt idx="903">
                  <c:v>42917</c:v>
                </c:pt>
                <c:pt idx="904">
                  <c:v>42918</c:v>
                </c:pt>
                <c:pt idx="905">
                  <c:v>42919</c:v>
                </c:pt>
                <c:pt idx="906">
                  <c:v>42920</c:v>
                </c:pt>
                <c:pt idx="907">
                  <c:v>42921</c:v>
                </c:pt>
                <c:pt idx="908">
                  <c:v>42922</c:v>
                </c:pt>
                <c:pt idx="909">
                  <c:v>42923</c:v>
                </c:pt>
                <c:pt idx="910">
                  <c:v>42924</c:v>
                </c:pt>
                <c:pt idx="911">
                  <c:v>42925</c:v>
                </c:pt>
                <c:pt idx="912">
                  <c:v>42926</c:v>
                </c:pt>
                <c:pt idx="913">
                  <c:v>42927</c:v>
                </c:pt>
                <c:pt idx="914">
                  <c:v>42928</c:v>
                </c:pt>
                <c:pt idx="915">
                  <c:v>42929</c:v>
                </c:pt>
                <c:pt idx="916">
                  <c:v>42930</c:v>
                </c:pt>
                <c:pt idx="917">
                  <c:v>42931</c:v>
                </c:pt>
                <c:pt idx="918">
                  <c:v>42932</c:v>
                </c:pt>
                <c:pt idx="919">
                  <c:v>42933</c:v>
                </c:pt>
                <c:pt idx="920">
                  <c:v>42934</c:v>
                </c:pt>
                <c:pt idx="921">
                  <c:v>42935</c:v>
                </c:pt>
                <c:pt idx="922">
                  <c:v>42936</c:v>
                </c:pt>
                <c:pt idx="923">
                  <c:v>42937</c:v>
                </c:pt>
                <c:pt idx="924">
                  <c:v>42938</c:v>
                </c:pt>
                <c:pt idx="925">
                  <c:v>42939</c:v>
                </c:pt>
                <c:pt idx="926">
                  <c:v>42940</c:v>
                </c:pt>
                <c:pt idx="927">
                  <c:v>42941</c:v>
                </c:pt>
                <c:pt idx="928">
                  <c:v>42942</c:v>
                </c:pt>
                <c:pt idx="929">
                  <c:v>42943</c:v>
                </c:pt>
                <c:pt idx="930">
                  <c:v>42944</c:v>
                </c:pt>
                <c:pt idx="931">
                  <c:v>42945</c:v>
                </c:pt>
                <c:pt idx="932">
                  <c:v>42946</c:v>
                </c:pt>
                <c:pt idx="933">
                  <c:v>42947</c:v>
                </c:pt>
                <c:pt idx="934">
                  <c:v>42948</c:v>
                </c:pt>
                <c:pt idx="935">
                  <c:v>42949</c:v>
                </c:pt>
                <c:pt idx="936">
                  <c:v>42950</c:v>
                </c:pt>
                <c:pt idx="937">
                  <c:v>42951</c:v>
                </c:pt>
                <c:pt idx="938">
                  <c:v>42952</c:v>
                </c:pt>
                <c:pt idx="939">
                  <c:v>42953</c:v>
                </c:pt>
                <c:pt idx="940">
                  <c:v>42954</c:v>
                </c:pt>
                <c:pt idx="941">
                  <c:v>42955</c:v>
                </c:pt>
                <c:pt idx="942">
                  <c:v>42956</c:v>
                </c:pt>
                <c:pt idx="943">
                  <c:v>42957</c:v>
                </c:pt>
                <c:pt idx="944">
                  <c:v>42958</c:v>
                </c:pt>
                <c:pt idx="945">
                  <c:v>42959</c:v>
                </c:pt>
                <c:pt idx="946">
                  <c:v>42960</c:v>
                </c:pt>
                <c:pt idx="947">
                  <c:v>42961</c:v>
                </c:pt>
                <c:pt idx="948">
                  <c:v>42962</c:v>
                </c:pt>
                <c:pt idx="949">
                  <c:v>42963</c:v>
                </c:pt>
                <c:pt idx="950">
                  <c:v>42964</c:v>
                </c:pt>
                <c:pt idx="951">
                  <c:v>42965</c:v>
                </c:pt>
                <c:pt idx="952">
                  <c:v>42966</c:v>
                </c:pt>
                <c:pt idx="953">
                  <c:v>42967</c:v>
                </c:pt>
                <c:pt idx="954">
                  <c:v>42968</c:v>
                </c:pt>
                <c:pt idx="955">
                  <c:v>42969</c:v>
                </c:pt>
                <c:pt idx="956">
                  <c:v>42970</c:v>
                </c:pt>
                <c:pt idx="957">
                  <c:v>42971</c:v>
                </c:pt>
                <c:pt idx="958">
                  <c:v>42972</c:v>
                </c:pt>
                <c:pt idx="959">
                  <c:v>42973</c:v>
                </c:pt>
                <c:pt idx="960">
                  <c:v>42974</c:v>
                </c:pt>
                <c:pt idx="961">
                  <c:v>42975</c:v>
                </c:pt>
                <c:pt idx="962">
                  <c:v>42976</c:v>
                </c:pt>
                <c:pt idx="963">
                  <c:v>42977</c:v>
                </c:pt>
                <c:pt idx="964">
                  <c:v>42978</c:v>
                </c:pt>
                <c:pt idx="965">
                  <c:v>42979</c:v>
                </c:pt>
                <c:pt idx="966">
                  <c:v>42980</c:v>
                </c:pt>
                <c:pt idx="967">
                  <c:v>42981</c:v>
                </c:pt>
                <c:pt idx="968">
                  <c:v>42982</c:v>
                </c:pt>
                <c:pt idx="969">
                  <c:v>42983</c:v>
                </c:pt>
                <c:pt idx="970">
                  <c:v>42984</c:v>
                </c:pt>
                <c:pt idx="971">
                  <c:v>42985</c:v>
                </c:pt>
                <c:pt idx="972">
                  <c:v>42986</c:v>
                </c:pt>
                <c:pt idx="973">
                  <c:v>42987</c:v>
                </c:pt>
                <c:pt idx="974">
                  <c:v>42988</c:v>
                </c:pt>
                <c:pt idx="975">
                  <c:v>42989</c:v>
                </c:pt>
                <c:pt idx="976">
                  <c:v>42990</c:v>
                </c:pt>
                <c:pt idx="977">
                  <c:v>42991</c:v>
                </c:pt>
                <c:pt idx="978">
                  <c:v>42992</c:v>
                </c:pt>
                <c:pt idx="979">
                  <c:v>42993</c:v>
                </c:pt>
                <c:pt idx="980">
                  <c:v>42994</c:v>
                </c:pt>
                <c:pt idx="981">
                  <c:v>42995</c:v>
                </c:pt>
                <c:pt idx="982">
                  <c:v>42996</c:v>
                </c:pt>
                <c:pt idx="983">
                  <c:v>42997</c:v>
                </c:pt>
                <c:pt idx="984">
                  <c:v>42998</c:v>
                </c:pt>
                <c:pt idx="985">
                  <c:v>42999</c:v>
                </c:pt>
                <c:pt idx="986">
                  <c:v>43000</c:v>
                </c:pt>
                <c:pt idx="987">
                  <c:v>43001</c:v>
                </c:pt>
                <c:pt idx="988">
                  <c:v>43002</c:v>
                </c:pt>
                <c:pt idx="989">
                  <c:v>43003</c:v>
                </c:pt>
                <c:pt idx="990">
                  <c:v>43004</c:v>
                </c:pt>
                <c:pt idx="991">
                  <c:v>43005</c:v>
                </c:pt>
                <c:pt idx="992">
                  <c:v>43006</c:v>
                </c:pt>
                <c:pt idx="993">
                  <c:v>43007</c:v>
                </c:pt>
                <c:pt idx="994">
                  <c:v>43008</c:v>
                </c:pt>
                <c:pt idx="995">
                  <c:v>43009</c:v>
                </c:pt>
                <c:pt idx="996">
                  <c:v>43010</c:v>
                </c:pt>
                <c:pt idx="997">
                  <c:v>43011</c:v>
                </c:pt>
                <c:pt idx="998">
                  <c:v>43012</c:v>
                </c:pt>
                <c:pt idx="999">
                  <c:v>43013</c:v>
                </c:pt>
                <c:pt idx="1000">
                  <c:v>43014</c:v>
                </c:pt>
                <c:pt idx="1001">
                  <c:v>43015</c:v>
                </c:pt>
                <c:pt idx="1002">
                  <c:v>43016</c:v>
                </c:pt>
                <c:pt idx="1003">
                  <c:v>43017</c:v>
                </c:pt>
                <c:pt idx="1004">
                  <c:v>43018</c:v>
                </c:pt>
                <c:pt idx="1005">
                  <c:v>43019</c:v>
                </c:pt>
                <c:pt idx="1006">
                  <c:v>43020</c:v>
                </c:pt>
                <c:pt idx="1007">
                  <c:v>43021</c:v>
                </c:pt>
                <c:pt idx="1008">
                  <c:v>43022</c:v>
                </c:pt>
                <c:pt idx="1009">
                  <c:v>43023</c:v>
                </c:pt>
                <c:pt idx="1010">
                  <c:v>43024</c:v>
                </c:pt>
                <c:pt idx="1011">
                  <c:v>43025</c:v>
                </c:pt>
                <c:pt idx="1012">
                  <c:v>43026</c:v>
                </c:pt>
                <c:pt idx="1013">
                  <c:v>43027</c:v>
                </c:pt>
                <c:pt idx="1014">
                  <c:v>43028</c:v>
                </c:pt>
                <c:pt idx="1015">
                  <c:v>43029</c:v>
                </c:pt>
                <c:pt idx="1016">
                  <c:v>43030</c:v>
                </c:pt>
                <c:pt idx="1017">
                  <c:v>43031</c:v>
                </c:pt>
                <c:pt idx="1018">
                  <c:v>43032</c:v>
                </c:pt>
                <c:pt idx="1019">
                  <c:v>43033</c:v>
                </c:pt>
                <c:pt idx="1020">
                  <c:v>43034</c:v>
                </c:pt>
                <c:pt idx="1021">
                  <c:v>43035</c:v>
                </c:pt>
                <c:pt idx="1022">
                  <c:v>43036</c:v>
                </c:pt>
                <c:pt idx="1023">
                  <c:v>43037</c:v>
                </c:pt>
                <c:pt idx="1024">
                  <c:v>43038</c:v>
                </c:pt>
                <c:pt idx="1025">
                  <c:v>43039</c:v>
                </c:pt>
                <c:pt idx="1026">
                  <c:v>43040</c:v>
                </c:pt>
                <c:pt idx="1027">
                  <c:v>43041</c:v>
                </c:pt>
                <c:pt idx="1028">
                  <c:v>43042</c:v>
                </c:pt>
                <c:pt idx="1029">
                  <c:v>43043</c:v>
                </c:pt>
                <c:pt idx="1030">
                  <c:v>43044</c:v>
                </c:pt>
                <c:pt idx="1031">
                  <c:v>43045</c:v>
                </c:pt>
                <c:pt idx="1032">
                  <c:v>43046</c:v>
                </c:pt>
                <c:pt idx="1033">
                  <c:v>43047</c:v>
                </c:pt>
                <c:pt idx="1034">
                  <c:v>43048</c:v>
                </c:pt>
                <c:pt idx="1035">
                  <c:v>43049</c:v>
                </c:pt>
                <c:pt idx="1036">
                  <c:v>43050</c:v>
                </c:pt>
                <c:pt idx="1037">
                  <c:v>43051</c:v>
                </c:pt>
                <c:pt idx="1038">
                  <c:v>43052</c:v>
                </c:pt>
                <c:pt idx="1039">
                  <c:v>43053</c:v>
                </c:pt>
                <c:pt idx="1040">
                  <c:v>43054</c:v>
                </c:pt>
                <c:pt idx="1041">
                  <c:v>43055</c:v>
                </c:pt>
                <c:pt idx="1042">
                  <c:v>43056</c:v>
                </c:pt>
                <c:pt idx="1043">
                  <c:v>43057</c:v>
                </c:pt>
                <c:pt idx="1044">
                  <c:v>43058</c:v>
                </c:pt>
                <c:pt idx="1045">
                  <c:v>43059</c:v>
                </c:pt>
                <c:pt idx="1046">
                  <c:v>43060</c:v>
                </c:pt>
                <c:pt idx="1047">
                  <c:v>43061</c:v>
                </c:pt>
                <c:pt idx="1048">
                  <c:v>43062</c:v>
                </c:pt>
                <c:pt idx="1049">
                  <c:v>43063</c:v>
                </c:pt>
                <c:pt idx="1050">
                  <c:v>43064</c:v>
                </c:pt>
                <c:pt idx="1051">
                  <c:v>43065</c:v>
                </c:pt>
                <c:pt idx="1052">
                  <c:v>43066</c:v>
                </c:pt>
                <c:pt idx="1053">
                  <c:v>43067</c:v>
                </c:pt>
                <c:pt idx="1054">
                  <c:v>43068</c:v>
                </c:pt>
                <c:pt idx="1055">
                  <c:v>43069</c:v>
                </c:pt>
                <c:pt idx="1056">
                  <c:v>43070</c:v>
                </c:pt>
                <c:pt idx="1057">
                  <c:v>43071</c:v>
                </c:pt>
                <c:pt idx="1058">
                  <c:v>43072</c:v>
                </c:pt>
                <c:pt idx="1059">
                  <c:v>43073</c:v>
                </c:pt>
                <c:pt idx="1060">
                  <c:v>43074</c:v>
                </c:pt>
                <c:pt idx="1061">
                  <c:v>43075</c:v>
                </c:pt>
                <c:pt idx="1062">
                  <c:v>43076</c:v>
                </c:pt>
                <c:pt idx="1063">
                  <c:v>43077</c:v>
                </c:pt>
                <c:pt idx="1064">
                  <c:v>43079</c:v>
                </c:pt>
                <c:pt idx="1065">
                  <c:v>43080</c:v>
                </c:pt>
                <c:pt idx="1066">
                  <c:v>43081</c:v>
                </c:pt>
                <c:pt idx="1067">
                  <c:v>43082</c:v>
                </c:pt>
                <c:pt idx="1068">
                  <c:v>43083</c:v>
                </c:pt>
                <c:pt idx="1069">
                  <c:v>43084</c:v>
                </c:pt>
                <c:pt idx="1070">
                  <c:v>43085</c:v>
                </c:pt>
                <c:pt idx="1071">
                  <c:v>43086</c:v>
                </c:pt>
                <c:pt idx="1072">
                  <c:v>43087</c:v>
                </c:pt>
                <c:pt idx="1073">
                  <c:v>43088</c:v>
                </c:pt>
                <c:pt idx="1074">
                  <c:v>43089</c:v>
                </c:pt>
                <c:pt idx="1075">
                  <c:v>43090</c:v>
                </c:pt>
                <c:pt idx="1076">
                  <c:v>43091</c:v>
                </c:pt>
                <c:pt idx="1077">
                  <c:v>43092</c:v>
                </c:pt>
                <c:pt idx="1078">
                  <c:v>43093</c:v>
                </c:pt>
                <c:pt idx="1079">
                  <c:v>43094</c:v>
                </c:pt>
                <c:pt idx="1080">
                  <c:v>43095</c:v>
                </c:pt>
                <c:pt idx="1081">
                  <c:v>43096</c:v>
                </c:pt>
                <c:pt idx="1082">
                  <c:v>43097</c:v>
                </c:pt>
                <c:pt idx="1083">
                  <c:v>43098</c:v>
                </c:pt>
                <c:pt idx="1084">
                  <c:v>43099</c:v>
                </c:pt>
                <c:pt idx="1085">
                  <c:v>43100</c:v>
                </c:pt>
                <c:pt idx="1086">
                  <c:v>43101</c:v>
                </c:pt>
                <c:pt idx="1087">
                  <c:v>43102</c:v>
                </c:pt>
                <c:pt idx="1088">
                  <c:v>43103</c:v>
                </c:pt>
                <c:pt idx="1089">
                  <c:v>43104</c:v>
                </c:pt>
                <c:pt idx="1090">
                  <c:v>43105</c:v>
                </c:pt>
                <c:pt idx="1091">
                  <c:v>43106</c:v>
                </c:pt>
                <c:pt idx="1092">
                  <c:v>43107</c:v>
                </c:pt>
                <c:pt idx="1093">
                  <c:v>43108</c:v>
                </c:pt>
                <c:pt idx="1094">
                  <c:v>43109</c:v>
                </c:pt>
                <c:pt idx="1095">
                  <c:v>43110</c:v>
                </c:pt>
                <c:pt idx="1096">
                  <c:v>43111</c:v>
                </c:pt>
                <c:pt idx="1097">
                  <c:v>43112</c:v>
                </c:pt>
                <c:pt idx="1098">
                  <c:v>43113</c:v>
                </c:pt>
                <c:pt idx="1099">
                  <c:v>43114</c:v>
                </c:pt>
                <c:pt idx="1100">
                  <c:v>43115</c:v>
                </c:pt>
                <c:pt idx="1101">
                  <c:v>43116</c:v>
                </c:pt>
                <c:pt idx="1102">
                  <c:v>43117</c:v>
                </c:pt>
                <c:pt idx="1103">
                  <c:v>43118</c:v>
                </c:pt>
                <c:pt idx="1104">
                  <c:v>43119</c:v>
                </c:pt>
                <c:pt idx="1105">
                  <c:v>43120</c:v>
                </c:pt>
                <c:pt idx="1106">
                  <c:v>43121</c:v>
                </c:pt>
                <c:pt idx="1107">
                  <c:v>43122</c:v>
                </c:pt>
                <c:pt idx="1108">
                  <c:v>43123</c:v>
                </c:pt>
                <c:pt idx="1109">
                  <c:v>43124</c:v>
                </c:pt>
                <c:pt idx="1110">
                  <c:v>43125</c:v>
                </c:pt>
                <c:pt idx="1111">
                  <c:v>43126</c:v>
                </c:pt>
                <c:pt idx="1112">
                  <c:v>43127</c:v>
                </c:pt>
                <c:pt idx="1113">
                  <c:v>43128</c:v>
                </c:pt>
                <c:pt idx="1114">
                  <c:v>43129</c:v>
                </c:pt>
                <c:pt idx="1115">
                  <c:v>43130</c:v>
                </c:pt>
                <c:pt idx="1116">
                  <c:v>43131</c:v>
                </c:pt>
                <c:pt idx="1117">
                  <c:v>43132</c:v>
                </c:pt>
                <c:pt idx="1118">
                  <c:v>43133</c:v>
                </c:pt>
                <c:pt idx="1119">
                  <c:v>43134</c:v>
                </c:pt>
                <c:pt idx="1120">
                  <c:v>43135</c:v>
                </c:pt>
                <c:pt idx="1121">
                  <c:v>43136</c:v>
                </c:pt>
                <c:pt idx="1122">
                  <c:v>43137</c:v>
                </c:pt>
                <c:pt idx="1123">
                  <c:v>43138</c:v>
                </c:pt>
                <c:pt idx="1124">
                  <c:v>43139</c:v>
                </c:pt>
                <c:pt idx="1125">
                  <c:v>43140</c:v>
                </c:pt>
                <c:pt idx="1126">
                  <c:v>43141</c:v>
                </c:pt>
                <c:pt idx="1127">
                  <c:v>43142</c:v>
                </c:pt>
                <c:pt idx="1128">
                  <c:v>43143</c:v>
                </c:pt>
                <c:pt idx="1129">
                  <c:v>43144</c:v>
                </c:pt>
                <c:pt idx="1130">
                  <c:v>43145</c:v>
                </c:pt>
                <c:pt idx="1131">
                  <c:v>43146</c:v>
                </c:pt>
                <c:pt idx="1132">
                  <c:v>43147</c:v>
                </c:pt>
                <c:pt idx="1133">
                  <c:v>43148</c:v>
                </c:pt>
                <c:pt idx="1134">
                  <c:v>43149</c:v>
                </c:pt>
                <c:pt idx="1135">
                  <c:v>43150</c:v>
                </c:pt>
                <c:pt idx="1136">
                  <c:v>43151</c:v>
                </c:pt>
                <c:pt idx="1137">
                  <c:v>43152</c:v>
                </c:pt>
                <c:pt idx="1138">
                  <c:v>43153</c:v>
                </c:pt>
                <c:pt idx="1139">
                  <c:v>43154</c:v>
                </c:pt>
                <c:pt idx="1140">
                  <c:v>43155</c:v>
                </c:pt>
                <c:pt idx="1141">
                  <c:v>43156</c:v>
                </c:pt>
                <c:pt idx="1142">
                  <c:v>43157</c:v>
                </c:pt>
                <c:pt idx="1143">
                  <c:v>43158</c:v>
                </c:pt>
                <c:pt idx="1144">
                  <c:v>43159</c:v>
                </c:pt>
                <c:pt idx="1145">
                  <c:v>43160</c:v>
                </c:pt>
                <c:pt idx="1146">
                  <c:v>43161</c:v>
                </c:pt>
                <c:pt idx="1147">
                  <c:v>43162</c:v>
                </c:pt>
                <c:pt idx="1148">
                  <c:v>43163</c:v>
                </c:pt>
                <c:pt idx="1149">
                  <c:v>43164</c:v>
                </c:pt>
                <c:pt idx="1150">
                  <c:v>43165</c:v>
                </c:pt>
                <c:pt idx="1151">
                  <c:v>43166</c:v>
                </c:pt>
                <c:pt idx="1152">
                  <c:v>43167</c:v>
                </c:pt>
                <c:pt idx="1153">
                  <c:v>43168</c:v>
                </c:pt>
                <c:pt idx="1154">
                  <c:v>43169</c:v>
                </c:pt>
                <c:pt idx="1155">
                  <c:v>43170</c:v>
                </c:pt>
                <c:pt idx="1156">
                  <c:v>43171</c:v>
                </c:pt>
                <c:pt idx="1157">
                  <c:v>43172</c:v>
                </c:pt>
                <c:pt idx="1158">
                  <c:v>43173</c:v>
                </c:pt>
                <c:pt idx="1159">
                  <c:v>43174</c:v>
                </c:pt>
                <c:pt idx="1160">
                  <c:v>43175</c:v>
                </c:pt>
                <c:pt idx="1161">
                  <c:v>43176</c:v>
                </c:pt>
                <c:pt idx="1162">
                  <c:v>43177</c:v>
                </c:pt>
                <c:pt idx="1163">
                  <c:v>43178</c:v>
                </c:pt>
                <c:pt idx="1164">
                  <c:v>43179</c:v>
                </c:pt>
                <c:pt idx="1165">
                  <c:v>43180</c:v>
                </c:pt>
                <c:pt idx="1166">
                  <c:v>43181</c:v>
                </c:pt>
                <c:pt idx="1167">
                  <c:v>43182</c:v>
                </c:pt>
                <c:pt idx="1168">
                  <c:v>43183</c:v>
                </c:pt>
                <c:pt idx="1169">
                  <c:v>43184</c:v>
                </c:pt>
                <c:pt idx="1170">
                  <c:v>43185</c:v>
                </c:pt>
                <c:pt idx="1171">
                  <c:v>43186</c:v>
                </c:pt>
                <c:pt idx="1172">
                  <c:v>43187</c:v>
                </c:pt>
                <c:pt idx="1173">
                  <c:v>43188</c:v>
                </c:pt>
                <c:pt idx="1174">
                  <c:v>43189</c:v>
                </c:pt>
                <c:pt idx="1175">
                  <c:v>43190</c:v>
                </c:pt>
                <c:pt idx="1176">
                  <c:v>43191</c:v>
                </c:pt>
                <c:pt idx="1177">
                  <c:v>43192</c:v>
                </c:pt>
                <c:pt idx="1178">
                  <c:v>43193</c:v>
                </c:pt>
                <c:pt idx="1179">
                  <c:v>43194</c:v>
                </c:pt>
                <c:pt idx="1180">
                  <c:v>43195</c:v>
                </c:pt>
                <c:pt idx="1181">
                  <c:v>43196</c:v>
                </c:pt>
                <c:pt idx="1182">
                  <c:v>43197</c:v>
                </c:pt>
                <c:pt idx="1183">
                  <c:v>43198</c:v>
                </c:pt>
                <c:pt idx="1184">
                  <c:v>43199</c:v>
                </c:pt>
                <c:pt idx="1185">
                  <c:v>43200</c:v>
                </c:pt>
                <c:pt idx="1186">
                  <c:v>43201</c:v>
                </c:pt>
                <c:pt idx="1187">
                  <c:v>43202</c:v>
                </c:pt>
                <c:pt idx="1188">
                  <c:v>43203</c:v>
                </c:pt>
                <c:pt idx="1189">
                  <c:v>43204</c:v>
                </c:pt>
                <c:pt idx="1190">
                  <c:v>43205</c:v>
                </c:pt>
                <c:pt idx="1191">
                  <c:v>43206</c:v>
                </c:pt>
                <c:pt idx="1192">
                  <c:v>43207</c:v>
                </c:pt>
                <c:pt idx="1193">
                  <c:v>43208</c:v>
                </c:pt>
                <c:pt idx="1194">
                  <c:v>43209</c:v>
                </c:pt>
                <c:pt idx="1195">
                  <c:v>43210</c:v>
                </c:pt>
                <c:pt idx="1196">
                  <c:v>43211</c:v>
                </c:pt>
                <c:pt idx="1197">
                  <c:v>43212</c:v>
                </c:pt>
                <c:pt idx="1198">
                  <c:v>43213</c:v>
                </c:pt>
                <c:pt idx="1199">
                  <c:v>43214</c:v>
                </c:pt>
                <c:pt idx="1200">
                  <c:v>43215</c:v>
                </c:pt>
                <c:pt idx="1201">
                  <c:v>43216</c:v>
                </c:pt>
                <c:pt idx="1202">
                  <c:v>43217</c:v>
                </c:pt>
                <c:pt idx="1203">
                  <c:v>43218</c:v>
                </c:pt>
                <c:pt idx="1204">
                  <c:v>43219</c:v>
                </c:pt>
                <c:pt idx="1205">
                  <c:v>43220</c:v>
                </c:pt>
                <c:pt idx="1206">
                  <c:v>43221</c:v>
                </c:pt>
                <c:pt idx="1207">
                  <c:v>43222</c:v>
                </c:pt>
                <c:pt idx="1208">
                  <c:v>43223</c:v>
                </c:pt>
                <c:pt idx="1209">
                  <c:v>43224</c:v>
                </c:pt>
                <c:pt idx="1210">
                  <c:v>43225</c:v>
                </c:pt>
                <c:pt idx="1211">
                  <c:v>43226</c:v>
                </c:pt>
                <c:pt idx="1212">
                  <c:v>43227</c:v>
                </c:pt>
                <c:pt idx="1213">
                  <c:v>43231</c:v>
                </c:pt>
                <c:pt idx="1214">
                  <c:v>43232</c:v>
                </c:pt>
                <c:pt idx="1215">
                  <c:v>43233</c:v>
                </c:pt>
                <c:pt idx="1216">
                  <c:v>43234</c:v>
                </c:pt>
                <c:pt idx="1217">
                  <c:v>43235</c:v>
                </c:pt>
                <c:pt idx="1218">
                  <c:v>43236</c:v>
                </c:pt>
              </c:numCache>
            </c:numRef>
          </c:cat>
          <c:val>
            <c:numRef>
              <c:f>'[Data KPI 2015 - 2018.xlsx]Sheet2'!$B$3:$ATX$3</c:f>
              <c:numCache>
                <c:formatCode>#,##0</c:formatCode>
                <c:ptCount val="1219"/>
                <c:pt idx="0">
                  <c:v>5955</c:v>
                </c:pt>
                <c:pt idx="1">
                  <c:v>6175</c:v>
                </c:pt>
                <c:pt idx="2">
                  <c:v>4808</c:v>
                </c:pt>
                <c:pt idx="3">
                  <c:v>4564</c:v>
                </c:pt>
                <c:pt idx="4">
                  <c:v>4637</c:v>
                </c:pt>
                <c:pt idx="5">
                  <c:v>4498</c:v>
                </c:pt>
                <c:pt idx="6">
                  <c:v>4754</c:v>
                </c:pt>
                <c:pt idx="7">
                  <c:v>5395</c:v>
                </c:pt>
                <c:pt idx="8">
                  <c:v>5917</c:v>
                </c:pt>
                <c:pt idx="9">
                  <c:v>4864</c:v>
                </c:pt>
                <c:pt idx="10">
                  <c:v>4947</c:v>
                </c:pt>
                <c:pt idx="11">
                  <c:v>5115</c:v>
                </c:pt>
                <c:pt idx="12">
                  <c:v>6289</c:v>
                </c:pt>
                <c:pt idx="13">
                  <c:v>6552</c:v>
                </c:pt>
                <c:pt idx="14">
                  <c:v>7392</c:v>
                </c:pt>
                <c:pt idx="15">
                  <c:v>8081</c:v>
                </c:pt>
                <c:pt idx="16">
                  <c:v>5408</c:v>
                </c:pt>
                <c:pt idx="17">
                  <c:v>5472</c:v>
                </c:pt>
                <c:pt idx="18">
                  <c:v>5428</c:v>
                </c:pt>
                <c:pt idx="19">
                  <c:v>5430</c:v>
                </c:pt>
                <c:pt idx="20">
                  <c:v>5430</c:v>
                </c:pt>
                <c:pt idx="21">
                  <c:v>5933</c:v>
                </c:pt>
                <c:pt idx="22">
                  <c:v>6879</c:v>
                </c:pt>
                <c:pt idx="23">
                  <c:v>4884</c:v>
                </c:pt>
                <c:pt idx="24">
                  <c:v>4836</c:v>
                </c:pt>
                <c:pt idx="25">
                  <c:v>4985</c:v>
                </c:pt>
                <c:pt idx="26">
                  <c:v>4961</c:v>
                </c:pt>
                <c:pt idx="27">
                  <c:v>5092</c:v>
                </c:pt>
                <c:pt idx="28">
                  <c:v>5697</c:v>
                </c:pt>
                <c:pt idx="29">
                  <c:v>6256</c:v>
                </c:pt>
                <c:pt idx="30">
                  <c:v>5686</c:v>
                </c:pt>
                <c:pt idx="31">
                  <c:v>5436</c:v>
                </c:pt>
                <c:pt idx="32">
                  <c:v>6546</c:v>
                </c:pt>
                <c:pt idx="33">
                  <c:v>6543</c:v>
                </c:pt>
                <c:pt idx="34">
                  <c:v>6886</c:v>
                </c:pt>
                <c:pt idx="35">
                  <c:v>7717</c:v>
                </c:pt>
                <c:pt idx="36">
                  <c:v>8246</c:v>
                </c:pt>
                <c:pt idx="37">
                  <c:v>7990</c:v>
                </c:pt>
                <c:pt idx="38">
                  <c:v>7849</c:v>
                </c:pt>
                <c:pt idx="39">
                  <c:v>6922</c:v>
                </c:pt>
                <c:pt idx="40">
                  <c:v>6236</c:v>
                </c:pt>
                <c:pt idx="41">
                  <c:v>6295</c:v>
                </c:pt>
                <c:pt idx="42">
                  <c:v>6574</c:v>
                </c:pt>
                <c:pt idx="43">
                  <c:v>6746</c:v>
                </c:pt>
                <c:pt idx="44">
                  <c:v>7219</c:v>
                </c:pt>
                <c:pt idx="45">
                  <c:v>6595</c:v>
                </c:pt>
                <c:pt idx="46">
                  <c:v>6417</c:v>
                </c:pt>
                <c:pt idx="47">
                  <c:v>6482</c:v>
                </c:pt>
                <c:pt idx="48">
                  <c:v>6960</c:v>
                </c:pt>
                <c:pt idx="49">
                  <c:v>7958</c:v>
                </c:pt>
                <c:pt idx="50">
                  <c:v>8607</c:v>
                </c:pt>
                <c:pt idx="51">
                  <c:v>6469</c:v>
                </c:pt>
                <c:pt idx="52">
                  <c:v>6675</c:v>
                </c:pt>
                <c:pt idx="53">
                  <c:v>6505</c:v>
                </c:pt>
                <c:pt idx="54">
                  <c:v>6522</c:v>
                </c:pt>
                <c:pt idx="55">
                  <c:v>7143</c:v>
                </c:pt>
                <c:pt idx="56">
                  <c:v>8318</c:v>
                </c:pt>
                <c:pt idx="57">
                  <c:v>8414</c:v>
                </c:pt>
                <c:pt idx="58">
                  <c:v>6489</c:v>
                </c:pt>
                <c:pt idx="59">
                  <c:v>6448</c:v>
                </c:pt>
                <c:pt idx="60">
                  <c:v>6422</c:v>
                </c:pt>
                <c:pt idx="61">
                  <c:v>6657</c:v>
                </c:pt>
                <c:pt idx="62">
                  <c:v>6822</c:v>
                </c:pt>
                <c:pt idx="63">
                  <c:v>8147</c:v>
                </c:pt>
                <c:pt idx="64">
                  <c:v>8917</c:v>
                </c:pt>
                <c:pt idx="65">
                  <c:v>6553</c:v>
                </c:pt>
                <c:pt idx="66">
                  <c:v>6773</c:v>
                </c:pt>
                <c:pt idx="67">
                  <c:v>6473</c:v>
                </c:pt>
                <c:pt idx="68">
                  <c:v>6605</c:v>
                </c:pt>
                <c:pt idx="69">
                  <c:v>6751</c:v>
                </c:pt>
                <c:pt idx="70">
                  <c:v>7898</c:v>
                </c:pt>
                <c:pt idx="71">
                  <c:v>8463</c:v>
                </c:pt>
                <c:pt idx="72">
                  <c:v>6450</c:v>
                </c:pt>
                <c:pt idx="73">
                  <c:v>6687</c:v>
                </c:pt>
                <c:pt idx="74">
                  <c:v>6555</c:v>
                </c:pt>
                <c:pt idx="75">
                  <c:v>6541</c:v>
                </c:pt>
                <c:pt idx="76">
                  <c:v>6401</c:v>
                </c:pt>
                <c:pt idx="77">
                  <c:v>7687</c:v>
                </c:pt>
                <c:pt idx="78">
                  <c:v>8297</c:v>
                </c:pt>
                <c:pt idx="79">
                  <c:v>5887</c:v>
                </c:pt>
                <c:pt idx="80">
                  <c:v>5462</c:v>
                </c:pt>
                <c:pt idx="81">
                  <c:v>5822</c:v>
                </c:pt>
                <c:pt idx="82">
                  <c:v>5533</c:v>
                </c:pt>
                <c:pt idx="83">
                  <c:v>5896</c:v>
                </c:pt>
                <c:pt idx="84">
                  <c:v>16162</c:v>
                </c:pt>
                <c:pt idx="85">
                  <c:v>18992</c:v>
                </c:pt>
                <c:pt idx="86">
                  <c:v>13403</c:v>
                </c:pt>
                <c:pt idx="87">
                  <c:v>24017</c:v>
                </c:pt>
                <c:pt idx="88">
                  <c:v>10550</c:v>
                </c:pt>
                <c:pt idx="89">
                  <c:v>19752</c:v>
                </c:pt>
                <c:pt idx="90">
                  <c:v>15607</c:v>
                </c:pt>
                <c:pt idx="91">
                  <c:v>22557</c:v>
                </c:pt>
                <c:pt idx="92">
                  <c:v>26625</c:v>
                </c:pt>
                <c:pt idx="93">
                  <c:v>18842</c:v>
                </c:pt>
                <c:pt idx="94">
                  <c:v>18345</c:v>
                </c:pt>
                <c:pt idx="95">
                  <c:v>18543</c:v>
                </c:pt>
                <c:pt idx="96">
                  <c:v>18951</c:v>
                </c:pt>
                <c:pt idx="97">
                  <c:v>21234</c:v>
                </c:pt>
                <c:pt idx="98">
                  <c:v>26977</c:v>
                </c:pt>
                <c:pt idx="99">
                  <c:v>30718</c:v>
                </c:pt>
                <c:pt idx="100">
                  <c:v>22638</c:v>
                </c:pt>
                <c:pt idx="101">
                  <c:v>21539</c:v>
                </c:pt>
                <c:pt idx="102">
                  <c:v>21371</c:v>
                </c:pt>
                <c:pt idx="103">
                  <c:v>20665</c:v>
                </c:pt>
                <c:pt idx="104">
                  <c:v>19721</c:v>
                </c:pt>
                <c:pt idx="105">
                  <c:v>22164</c:v>
                </c:pt>
                <c:pt idx="106">
                  <c:v>26539</c:v>
                </c:pt>
                <c:pt idx="107">
                  <c:v>22333</c:v>
                </c:pt>
                <c:pt idx="108">
                  <c:v>28361</c:v>
                </c:pt>
                <c:pt idx="109">
                  <c:v>25940</c:v>
                </c:pt>
                <c:pt idx="110">
                  <c:v>25063</c:v>
                </c:pt>
                <c:pt idx="111">
                  <c:v>24883</c:v>
                </c:pt>
                <c:pt idx="112">
                  <c:v>28301</c:v>
                </c:pt>
                <c:pt idx="113">
                  <c:v>25044</c:v>
                </c:pt>
                <c:pt idx="114">
                  <c:v>19316</c:v>
                </c:pt>
                <c:pt idx="115">
                  <c:v>18788</c:v>
                </c:pt>
                <c:pt idx="116">
                  <c:v>17284</c:v>
                </c:pt>
                <c:pt idx="117">
                  <c:v>16326</c:v>
                </c:pt>
                <c:pt idx="118">
                  <c:v>17072</c:v>
                </c:pt>
                <c:pt idx="119">
                  <c:v>18279</c:v>
                </c:pt>
                <c:pt idx="120">
                  <c:v>19149</c:v>
                </c:pt>
                <c:pt idx="121">
                  <c:v>16190</c:v>
                </c:pt>
                <c:pt idx="122">
                  <c:v>18191</c:v>
                </c:pt>
                <c:pt idx="123">
                  <c:v>17773</c:v>
                </c:pt>
                <c:pt idx="124">
                  <c:v>17626</c:v>
                </c:pt>
                <c:pt idx="125">
                  <c:v>17543</c:v>
                </c:pt>
                <c:pt idx="126">
                  <c:v>28988</c:v>
                </c:pt>
                <c:pt idx="127">
                  <c:v>38413</c:v>
                </c:pt>
                <c:pt idx="128">
                  <c:v>25053</c:v>
                </c:pt>
                <c:pt idx="129">
                  <c:v>21389</c:v>
                </c:pt>
                <c:pt idx="130">
                  <c:v>19570</c:v>
                </c:pt>
                <c:pt idx="131">
                  <c:v>21465</c:v>
                </c:pt>
                <c:pt idx="132">
                  <c:v>42364</c:v>
                </c:pt>
                <c:pt idx="133">
                  <c:v>27281</c:v>
                </c:pt>
                <c:pt idx="134">
                  <c:v>24210</c:v>
                </c:pt>
                <c:pt idx="135">
                  <c:v>19260</c:v>
                </c:pt>
                <c:pt idx="136">
                  <c:v>17904</c:v>
                </c:pt>
                <c:pt idx="137">
                  <c:v>17286</c:v>
                </c:pt>
                <c:pt idx="138">
                  <c:v>17649</c:v>
                </c:pt>
                <c:pt idx="139">
                  <c:v>16773</c:v>
                </c:pt>
                <c:pt idx="140">
                  <c:v>15754</c:v>
                </c:pt>
                <c:pt idx="141">
                  <c:v>16443</c:v>
                </c:pt>
                <c:pt idx="142">
                  <c:v>15647</c:v>
                </c:pt>
                <c:pt idx="143">
                  <c:v>14659</c:v>
                </c:pt>
                <c:pt idx="144">
                  <c:v>14077</c:v>
                </c:pt>
                <c:pt idx="145">
                  <c:v>15752</c:v>
                </c:pt>
                <c:pt idx="146">
                  <c:v>15101</c:v>
                </c:pt>
                <c:pt idx="147">
                  <c:v>15862</c:v>
                </c:pt>
                <c:pt idx="148">
                  <c:v>14801</c:v>
                </c:pt>
                <c:pt idx="149">
                  <c:v>13983</c:v>
                </c:pt>
                <c:pt idx="150">
                  <c:v>13520</c:v>
                </c:pt>
                <c:pt idx="151">
                  <c:v>14115</c:v>
                </c:pt>
                <c:pt idx="152">
                  <c:v>14265</c:v>
                </c:pt>
                <c:pt idx="153">
                  <c:v>14382</c:v>
                </c:pt>
                <c:pt idx="154">
                  <c:v>17160</c:v>
                </c:pt>
                <c:pt idx="155">
                  <c:v>17133</c:v>
                </c:pt>
                <c:pt idx="156">
                  <c:v>15227</c:v>
                </c:pt>
                <c:pt idx="157">
                  <c:v>15239</c:v>
                </c:pt>
                <c:pt idx="158">
                  <c:v>14620</c:v>
                </c:pt>
                <c:pt idx="159">
                  <c:v>14189</c:v>
                </c:pt>
                <c:pt idx="160">
                  <c:v>19136</c:v>
                </c:pt>
                <c:pt idx="161">
                  <c:v>18198</c:v>
                </c:pt>
                <c:pt idx="162">
                  <c:v>17930</c:v>
                </c:pt>
                <c:pt idx="163">
                  <c:v>15795</c:v>
                </c:pt>
                <c:pt idx="164">
                  <c:v>15100</c:v>
                </c:pt>
                <c:pt idx="165">
                  <c:v>14851</c:v>
                </c:pt>
                <c:pt idx="166">
                  <c:v>16166</c:v>
                </c:pt>
                <c:pt idx="167">
                  <c:v>16836</c:v>
                </c:pt>
                <c:pt idx="168">
                  <c:v>18003</c:v>
                </c:pt>
                <c:pt idx="169">
                  <c:v>16386</c:v>
                </c:pt>
                <c:pt idx="170">
                  <c:v>13971</c:v>
                </c:pt>
                <c:pt idx="171">
                  <c:v>13585</c:v>
                </c:pt>
                <c:pt idx="172">
                  <c:v>13179</c:v>
                </c:pt>
                <c:pt idx="173">
                  <c:v>13740</c:v>
                </c:pt>
                <c:pt idx="174">
                  <c:v>15889</c:v>
                </c:pt>
                <c:pt idx="175">
                  <c:v>14819</c:v>
                </c:pt>
                <c:pt idx="176">
                  <c:v>15218</c:v>
                </c:pt>
                <c:pt idx="177">
                  <c:v>13701</c:v>
                </c:pt>
                <c:pt idx="178">
                  <c:v>13545</c:v>
                </c:pt>
                <c:pt idx="179">
                  <c:v>12791</c:v>
                </c:pt>
                <c:pt idx="180">
                  <c:v>12826</c:v>
                </c:pt>
                <c:pt idx="181">
                  <c:v>12996</c:v>
                </c:pt>
                <c:pt idx="182">
                  <c:v>13227</c:v>
                </c:pt>
                <c:pt idx="183">
                  <c:v>15027</c:v>
                </c:pt>
                <c:pt idx="184">
                  <c:v>14278</c:v>
                </c:pt>
                <c:pt idx="185">
                  <c:v>14282</c:v>
                </c:pt>
                <c:pt idx="186">
                  <c:v>13871</c:v>
                </c:pt>
                <c:pt idx="187">
                  <c:v>13695</c:v>
                </c:pt>
                <c:pt idx="188">
                  <c:v>14367</c:v>
                </c:pt>
                <c:pt idx="189">
                  <c:v>14618</c:v>
                </c:pt>
                <c:pt idx="190">
                  <c:v>15778</c:v>
                </c:pt>
                <c:pt idx="191">
                  <c:v>14744</c:v>
                </c:pt>
                <c:pt idx="192">
                  <c:v>16685</c:v>
                </c:pt>
                <c:pt idx="193">
                  <c:v>14982</c:v>
                </c:pt>
                <c:pt idx="194">
                  <c:v>14573</c:v>
                </c:pt>
                <c:pt idx="195">
                  <c:v>14511</c:v>
                </c:pt>
                <c:pt idx="196">
                  <c:v>16987</c:v>
                </c:pt>
                <c:pt idx="197">
                  <c:v>16168</c:v>
                </c:pt>
                <c:pt idx="198">
                  <c:v>14108</c:v>
                </c:pt>
                <c:pt idx="199">
                  <c:v>13804</c:v>
                </c:pt>
                <c:pt idx="200">
                  <c:v>15141</c:v>
                </c:pt>
                <c:pt idx="201">
                  <c:v>13847</c:v>
                </c:pt>
                <c:pt idx="202">
                  <c:v>13831</c:v>
                </c:pt>
                <c:pt idx="203">
                  <c:v>15477</c:v>
                </c:pt>
                <c:pt idx="204">
                  <c:v>18919</c:v>
                </c:pt>
                <c:pt idx="205">
                  <c:v>13631</c:v>
                </c:pt>
                <c:pt idx="206">
                  <c:v>14009</c:v>
                </c:pt>
                <c:pt idx="207">
                  <c:v>13181</c:v>
                </c:pt>
                <c:pt idx="208">
                  <c:v>14593</c:v>
                </c:pt>
                <c:pt idx="209">
                  <c:v>13908</c:v>
                </c:pt>
                <c:pt idx="210">
                  <c:v>14302</c:v>
                </c:pt>
                <c:pt idx="211">
                  <c:v>15156</c:v>
                </c:pt>
                <c:pt idx="212">
                  <c:v>14745</c:v>
                </c:pt>
                <c:pt idx="213">
                  <c:v>13377</c:v>
                </c:pt>
                <c:pt idx="214">
                  <c:v>13424</c:v>
                </c:pt>
                <c:pt idx="215">
                  <c:v>13449</c:v>
                </c:pt>
                <c:pt idx="216">
                  <c:v>14269</c:v>
                </c:pt>
                <c:pt idx="217">
                  <c:v>13975</c:v>
                </c:pt>
                <c:pt idx="218">
                  <c:v>14507</c:v>
                </c:pt>
                <c:pt idx="219">
                  <c:v>11235</c:v>
                </c:pt>
                <c:pt idx="220">
                  <c:v>13439</c:v>
                </c:pt>
                <c:pt idx="221">
                  <c:v>12944</c:v>
                </c:pt>
                <c:pt idx="222">
                  <c:v>12369</c:v>
                </c:pt>
                <c:pt idx="223">
                  <c:v>12594</c:v>
                </c:pt>
                <c:pt idx="224">
                  <c:v>15117</c:v>
                </c:pt>
                <c:pt idx="225">
                  <c:v>15460</c:v>
                </c:pt>
                <c:pt idx="226">
                  <c:v>11116</c:v>
                </c:pt>
                <c:pt idx="227">
                  <c:v>11270</c:v>
                </c:pt>
                <c:pt idx="228">
                  <c:v>12617</c:v>
                </c:pt>
                <c:pt idx="229">
                  <c:v>10980</c:v>
                </c:pt>
                <c:pt idx="230">
                  <c:v>11233</c:v>
                </c:pt>
                <c:pt idx="231">
                  <c:v>12716</c:v>
                </c:pt>
                <c:pt idx="232">
                  <c:v>16049</c:v>
                </c:pt>
                <c:pt idx="233">
                  <c:v>11182</c:v>
                </c:pt>
                <c:pt idx="234">
                  <c:v>14763</c:v>
                </c:pt>
                <c:pt idx="235">
                  <c:v>18194</c:v>
                </c:pt>
                <c:pt idx="236">
                  <c:v>14746</c:v>
                </c:pt>
                <c:pt idx="237">
                  <c:v>14189</c:v>
                </c:pt>
                <c:pt idx="238">
                  <c:v>15533</c:v>
                </c:pt>
                <c:pt idx="239">
                  <c:v>16744</c:v>
                </c:pt>
                <c:pt idx="240">
                  <c:v>12643</c:v>
                </c:pt>
                <c:pt idx="241">
                  <c:v>11978</c:v>
                </c:pt>
                <c:pt idx="242">
                  <c:v>11902</c:v>
                </c:pt>
                <c:pt idx="243">
                  <c:v>11816</c:v>
                </c:pt>
                <c:pt idx="244">
                  <c:v>15381</c:v>
                </c:pt>
                <c:pt idx="245">
                  <c:v>15804</c:v>
                </c:pt>
                <c:pt idx="246">
                  <c:v>16992</c:v>
                </c:pt>
                <c:pt idx="247">
                  <c:v>12149</c:v>
                </c:pt>
                <c:pt idx="248">
                  <c:v>13432</c:v>
                </c:pt>
                <c:pt idx="249">
                  <c:v>12291</c:v>
                </c:pt>
                <c:pt idx="250">
                  <c:v>12678</c:v>
                </c:pt>
                <c:pt idx="251">
                  <c:v>13181</c:v>
                </c:pt>
                <c:pt idx="252">
                  <c:v>14936</c:v>
                </c:pt>
                <c:pt idx="253">
                  <c:v>17873</c:v>
                </c:pt>
                <c:pt idx="254">
                  <c:v>12382</c:v>
                </c:pt>
                <c:pt idx="255">
                  <c:v>12305</c:v>
                </c:pt>
                <c:pt idx="256">
                  <c:v>12665</c:v>
                </c:pt>
                <c:pt idx="257">
                  <c:v>11933</c:v>
                </c:pt>
                <c:pt idx="258">
                  <c:v>12572</c:v>
                </c:pt>
                <c:pt idx="259">
                  <c:v>14764</c:v>
                </c:pt>
                <c:pt idx="260">
                  <c:v>16335</c:v>
                </c:pt>
                <c:pt idx="261">
                  <c:v>12660</c:v>
                </c:pt>
                <c:pt idx="262">
                  <c:v>13342</c:v>
                </c:pt>
                <c:pt idx="263">
                  <c:v>12983</c:v>
                </c:pt>
                <c:pt idx="264">
                  <c:v>11462</c:v>
                </c:pt>
                <c:pt idx="265">
                  <c:v>12916</c:v>
                </c:pt>
                <c:pt idx="266">
                  <c:v>14488</c:v>
                </c:pt>
                <c:pt idx="267">
                  <c:v>16221</c:v>
                </c:pt>
                <c:pt idx="268">
                  <c:v>11079</c:v>
                </c:pt>
                <c:pt idx="269">
                  <c:v>10912</c:v>
                </c:pt>
                <c:pt idx="270">
                  <c:v>10858</c:v>
                </c:pt>
                <c:pt idx="271">
                  <c:v>10997</c:v>
                </c:pt>
                <c:pt idx="272">
                  <c:v>11053</c:v>
                </c:pt>
                <c:pt idx="273">
                  <c:v>13399</c:v>
                </c:pt>
                <c:pt idx="274">
                  <c:v>26470</c:v>
                </c:pt>
                <c:pt idx="275">
                  <c:v>18642</c:v>
                </c:pt>
                <c:pt idx="276">
                  <c:v>15382</c:v>
                </c:pt>
                <c:pt idx="277">
                  <c:v>13851</c:v>
                </c:pt>
                <c:pt idx="278">
                  <c:v>13534</c:v>
                </c:pt>
                <c:pt idx="279">
                  <c:v>14848</c:v>
                </c:pt>
                <c:pt idx="280">
                  <c:v>16933</c:v>
                </c:pt>
                <c:pt idx="281">
                  <c:v>21756</c:v>
                </c:pt>
                <c:pt idx="282">
                  <c:v>11532</c:v>
                </c:pt>
                <c:pt idx="283">
                  <c:v>14821</c:v>
                </c:pt>
                <c:pt idx="284">
                  <c:v>13072</c:v>
                </c:pt>
                <c:pt idx="285">
                  <c:v>14078</c:v>
                </c:pt>
                <c:pt idx="286">
                  <c:v>13362</c:v>
                </c:pt>
                <c:pt idx="287">
                  <c:v>16486</c:v>
                </c:pt>
                <c:pt idx="288">
                  <c:v>17233</c:v>
                </c:pt>
                <c:pt idx="289">
                  <c:v>12286</c:v>
                </c:pt>
                <c:pt idx="290">
                  <c:v>11985</c:v>
                </c:pt>
                <c:pt idx="291">
                  <c:v>13756</c:v>
                </c:pt>
                <c:pt idx="292">
                  <c:v>12913</c:v>
                </c:pt>
                <c:pt idx="293">
                  <c:v>12122</c:v>
                </c:pt>
                <c:pt idx="294">
                  <c:v>18218</c:v>
                </c:pt>
                <c:pt idx="295">
                  <c:v>24388</c:v>
                </c:pt>
                <c:pt idx="296">
                  <c:v>13001</c:v>
                </c:pt>
                <c:pt idx="297">
                  <c:v>13138</c:v>
                </c:pt>
                <c:pt idx="298">
                  <c:v>12316</c:v>
                </c:pt>
                <c:pt idx="299">
                  <c:v>15200</c:v>
                </c:pt>
                <c:pt idx="300">
                  <c:v>14252</c:v>
                </c:pt>
                <c:pt idx="301">
                  <c:v>15555</c:v>
                </c:pt>
                <c:pt idx="302">
                  <c:v>18209</c:v>
                </c:pt>
                <c:pt idx="303">
                  <c:v>13536</c:v>
                </c:pt>
                <c:pt idx="304">
                  <c:v>12247</c:v>
                </c:pt>
                <c:pt idx="305">
                  <c:v>11679</c:v>
                </c:pt>
                <c:pt idx="306">
                  <c:v>14210</c:v>
                </c:pt>
                <c:pt idx="307">
                  <c:v>14923</c:v>
                </c:pt>
                <c:pt idx="308">
                  <c:v>16181</c:v>
                </c:pt>
                <c:pt idx="309">
                  <c:v>17660</c:v>
                </c:pt>
                <c:pt idx="310">
                  <c:v>12593</c:v>
                </c:pt>
                <c:pt idx="311">
                  <c:v>12105</c:v>
                </c:pt>
                <c:pt idx="312">
                  <c:v>10885</c:v>
                </c:pt>
                <c:pt idx="313">
                  <c:v>11147</c:v>
                </c:pt>
                <c:pt idx="314">
                  <c:v>12819</c:v>
                </c:pt>
                <c:pt idx="315">
                  <c:v>17031</c:v>
                </c:pt>
                <c:pt idx="316">
                  <c:v>17383</c:v>
                </c:pt>
                <c:pt idx="317">
                  <c:v>10640</c:v>
                </c:pt>
                <c:pt idx="318">
                  <c:v>10581</c:v>
                </c:pt>
                <c:pt idx="319">
                  <c:v>10513</c:v>
                </c:pt>
                <c:pt idx="320">
                  <c:v>10645</c:v>
                </c:pt>
                <c:pt idx="321">
                  <c:v>11474</c:v>
                </c:pt>
                <c:pt idx="322">
                  <c:v>14302</c:v>
                </c:pt>
                <c:pt idx="323">
                  <c:v>19299</c:v>
                </c:pt>
                <c:pt idx="324">
                  <c:v>16453</c:v>
                </c:pt>
                <c:pt idx="325">
                  <c:v>12050</c:v>
                </c:pt>
                <c:pt idx="326">
                  <c:v>11730</c:v>
                </c:pt>
                <c:pt idx="327">
                  <c:v>12940</c:v>
                </c:pt>
                <c:pt idx="328">
                  <c:v>11410</c:v>
                </c:pt>
                <c:pt idx="329">
                  <c:v>15630</c:v>
                </c:pt>
                <c:pt idx="330">
                  <c:v>17733</c:v>
                </c:pt>
                <c:pt idx="331">
                  <c:v>13461</c:v>
                </c:pt>
                <c:pt idx="332">
                  <c:v>12713</c:v>
                </c:pt>
                <c:pt idx="333">
                  <c:v>12795</c:v>
                </c:pt>
                <c:pt idx="334">
                  <c:v>12407</c:v>
                </c:pt>
                <c:pt idx="335">
                  <c:v>13354</c:v>
                </c:pt>
                <c:pt idx="336">
                  <c:v>14619</c:v>
                </c:pt>
                <c:pt idx="337">
                  <c:v>17035</c:v>
                </c:pt>
                <c:pt idx="338">
                  <c:v>12056</c:v>
                </c:pt>
                <c:pt idx="339">
                  <c:v>12381</c:v>
                </c:pt>
                <c:pt idx="340">
                  <c:v>11930</c:v>
                </c:pt>
                <c:pt idx="341">
                  <c:v>12361</c:v>
                </c:pt>
                <c:pt idx="342">
                  <c:v>12638</c:v>
                </c:pt>
                <c:pt idx="343">
                  <c:v>15464</c:v>
                </c:pt>
                <c:pt idx="344">
                  <c:v>17120</c:v>
                </c:pt>
                <c:pt idx="345">
                  <c:v>12836</c:v>
                </c:pt>
                <c:pt idx="346">
                  <c:v>12672</c:v>
                </c:pt>
                <c:pt idx="347">
                  <c:v>12804</c:v>
                </c:pt>
                <c:pt idx="348">
                  <c:v>12803</c:v>
                </c:pt>
                <c:pt idx="349">
                  <c:v>14063</c:v>
                </c:pt>
                <c:pt idx="350">
                  <c:v>16036</c:v>
                </c:pt>
                <c:pt idx="351">
                  <c:v>18551</c:v>
                </c:pt>
                <c:pt idx="352">
                  <c:v>13674</c:v>
                </c:pt>
                <c:pt idx="353">
                  <c:v>13831</c:v>
                </c:pt>
                <c:pt idx="354">
                  <c:v>13120</c:v>
                </c:pt>
                <c:pt idx="355">
                  <c:v>14574</c:v>
                </c:pt>
                <c:pt idx="356">
                  <c:v>18251</c:v>
                </c:pt>
                <c:pt idx="357">
                  <c:v>16340</c:v>
                </c:pt>
                <c:pt idx="358">
                  <c:v>16734</c:v>
                </c:pt>
                <c:pt idx="359">
                  <c:v>12833</c:v>
                </c:pt>
                <c:pt idx="360">
                  <c:v>12053</c:v>
                </c:pt>
                <c:pt idx="361">
                  <c:v>12144</c:v>
                </c:pt>
                <c:pt idx="362">
                  <c:v>12529</c:v>
                </c:pt>
                <c:pt idx="363">
                  <c:v>12711</c:v>
                </c:pt>
                <c:pt idx="364">
                  <c:v>14456</c:v>
                </c:pt>
                <c:pt idx="365">
                  <c:v>16800</c:v>
                </c:pt>
                <c:pt idx="366">
                  <c:v>11826</c:v>
                </c:pt>
                <c:pt idx="367">
                  <c:v>11234</c:v>
                </c:pt>
                <c:pt idx="368">
                  <c:v>10996</c:v>
                </c:pt>
                <c:pt idx="369">
                  <c:v>11400</c:v>
                </c:pt>
                <c:pt idx="370">
                  <c:v>11595</c:v>
                </c:pt>
                <c:pt idx="371">
                  <c:v>14141</c:v>
                </c:pt>
                <c:pt idx="372">
                  <c:v>15035</c:v>
                </c:pt>
                <c:pt idx="373">
                  <c:v>10667</c:v>
                </c:pt>
                <c:pt idx="374">
                  <c:v>9271</c:v>
                </c:pt>
                <c:pt idx="375">
                  <c:v>10949</c:v>
                </c:pt>
                <c:pt idx="376">
                  <c:v>12116</c:v>
                </c:pt>
                <c:pt idx="377">
                  <c:v>13401</c:v>
                </c:pt>
                <c:pt idx="378">
                  <c:v>16471</c:v>
                </c:pt>
                <c:pt idx="379">
                  <c:v>19321</c:v>
                </c:pt>
                <c:pt idx="380">
                  <c:v>13945</c:v>
                </c:pt>
                <c:pt idx="381">
                  <c:v>15635</c:v>
                </c:pt>
                <c:pt idx="382">
                  <c:v>16217</c:v>
                </c:pt>
                <c:pt idx="383">
                  <c:v>16342</c:v>
                </c:pt>
                <c:pt idx="384">
                  <c:v>16600</c:v>
                </c:pt>
                <c:pt idx="385">
                  <c:v>19334</c:v>
                </c:pt>
                <c:pt idx="386">
                  <c:v>22626</c:v>
                </c:pt>
                <c:pt idx="387">
                  <c:v>19035</c:v>
                </c:pt>
                <c:pt idx="388">
                  <c:v>17075</c:v>
                </c:pt>
                <c:pt idx="389">
                  <c:v>17451</c:v>
                </c:pt>
                <c:pt idx="390">
                  <c:v>17904</c:v>
                </c:pt>
                <c:pt idx="391">
                  <c:v>19480</c:v>
                </c:pt>
                <c:pt idx="392">
                  <c:v>18894</c:v>
                </c:pt>
                <c:pt idx="393">
                  <c:v>20032</c:v>
                </c:pt>
                <c:pt idx="394">
                  <c:v>18554</c:v>
                </c:pt>
                <c:pt idx="395">
                  <c:v>17746</c:v>
                </c:pt>
                <c:pt idx="396">
                  <c:v>18102</c:v>
                </c:pt>
                <c:pt idx="397">
                  <c:v>18633</c:v>
                </c:pt>
                <c:pt idx="398">
                  <c:v>19369</c:v>
                </c:pt>
                <c:pt idx="399">
                  <c:v>18946</c:v>
                </c:pt>
                <c:pt idx="400">
                  <c:v>19041</c:v>
                </c:pt>
                <c:pt idx="401">
                  <c:v>13738</c:v>
                </c:pt>
                <c:pt idx="402">
                  <c:v>12790</c:v>
                </c:pt>
                <c:pt idx="403">
                  <c:v>12285</c:v>
                </c:pt>
                <c:pt idx="404">
                  <c:v>13366</c:v>
                </c:pt>
                <c:pt idx="405">
                  <c:v>14123</c:v>
                </c:pt>
                <c:pt idx="406">
                  <c:v>17457</c:v>
                </c:pt>
                <c:pt idx="407">
                  <c:v>18904</c:v>
                </c:pt>
                <c:pt idx="408">
                  <c:v>13031</c:v>
                </c:pt>
                <c:pt idx="409">
                  <c:v>12712</c:v>
                </c:pt>
                <c:pt idx="410">
                  <c:v>12861</c:v>
                </c:pt>
                <c:pt idx="411">
                  <c:v>13433</c:v>
                </c:pt>
                <c:pt idx="412">
                  <c:v>13868</c:v>
                </c:pt>
                <c:pt idx="413">
                  <c:v>17226</c:v>
                </c:pt>
                <c:pt idx="414">
                  <c:v>18893</c:v>
                </c:pt>
                <c:pt idx="415">
                  <c:v>12625</c:v>
                </c:pt>
                <c:pt idx="416">
                  <c:v>12295</c:v>
                </c:pt>
                <c:pt idx="417">
                  <c:v>11964</c:v>
                </c:pt>
                <c:pt idx="418">
                  <c:v>13133</c:v>
                </c:pt>
                <c:pt idx="419">
                  <c:v>14067</c:v>
                </c:pt>
                <c:pt idx="420">
                  <c:v>18176</c:v>
                </c:pt>
                <c:pt idx="421">
                  <c:v>19358</c:v>
                </c:pt>
                <c:pt idx="422">
                  <c:v>13164</c:v>
                </c:pt>
                <c:pt idx="423">
                  <c:v>12714</c:v>
                </c:pt>
                <c:pt idx="424">
                  <c:v>13177</c:v>
                </c:pt>
                <c:pt idx="425">
                  <c:v>13040</c:v>
                </c:pt>
                <c:pt idx="426">
                  <c:v>13464</c:v>
                </c:pt>
                <c:pt idx="427">
                  <c:v>16193</c:v>
                </c:pt>
                <c:pt idx="428">
                  <c:v>18660</c:v>
                </c:pt>
                <c:pt idx="429">
                  <c:v>11970</c:v>
                </c:pt>
                <c:pt idx="430">
                  <c:v>12519</c:v>
                </c:pt>
                <c:pt idx="431">
                  <c:v>12556</c:v>
                </c:pt>
                <c:pt idx="432">
                  <c:v>12843</c:v>
                </c:pt>
                <c:pt idx="433">
                  <c:v>12974</c:v>
                </c:pt>
                <c:pt idx="434">
                  <c:v>14915</c:v>
                </c:pt>
                <c:pt idx="435">
                  <c:v>16623</c:v>
                </c:pt>
                <c:pt idx="436">
                  <c:v>11352</c:v>
                </c:pt>
                <c:pt idx="437">
                  <c:v>11777</c:v>
                </c:pt>
                <c:pt idx="438">
                  <c:v>11695</c:v>
                </c:pt>
                <c:pt idx="439">
                  <c:v>12099</c:v>
                </c:pt>
                <c:pt idx="440">
                  <c:v>12549</c:v>
                </c:pt>
                <c:pt idx="441">
                  <c:v>14805</c:v>
                </c:pt>
                <c:pt idx="442">
                  <c:v>17541</c:v>
                </c:pt>
                <c:pt idx="443">
                  <c:v>12233</c:v>
                </c:pt>
                <c:pt idx="444">
                  <c:v>13026</c:v>
                </c:pt>
                <c:pt idx="445">
                  <c:v>13728</c:v>
                </c:pt>
                <c:pt idx="446">
                  <c:v>14469</c:v>
                </c:pt>
                <c:pt idx="447">
                  <c:v>14914</c:v>
                </c:pt>
                <c:pt idx="448">
                  <c:v>18325</c:v>
                </c:pt>
                <c:pt idx="449">
                  <c:v>20140</c:v>
                </c:pt>
                <c:pt idx="450">
                  <c:v>13734</c:v>
                </c:pt>
                <c:pt idx="451">
                  <c:v>14029</c:v>
                </c:pt>
                <c:pt idx="452">
                  <c:v>15419</c:v>
                </c:pt>
                <c:pt idx="453">
                  <c:v>14435</c:v>
                </c:pt>
                <c:pt idx="454">
                  <c:v>14310</c:v>
                </c:pt>
                <c:pt idx="455">
                  <c:v>18101</c:v>
                </c:pt>
                <c:pt idx="456">
                  <c:v>20744</c:v>
                </c:pt>
                <c:pt idx="457">
                  <c:v>12503</c:v>
                </c:pt>
                <c:pt idx="458">
                  <c:v>11770</c:v>
                </c:pt>
                <c:pt idx="459">
                  <c:v>11321</c:v>
                </c:pt>
                <c:pt idx="460">
                  <c:v>11413</c:v>
                </c:pt>
                <c:pt idx="461">
                  <c:v>12682</c:v>
                </c:pt>
                <c:pt idx="462">
                  <c:v>19182</c:v>
                </c:pt>
                <c:pt idx="463">
                  <c:v>17865</c:v>
                </c:pt>
                <c:pt idx="464">
                  <c:v>14459</c:v>
                </c:pt>
                <c:pt idx="465">
                  <c:v>10827</c:v>
                </c:pt>
                <c:pt idx="466">
                  <c:v>11883</c:v>
                </c:pt>
                <c:pt idx="467">
                  <c:v>12296</c:v>
                </c:pt>
                <c:pt idx="468">
                  <c:v>11997</c:v>
                </c:pt>
                <c:pt idx="469">
                  <c:v>13912</c:v>
                </c:pt>
                <c:pt idx="470">
                  <c:v>15002</c:v>
                </c:pt>
                <c:pt idx="471">
                  <c:v>10422</c:v>
                </c:pt>
                <c:pt idx="472">
                  <c:v>10975</c:v>
                </c:pt>
                <c:pt idx="473">
                  <c:v>11660</c:v>
                </c:pt>
                <c:pt idx="474">
                  <c:v>11327</c:v>
                </c:pt>
                <c:pt idx="475">
                  <c:v>14106</c:v>
                </c:pt>
                <c:pt idx="476">
                  <c:v>22362</c:v>
                </c:pt>
                <c:pt idx="477">
                  <c:v>22003</c:v>
                </c:pt>
                <c:pt idx="478">
                  <c:v>20105</c:v>
                </c:pt>
                <c:pt idx="479">
                  <c:v>16652</c:v>
                </c:pt>
                <c:pt idx="480">
                  <c:v>13409</c:v>
                </c:pt>
                <c:pt idx="481">
                  <c:v>13501</c:v>
                </c:pt>
                <c:pt idx="482">
                  <c:v>14438</c:v>
                </c:pt>
                <c:pt idx="483">
                  <c:v>17999</c:v>
                </c:pt>
                <c:pt idx="484">
                  <c:v>19787</c:v>
                </c:pt>
                <c:pt idx="485">
                  <c:v>13201</c:v>
                </c:pt>
                <c:pt idx="486">
                  <c:v>13290</c:v>
                </c:pt>
                <c:pt idx="487">
                  <c:v>13567</c:v>
                </c:pt>
                <c:pt idx="488">
                  <c:v>14351</c:v>
                </c:pt>
                <c:pt idx="489">
                  <c:v>15267</c:v>
                </c:pt>
                <c:pt idx="490">
                  <c:v>17783</c:v>
                </c:pt>
                <c:pt idx="491">
                  <c:v>20263</c:v>
                </c:pt>
                <c:pt idx="492">
                  <c:v>14780</c:v>
                </c:pt>
                <c:pt idx="493">
                  <c:v>14501</c:v>
                </c:pt>
                <c:pt idx="494">
                  <c:v>15153</c:v>
                </c:pt>
                <c:pt idx="495">
                  <c:v>15466</c:v>
                </c:pt>
                <c:pt idx="496">
                  <c:v>15423</c:v>
                </c:pt>
                <c:pt idx="497">
                  <c:v>18388</c:v>
                </c:pt>
                <c:pt idx="498">
                  <c:v>20003</c:v>
                </c:pt>
                <c:pt idx="499">
                  <c:v>16166</c:v>
                </c:pt>
                <c:pt idx="500">
                  <c:v>15876</c:v>
                </c:pt>
                <c:pt idx="501">
                  <c:v>16145</c:v>
                </c:pt>
                <c:pt idx="502">
                  <c:v>16051</c:v>
                </c:pt>
                <c:pt idx="503">
                  <c:v>18697</c:v>
                </c:pt>
                <c:pt idx="504">
                  <c:v>18550</c:v>
                </c:pt>
                <c:pt idx="505">
                  <c:v>20181</c:v>
                </c:pt>
                <c:pt idx="506">
                  <c:v>18354</c:v>
                </c:pt>
                <c:pt idx="507">
                  <c:v>18116</c:v>
                </c:pt>
                <c:pt idx="508">
                  <c:v>18222</c:v>
                </c:pt>
                <c:pt idx="509">
                  <c:v>18023</c:v>
                </c:pt>
                <c:pt idx="510">
                  <c:v>17609</c:v>
                </c:pt>
                <c:pt idx="511">
                  <c:v>19294</c:v>
                </c:pt>
                <c:pt idx="512">
                  <c:v>22011</c:v>
                </c:pt>
                <c:pt idx="513">
                  <c:v>18521</c:v>
                </c:pt>
                <c:pt idx="514">
                  <c:v>18718</c:v>
                </c:pt>
                <c:pt idx="515">
                  <c:v>20149</c:v>
                </c:pt>
                <c:pt idx="516">
                  <c:v>20464</c:v>
                </c:pt>
                <c:pt idx="517">
                  <c:v>21252</c:v>
                </c:pt>
                <c:pt idx="518">
                  <c:v>22165</c:v>
                </c:pt>
                <c:pt idx="519">
                  <c:v>24480</c:v>
                </c:pt>
                <c:pt idx="520">
                  <c:v>22977</c:v>
                </c:pt>
                <c:pt idx="521">
                  <c:v>22549</c:v>
                </c:pt>
                <c:pt idx="522">
                  <c:v>21891</c:v>
                </c:pt>
                <c:pt idx="523">
                  <c:v>21795</c:v>
                </c:pt>
                <c:pt idx="524">
                  <c:v>21768</c:v>
                </c:pt>
                <c:pt idx="525">
                  <c:v>22181</c:v>
                </c:pt>
                <c:pt idx="526">
                  <c:v>23253</c:v>
                </c:pt>
                <c:pt idx="527">
                  <c:v>20862</c:v>
                </c:pt>
                <c:pt idx="528">
                  <c:v>22260</c:v>
                </c:pt>
                <c:pt idx="529">
                  <c:v>21160</c:v>
                </c:pt>
                <c:pt idx="530">
                  <c:v>20203</c:v>
                </c:pt>
                <c:pt idx="531">
                  <c:v>18768</c:v>
                </c:pt>
                <c:pt idx="532">
                  <c:v>18461</c:v>
                </c:pt>
                <c:pt idx="533">
                  <c:v>23217</c:v>
                </c:pt>
                <c:pt idx="534">
                  <c:v>41395</c:v>
                </c:pt>
                <c:pt idx="535">
                  <c:v>44514</c:v>
                </c:pt>
                <c:pt idx="536">
                  <c:v>31538</c:v>
                </c:pt>
                <c:pt idx="537">
                  <c:v>30224</c:v>
                </c:pt>
                <c:pt idx="538">
                  <c:v>29209</c:v>
                </c:pt>
                <c:pt idx="539">
                  <c:v>27222</c:v>
                </c:pt>
                <c:pt idx="540">
                  <c:v>29092</c:v>
                </c:pt>
                <c:pt idx="541">
                  <c:v>23267</c:v>
                </c:pt>
                <c:pt idx="542">
                  <c:v>21788</c:v>
                </c:pt>
                <c:pt idx="543">
                  <c:v>22726</c:v>
                </c:pt>
                <c:pt idx="544">
                  <c:v>22083</c:v>
                </c:pt>
                <c:pt idx="545">
                  <c:v>19738</c:v>
                </c:pt>
                <c:pt idx="546">
                  <c:v>21437</c:v>
                </c:pt>
                <c:pt idx="547">
                  <c:v>24510</c:v>
                </c:pt>
                <c:pt idx="548">
                  <c:v>19003</c:v>
                </c:pt>
                <c:pt idx="549">
                  <c:v>17270</c:v>
                </c:pt>
                <c:pt idx="550">
                  <c:v>17186</c:v>
                </c:pt>
                <c:pt idx="551">
                  <c:v>17782</c:v>
                </c:pt>
                <c:pt idx="552">
                  <c:v>17230</c:v>
                </c:pt>
                <c:pt idx="553">
                  <c:v>18047</c:v>
                </c:pt>
                <c:pt idx="554">
                  <c:v>19463</c:v>
                </c:pt>
                <c:pt idx="555">
                  <c:v>16231</c:v>
                </c:pt>
                <c:pt idx="556">
                  <c:v>15563</c:v>
                </c:pt>
                <c:pt idx="557">
                  <c:v>15382</c:v>
                </c:pt>
                <c:pt idx="558">
                  <c:v>15470</c:v>
                </c:pt>
                <c:pt idx="559">
                  <c:v>16085</c:v>
                </c:pt>
                <c:pt idx="560">
                  <c:v>17758</c:v>
                </c:pt>
                <c:pt idx="561">
                  <c:v>18227</c:v>
                </c:pt>
                <c:pt idx="562">
                  <c:v>15626</c:v>
                </c:pt>
                <c:pt idx="563">
                  <c:v>15005</c:v>
                </c:pt>
                <c:pt idx="564">
                  <c:v>15352</c:v>
                </c:pt>
                <c:pt idx="565">
                  <c:v>14653</c:v>
                </c:pt>
                <c:pt idx="566">
                  <c:v>13812</c:v>
                </c:pt>
                <c:pt idx="567">
                  <c:v>13690</c:v>
                </c:pt>
                <c:pt idx="568">
                  <c:v>14764</c:v>
                </c:pt>
                <c:pt idx="569">
                  <c:v>14061</c:v>
                </c:pt>
                <c:pt idx="570">
                  <c:v>13318</c:v>
                </c:pt>
                <c:pt idx="571">
                  <c:v>13484</c:v>
                </c:pt>
                <c:pt idx="572">
                  <c:v>13239</c:v>
                </c:pt>
                <c:pt idx="573">
                  <c:v>13544</c:v>
                </c:pt>
                <c:pt idx="574">
                  <c:v>13674</c:v>
                </c:pt>
                <c:pt idx="575">
                  <c:v>14517</c:v>
                </c:pt>
                <c:pt idx="576">
                  <c:v>12387</c:v>
                </c:pt>
                <c:pt idx="577">
                  <c:v>12479</c:v>
                </c:pt>
                <c:pt idx="578">
                  <c:v>13300</c:v>
                </c:pt>
                <c:pt idx="579">
                  <c:v>14367</c:v>
                </c:pt>
                <c:pt idx="580">
                  <c:v>16435</c:v>
                </c:pt>
                <c:pt idx="581">
                  <c:v>17810</c:v>
                </c:pt>
                <c:pt idx="582">
                  <c:v>17178</c:v>
                </c:pt>
                <c:pt idx="583">
                  <c:v>13419</c:v>
                </c:pt>
                <c:pt idx="584">
                  <c:v>13410</c:v>
                </c:pt>
                <c:pt idx="585">
                  <c:v>13460</c:v>
                </c:pt>
                <c:pt idx="586">
                  <c:v>13451</c:v>
                </c:pt>
                <c:pt idx="587">
                  <c:v>13834</c:v>
                </c:pt>
                <c:pt idx="588">
                  <c:v>24294</c:v>
                </c:pt>
                <c:pt idx="589">
                  <c:v>26353</c:v>
                </c:pt>
                <c:pt idx="590">
                  <c:v>18972</c:v>
                </c:pt>
                <c:pt idx="591">
                  <c:v>18184</c:v>
                </c:pt>
                <c:pt idx="592">
                  <c:v>18537</c:v>
                </c:pt>
                <c:pt idx="593">
                  <c:v>18792</c:v>
                </c:pt>
                <c:pt idx="594">
                  <c:v>13414</c:v>
                </c:pt>
                <c:pt idx="595">
                  <c:v>14758</c:v>
                </c:pt>
                <c:pt idx="596">
                  <c:v>18077</c:v>
                </c:pt>
                <c:pt idx="597">
                  <c:v>12077</c:v>
                </c:pt>
                <c:pt idx="598">
                  <c:v>11617</c:v>
                </c:pt>
                <c:pt idx="599">
                  <c:v>19037</c:v>
                </c:pt>
                <c:pt idx="600">
                  <c:v>21709</c:v>
                </c:pt>
                <c:pt idx="601">
                  <c:v>23200</c:v>
                </c:pt>
                <c:pt idx="602">
                  <c:v>19645</c:v>
                </c:pt>
                <c:pt idx="603">
                  <c:v>18340</c:v>
                </c:pt>
                <c:pt idx="604">
                  <c:v>14252</c:v>
                </c:pt>
                <c:pt idx="605">
                  <c:v>11772</c:v>
                </c:pt>
                <c:pt idx="606">
                  <c:v>12532</c:v>
                </c:pt>
                <c:pt idx="607">
                  <c:v>11226</c:v>
                </c:pt>
                <c:pt idx="608">
                  <c:v>7846</c:v>
                </c:pt>
                <c:pt idx="609">
                  <c:v>14367</c:v>
                </c:pt>
                <c:pt idx="610">
                  <c:v>16986</c:v>
                </c:pt>
                <c:pt idx="611">
                  <c:v>10766</c:v>
                </c:pt>
                <c:pt idx="612">
                  <c:v>11272</c:v>
                </c:pt>
                <c:pt idx="613">
                  <c:v>11439</c:v>
                </c:pt>
                <c:pt idx="614">
                  <c:v>10318</c:v>
                </c:pt>
                <c:pt idx="615">
                  <c:v>11200</c:v>
                </c:pt>
                <c:pt idx="616">
                  <c:v>14492</c:v>
                </c:pt>
                <c:pt idx="617">
                  <c:v>14467</c:v>
                </c:pt>
                <c:pt idx="618">
                  <c:v>8952</c:v>
                </c:pt>
                <c:pt idx="619">
                  <c:v>8777</c:v>
                </c:pt>
                <c:pt idx="620">
                  <c:v>9861</c:v>
                </c:pt>
                <c:pt idx="621">
                  <c:v>10251</c:v>
                </c:pt>
                <c:pt idx="622">
                  <c:v>12905</c:v>
                </c:pt>
                <c:pt idx="623">
                  <c:v>13871</c:v>
                </c:pt>
                <c:pt idx="624">
                  <c:v>25692</c:v>
                </c:pt>
                <c:pt idx="625">
                  <c:v>15095</c:v>
                </c:pt>
                <c:pt idx="626">
                  <c:v>13048</c:v>
                </c:pt>
                <c:pt idx="627">
                  <c:v>11824</c:v>
                </c:pt>
                <c:pt idx="628">
                  <c:v>10770</c:v>
                </c:pt>
                <c:pt idx="629">
                  <c:v>11514</c:v>
                </c:pt>
                <c:pt idx="630">
                  <c:v>13878</c:v>
                </c:pt>
                <c:pt idx="631">
                  <c:v>15514</c:v>
                </c:pt>
                <c:pt idx="632">
                  <c:v>9695</c:v>
                </c:pt>
                <c:pt idx="633">
                  <c:v>8552</c:v>
                </c:pt>
                <c:pt idx="634">
                  <c:v>9156</c:v>
                </c:pt>
                <c:pt idx="635">
                  <c:v>8931</c:v>
                </c:pt>
                <c:pt idx="636">
                  <c:v>9263</c:v>
                </c:pt>
                <c:pt idx="637">
                  <c:v>12011</c:v>
                </c:pt>
                <c:pt idx="638">
                  <c:v>13734</c:v>
                </c:pt>
                <c:pt idx="639">
                  <c:v>8796</c:v>
                </c:pt>
                <c:pt idx="640">
                  <c:v>8786</c:v>
                </c:pt>
                <c:pt idx="641">
                  <c:v>9308</c:v>
                </c:pt>
                <c:pt idx="642">
                  <c:v>8897</c:v>
                </c:pt>
                <c:pt idx="643">
                  <c:v>9544</c:v>
                </c:pt>
                <c:pt idx="644">
                  <c:v>12422</c:v>
                </c:pt>
                <c:pt idx="645">
                  <c:v>13551</c:v>
                </c:pt>
                <c:pt idx="646">
                  <c:v>8840</c:v>
                </c:pt>
                <c:pt idx="647">
                  <c:v>8718</c:v>
                </c:pt>
                <c:pt idx="648">
                  <c:v>9362</c:v>
                </c:pt>
                <c:pt idx="649">
                  <c:v>9041</c:v>
                </c:pt>
                <c:pt idx="650">
                  <c:v>8803</c:v>
                </c:pt>
                <c:pt idx="651">
                  <c:v>10849</c:v>
                </c:pt>
                <c:pt idx="652">
                  <c:v>12887</c:v>
                </c:pt>
                <c:pt idx="653">
                  <c:v>8102</c:v>
                </c:pt>
                <c:pt idx="654">
                  <c:v>8602</c:v>
                </c:pt>
                <c:pt idx="655">
                  <c:v>17401</c:v>
                </c:pt>
                <c:pt idx="656">
                  <c:v>16103</c:v>
                </c:pt>
                <c:pt idx="657">
                  <c:v>12960</c:v>
                </c:pt>
                <c:pt idx="658">
                  <c:v>14459</c:v>
                </c:pt>
                <c:pt idx="659">
                  <c:v>16285</c:v>
                </c:pt>
                <c:pt idx="660">
                  <c:v>10023</c:v>
                </c:pt>
                <c:pt idx="661">
                  <c:v>9069</c:v>
                </c:pt>
                <c:pt idx="662">
                  <c:v>8752</c:v>
                </c:pt>
                <c:pt idx="663">
                  <c:v>8340</c:v>
                </c:pt>
                <c:pt idx="664">
                  <c:v>8359</c:v>
                </c:pt>
                <c:pt idx="665">
                  <c:v>10292</c:v>
                </c:pt>
                <c:pt idx="666">
                  <c:v>12202</c:v>
                </c:pt>
                <c:pt idx="667">
                  <c:v>7519</c:v>
                </c:pt>
                <c:pt idx="668">
                  <c:v>7174</c:v>
                </c:pt>
                <c:pt idx="669">
                  <c:v>7383</c:v>
                </c:pt>
                <c:pt idx="670">
                  <c:v>7457</c:v>
                </c:pt>
                <c:pt idx="671">
                  <c:v>7699</c:v>
                </c:pt>
                <c:pt idx="672">
                  <c:v>9752</c:v>
                </c:pt>
                <c:pt idx="673">
                  <c:v>15443</c:v>
                </c:pt>
                <c:pt idx="674">
                  <c:v>12317</c:v>
                </c:pt>
                <c:pt idx="675">
                  <c:v>9778</c:v>
                </c:pt>
                <c:pt idx="676">
                  <c:v>9996</c:v>
                </c:pt>
                <c:pt idx="677">
                  <c:v>9697</c:v>
                </c:pt>
                <c:pt idx="678">
                  <c:v>9595</c:v>
                </c:pt>
                <c:pt idx="679">
                  <c:v>12059</c:v>
                </c:pt>
                <c:pt idx="680">
                  <c:v>13179</c:v>
                </c:pt>
                <c:pt idx="681">
                  <c:v>7852</c:v>
                </c:pt>
                <c:pt idx="682">
                  <c:v>7506</c:v>
                </c:pt>
                <c:pt idx="683">
                  <c:v>7900</c:v>
                </c:pt>
                <c:pt idx="684">
                  <c:v>7713</c:v>
                </c:pt>
                <c:pt idx="685">
                  <c:v>6999</c:v>
                </c:pt>
                <c:pt idx="686">
                  <c:v>8992</c:v>
                </c:pt>
                <c:pt idx="687">
                  <c:v>11150</c:v>
                </c:pt>
                <c:pt idx="688">
                  <c:v>7782</c:v>
                </c:pt>
                <c:pt idx="689">
                  <c:v>7789</c:v>
                </c:pt>
                <c:pt idx="690">
                  <c:v>8628</c:v>
                </c:pt>
                <c:pt idx="691">
                  <c:v>8870</c:v>
                </c:pt>
                <c:pt idx="692">
                  <c:v>8869</c:v>
                </c:pt>
                <c:pt idx="693">
                  <c:v>11249</c:v>
                </c:pt>
                <c:pt idx="694">
                  <c:v>13609</c:v>
                </c:pt>
                <c:pt idx="695">
                  <c:v>8248</c:v>
                </c:pt>
                <c:pt idx="696">
                  <c:v>8297</c:v>
                </c:pt>
                <c:pt idx="697">
                  <c:v>8395</c:v>
                </c:pt>
                <c:pt idx="698">
                  <c:v>7997</c:v>
                </c:pt>
                <c:pt idx="699">
                  <c:v>8003</c:v>
                </c:pt>
                <c:pt idx="700">
                  <c:v>10650</c:v>
                </c:pt>
                <c:pt idx="701">
                  <c:v>13548</c:v>
                </c:pt>
                <c:pt idx="702">
                  <c:v>8712</c:v>
                </c:pt>
                <c:pt idx="703">
                  <c:v>8648</c:v>
                </c:pt>
                <c:pt idx="704">
                  <c:v>8733</c:v>
                </c:pt>
                <c:pt idx="705">
                  <c:v>8213</c:v>
                </c:pt>
                <c:pt idx="706">
                  <c:v>8338</c:v>
                </c:pt>
                <c:pt idx="707">
                  <c:v>10185</c:v>
                </c:pt>
                <c:pt idx="708">
                  <c:v>17040</c:v>
                </c:pt>
                <c:pt idx="709">
                  <c:v>11156</c:v>
                </c:pt>
                <c:pt idx="710">
                  <c:v>10001</c:v>
                </c:pt>
                <c:pt idx="711">
                  <c:v>9094</c:v>
                </c:pt>
                <c:pt idx="712">
                  <c:v>8284</c:v>
                </c:pt>
                <c:pt idx="713">
                  <c:v>8205</c:v>
                </c:pt>
                <c:pt idx="714">
                  <c:v>10184</c:v>
                </c:pt>
                <c:pt idx="715">
                  <c:v>11770</c:v>
                </c:pt>
                <c:pt idx="716">
                  <c:v>7679</c:v>
                </c:pt>
                <c:pt idx="717">
                  <c:v>7650</c:v>
                </c:pt>
                <c:pt idx="718">
                  <c:v>8020</c:v>
                </c:pt>
                <c:pt idx="719">
                  <c:v>7771</c:v>
                </c:pt>
                <c:pt idx="720">
                  <c:v>8211</c:v>
                </c:pt>
                <c:pt idx="721">
                  <c:v>10516</c:v>
                </c:pt>
                <c:pt idx="722">
                  <c:v>10984</c:v>
                </c:pt>
                <c:pt idx="723">
                  <c:v>9568</c:v>
                </c:pt>
                <c:pt idx="724">
                  <c:v>6467</c:v>
                </c:pt>
                <c:pt idx="725">
                  <c:v>6675</c:v>
                </c:pt>
                <c:pt idx="726">
                  <c:v>6638</c:v>
                </c:pt>
                <c:pt idx="727">
                  <c:v>6751</c:v>
                </c:pt>
                <c:pt idx="728">
                  <c:v>8162</c:v>
                </c:pt>
                <c:pt idx="729">
                  <c:v>9150</c:v>
                </c:pt>
                <c:pt idx="730">
                  <c:v>6170</c:v>
                </c:pt>
                <c:pt idx="731">
                  <c:v>6064</c:v>
                </c:pt>
                <c:pt idx="732">
                  <c:v>6284</c:v>
                </c:pt>
                <c:pt idx="733">
                  <c:v>6825</c:v>
                </c:pt>
                <c:pt idx="734">
                  <c:v>8736</c:v>
                </c:pt>
                <c:pt idx="735">
                  <c:v>11884</c:v>
                </c:pt>
                <c:pt idx="736">
                  <c:v>14683</c:v>
                </c:pt>
                <c:pt idx="737">
                  <c:v>10385</c:v>
                </c:pt>
                <c:pt idx="738">
                  <c:v>10354</c:v>
                </c:pt>
                <c:pt idx="739">
                  <c:v>10194</c:v>
                </c:pt>
                <c:pt idx="740">
                  <c:v>10089</c:v>
                </c:pt>
                <c:pt idx="741">
                  <c:v>10947</c:v>
                </c:pt>
                <c:pt idx="742">
                  <c:v>12838</c:v>
                </c:pt>
                <c:pt idx="743">
                  <c:v>15645</c:v>
                </c:pt>
                <c:pt idx="744">
                  <c:v>15576</c:v>
                </c:pt>
                <c:pt idx="745">
                  <c:v>16615</c:v>
                </c:pt>
                <c:pt idx="746">
                  <c:v>18723</c:v>
                </c:pt>
                <c:pt idx="747">
                  <c:v>18396</c:v>
                </c:pt>
                <c:pt idx="748">
                  <c:v>17897</c:v>
                </c:pt>
                <c:pt idx="749">
                  <c:v>15217</c:v>
                </c:pt>
                <c:pt idx="750">
                  <c:v>19119</c:v>
                </c:pt>
                <c:pt idx="751">
                  <c:v>19326</c:v>
                </c:pt>
                <c:pt idx="752">
                  <c:v>18098</c:v>
                </c:pt>
                <c:pt idx="753">
                  <c:v>16417</c:v>
                </c:pt>
                <c:pt idx="754">
                  <c:v>15370</c:v>
                </c:pt>
                <c:pt idx="755">
                  <c:v>14441</c:v>
                </c:pt>
                <c:pt idx="756">
                  <c:v>15261</c:v>
                </c:pt>
                <c:pt idx="757">
                  <c:v>15232</c:v>
                </c:pt>
                <c:pt idx="758">
                  <c:v>9686</c:v>
                </c:pt>
                <c:pt idx="759">
                  <c:v>9316</c:v>
                </c:pt>
                <c:pt idx="760">
                  <c:v>9494</c:v>
                </c:pt>
                <c:pt idx="761">
                  <c:v>8892</c:v>
                </c:pt>
                <c:pt idx="762">
                  <c:v>9248</c:v>
                </c:pt>
                <c:pt idx="763">
                  <c:v>11746</c:v>
                </c:pt>
                <c:pt idx="764">
                  <c:v>20223</c:v>
                </c:pt>
                <c:pt idx="765">
                  <c:v>12477</c:v>
                </c:pt>
                <c:pt idx="766">
                  <c:v>10274</c:v>
                </c:pt>
                <c:pt idx="767">
                  <c:v>9870</c:v>
                </c:pt>
                <c:pt idx="768">
                  <c:v>9399</c:v>
                </c:pt>
                <c:pt idx="769">
                  <c:v>9883</c:v>
                </c:pt>
                <c:pt idx="770">
                  <c:v>12365</c:v>
                </c:pt>
                <c:pt idx="771">
                  <c:v>15298</c:v>
                </c:pt>
                <c:pt idx="772">
                  <c:v>10415</c:v>
                </c:pt>
                <c:pt idx="773">
                  <c:v>10889</c:v>
                </c:pt>
                <c:pt idx="774">
                  <c:v>11448</c:v>
                </c:pt>
                <c:pt idx="775">
                  <c:v>10727</c:v>
                </c:pt>
                <c:pt idx="776">
                  <c:v>10480</c:v>
                </c:pt>
                <c:pt idx="777">
                  <c:v>13494</c:v>
                </c:pt>
                <c:pt idx="778">
                  <c:v>14566</c:v>
                </c:pt>
                <c:pt idx="779">
                  <c:v>8714</c:v>
                </c:pt>
                <c:pt idx="780">
                  <c:v>8927</c:v>
                </c:pt>
                <c:pt idx="781">
                  <c:v>8553</c:v>
                </c:pt>
                <c:pt idx="782">
                  <c:v>9289</c:v>
                </c:pt>
                <c:pt idx="783">
                  <c:v>9488</c:v>
                </c:pt>
                <c:pt idx="784">
                  <c:v>11724</c:v>
                </c:pt>
                <c:pt idx="785">
                  <c:v>14369</c:v>
                </c:pt>
                <c:pt idx="786">
                  <c:v>9502</c:v>
                </c:pt>
                <c:pt idx="787">
                  <c:v>8805</c:v>
                </c:pt>
                <c:pt idx="788">
                  <c:v>8531</c:v>
                </c:pt>
                <c:pt idx="789">
                  <c:v>8492</c:v>
                </c:pt>
                <c:pt idx="790">
                  <c:v>9242</c:v>
                </c:pt>
                <c:pt idx="791">
                  <c:v>12133</c:v>
                </c:pt>
                <c:pt idx="792">
                  <c:v>13943</c:v>
                </c:pt>
                <c:pt idx="793">
                  <c:v>8481</c:v>
                </c:pt>
                <c:pt idx="794">
                  <c:v>7980</c:v>
                </c:pt>
                <c:pt idx="795">
                  <c:v>8134</c:v>
                </c:pt>
                <c:pt idx="796">
                  <c:v>8747</c:v>
                </c:pt>
                <c:pt idx="797">
                  <c:v>8749</c:v>
                </c:pt>
                <c:pt idx="798">
                  <c:v>11100</c:v>
                </c:pt>
                <c:pt idx="799">
                  <c:v>18430</c:v>
                </c:pt>
                <c:pt idx="800">
                  <c:v>12276</c:v>
                </c:pt>
                <c:pt idx="801">
                  <c:v>10260</c:v>
                </c:pt>
                <c:pt idx="802">
                  <c:v>9660</c:v>
                </c:pt>
                <c:pt idx="803">
                  <c:v>9341</c:v>
                </c:pt>
                <c:pt idx="804">
                  <c:v>9606</c:v>
                </c:pt>
                <c:pt idx="805">
                  <c:v>10903</c:v>
                </c:pt>
                <c:pt idx="806">
                  <c:v>13229</c:v>
                </c:pt>
                <c:pt idx="807">
                  <c:v>8614</c:v>
                </c:pt>
                <c:pt idx="808">
                  <c:v>8331</c:v>
                </c:pt>
                <c:pt idx="809">
                  <c:v>8271</c:v>
                </c:pt>
                <c:pt idx="810">
                  <c:v>8605</c:v>
                </c:pt>
                <c:pt idx="811">
                  <c:v>9014</c:v>
                </c:pt>
                <c:pt idx="812">
                  <c:v>11319</c:v>
                </c:pt>
                <c:pt idx="813">
                  <c:v>13379</c:v>
                </c:pt>
                <c:pt idx="814">
                  <c:v>8207</c:v>
                </c:pt>
                <c:pt idx="815">
                  <c:v>7771</c:v>
                </c:pt>
                <c:pt idx="816">
                  <c:v>8500</c:v>
                </c:pt>
                <c:pt idx="817">
                  <c:v>12921</c:v>
                </c:pt>
                <c:pt idx="818">
                  <c:v>9293</c:v>
                </c:pt>
                <c:pt idx="819">
                  <c:v>10819</c:v>
                </c:pt>
                <c:pt idx="820">
                  <c:v>12308</c:v>
                </c:pt>
                <c:pt idx="821">
                  <c:v>7470</c:v>
                </c:pt>
                <c:pt idx="822">
                  <c:v>7546</c:v>
                </c:pt>
                <c:pt idx="823">
                  <c:v>8088</c:v>
                </c:pt>
                <c:pt idx="824">
                  <c:v>8081</c:v>
                </c:pt>
                <c:pt idx="825">
                  <c:v>8425</c:v>
                </c:pt>
                <c:pt idx="826">
                  <c:v>10324</c:v>
                </c:pt>
                <c:pt idx="827">
                  <c:v>12444</c:v>
                </c:pt>
                <c:pt idx="828">
                  <c:v>7635</c:v>
                </c:pt>
                <c:pt idx="829">
                  <c:v>8013</c:v>
                </c:pt>
                <c:pt idx="830">
                  <c:v>12928</c:v>
                </c:pt>
                <c:pt idx="831">
                  <c:v>11121</c:v>
                </c:pt>
                <c:pt idx="832">
                  <c:v>10321</c:v>
                </c:pt>
                <c:pt idx="833">
                  <c:v>11813</c:v>
                </c:pt>
                <c:pt idx="834">
                  <c:v>14072</c:v>
                </c:pt>
                <c:pt idx="835">
                  <c:v>8622</c:v>
                </c:pt>
                <c:pt idx="836">
                  <c:v>8137</c:v>
                </c:pt>
                <c:pt idx="837">
                  <c:v>8193</c:v>
                </c:pt>
                <c:pt idx="838">
                  <c:v>8558</c:v>
                </c:pt>
                <c:pt idx="839">
                  <c:v>8885</c:v>
                </c:pt>
                <c:pt idx="840">
                  <c:v>12391</c:v>
                </c:pt>
                <c:pt idx="841">
                  <c:v>14377</c:v>
                </c:pt>
                <c:pt idx="842">
                  <c:v>13791</c:v>
                </c:pt>
                <c:pt idx="843">
                  <c:v>10177</c:v>
                </c:pt>
                <c:pt idx="844">
                  <c:v>6793</c:v>
                </c:pt>
                <c:pt idx="845">
                  <c:v>7875</c:v>
                </c:pt>
                <c:pt idx="846">
                  <c:v>8178</c:v>
                </c:pt>
                <c:pt idx="847">
                  <c:v>10135</c:v>
                </c:pt>
                <c:pt idx="848">
                  <c:v>11309</c:v>
                </c:pt>
                <c:pt idx="849">
                  <c:v>7844</c:v>
                </c:pt>
                <c:pt idx="850">
                  <c:v>7452</c:v>
                </c:pt>
                <c:pt idx="851">
                  <c:v>7560</c:v>
                </c:pt>
                <c:pt idx="852">
                  <c:v>7498</c:v>
                </c:pt>
                <c:pt idx="853">
                  <c:v>7878</c:v>
                </c:pt>
                <c:pt idx="854">
                  <c:v>9400</c:v>
                </c:pt>
                <c:pt idx="855">
                  <c:v>10794</c:v>
                </c:pt>
                <c:pt idx="856">
                  <c:v>8398</c:v>
                </c:pt>
                <c:pt idx="857">
                  <c:v>8774</c:v>
                </c:pt>
                <c:pt idx="858">
                  <c:v>8768</c:v>
                </c:pt>
                <c:pt idx="859">
                  <c:v>9095</c:v>
                </c:pt>
                <c:pt idx="860">
                  <c:v>10390</c:v>
                </c:pt>
                <c:pt idx="861">
                  <c:v>10827</c:v>
                </c:pt>
                <c:pt idx="862">
                  <c:v>12877</c:v>
                </c:pt>
                <c:pt idx="863">
                  <c:v>10732</c:v>
                </c:pt>
                <c:pt idx="864">
                  <c:v>11196</c:v>
                </c:pt>
                <c:pt idx="865">
                  <c:v>10141</c:v>
                </c:pt>
                <c:pt idx="866">
                  <c:v>10916</c:v>
                </c:pt>
                <c:pt idx="867">
                  <c:v>10840</c:v>
                </c:pt>
                <c:pt idx="868">
                  <c:v>10938</c:v>
                </c:pt>
                <c:pt idx="869">
                  <c:v>12082</c:v>
                </c:pt>
                <c:pt idx="870">
                  <c:v>11580</c:v>
                </c:pt>
                <c:pt idx="871">
                  <c:v>11844</c:v>
                </c:pt>
                <c:pt idx="872">
                  <c:v>10428</c:v>
                </c:pt>
                <c:pt idx="873">
                  <c:v>10131</c:v>
                </c:pt>
                <c:pt idx="874">
                  <c:v>10011</c:v>
                </c:pt>
                <c:pt idx="875">
                  <c:v>11050</c:v>
                </c:pt>
                <c:pt idx="876">
                  <c:v>13491</c:v>
                </c:pt>
                <c:pt idx="877">
                  <c:v>11596</c:v>
                </c:pt>
                <c:pt idx="878">
                  <c:v>11584</c:v>
                </c:pt>
                <c:pt idx="879">
                  <c:v>10779</c:v>
                </c:pt>
                <c:pt idx="880">
                  <c:v>11102</c:v>
                </c:pt>
                <c:pt idx="881">
                  <c:v>10739</c:v>
                </c:pt>
                <c:pt idx="882">
                  <c:v>10329</c:v>
                </c:pt>
                <c:pt idx="883">
                  <c:v>10638</c:v>
                </c:pt>
                <c:pt idx="884">
                  <c:v>9663</c:v>
                </c:pt>
                <c:pt idx="885">
                  <c:v>9678</c:v>
                </c:pt>
                <c:pt idx="886">
                  <c:v>9782</c:v>
                </c:pt>
                <c:pt idx="887">
                  <c:v>8941</c:v>
                </c:pt>
                <c:pt idx="888">
                  <c:v>8726</c:v>
                </c:pt>
                <c:pt idx="889">
                  <c:v>8927</c:v>
                </c:pt>
                <c:pt idx="890">
                  <c:v>9331</c:v>
                </c:pt>
                <c:pt idx="891">
                  <c:v>8500</c:v>
                </c:pt>
                <c:pt idx="892">
                  <c:v>8395</c:v>
                </c:pt>
                <c:pt idx="893">
                  <c:v>8825</c:v>
                </c:pt>
                <c:pt idx="894">
                  <c:v>8448</c:v>
                </c:pt>
                <c:pt idx="895">
                  <c:v>9469</c:v>
                </c:pt>
                <c:pt idx="896">
                  <c:v>10861</c:v>
                </c:pt>
                <c:pt idx="897">
                  <c:v>10861</c:v>
                </c:pt>
                <c:pt idx="898">
                  <c:v>9997</c:v>
                </c:pt>
                <c:pt idx="899">
                  <c:v>9959</c:v>
                </c:pt>
                <c:pt idx="900">
                  <c:v>10230</c:v>
                </c:pt>
                <c:pt idx="901">
                  <c:v>10590</c:v>
                </c:pt>
                <c:pt idx="902">
                  <c:v>10030</c:v>
                </c:pt>
                <c:pt idx="903">
                  <c:v>9800</c:v>
                </c:pt>
                <c:pt idx="904">
                  <c:v>10453</c:v>
                </c:pt>
                <c:pt idx="905">
                  <c:v>9202</c:v>
                </c:pt>
                <c:pt idx="906">
                  <c:v>9696</c:v>
                </c:pt>
                <c:pt idx="907">
                  <c:v>10022</c:v>
                </c:pt>
                <c:pt idx="908">
                  <c:v>9324</c:v>
                </c:pt>
                <c:pt idx="909">
                  <c:v>9125</c:v>
                </c:pt>
                <c:pt idx="910">
                  <c:v>9310</c:v>
                </c:pt>
                <c:pt idx="911">
                  <c:v>9635</c:v>
                </c:pt>
                <c:pt idx="912">
                  <c:v>8908</c:v>
                </c:pt>
                <c:pt idx="913">
                  <c:v>9210</c:v>
                </c:pt>
                <c:pt idx="914">
                  <c:v>9887</c:v>
                </c:pt>
                <c:pt idx="915">
                  <c:v>10869</c:v>
                </c:pt>
                <c:pt idx="916">
                  <c:v>11260</c:v>
                </c:pt>
                <c:pt idx="917">
                  <c:v>12296</c:v>
                </c:pt>
                <c:pt idx="918">
                  <c:v>13476</c:v>
                </c:pt>
                <c:pt idx="919">
                  <c:v>10881</c:v>
                </c:pt>
                <c:pt idx="920">
                  <c:v>10077</c:v>
                </c:pt>
                <c:pt idx="921">
                  <c:v>10899</c:v>
                </c:pt>
                <c:pt idx="922">
                  <c:v>10847</c:v>
                </c:pt>
                <c:pt idx="923">
                  <c:v>10437</c:v>
                </c:pt>
                <c:pt idx="924">
                  <c:v>10891</c:v>
                </c:pt>
                <c:pt idx="925">
                  <c:v>10387</c:v>
                </c:pt>
                <c:pt idx="926">
                  <c:v>11123</c:v>
                </c:pt>
                <c:pt idx="927">
                  <c:v>11309</c:v>
                </c:pt>
                <c:pt idx="928">
                  <c:v>10086</c:v>
                </c:pt>
                <c:pt idx="929">
                  <c:v>9660</c:v>
                </c:pt>
                <c:pt idx="930">
                  <c:v>9460</c:v>
                </c:pt>
                <c:pt idx="931">
                  <c:v>10049</c:v>
                </c:pt>
                <c:pt idx="932">
                  <c:v>11608</c:v>
                </c:pt>
                <c:pt idx="933">
                  <c:v>11777</c:v>
                </c:pt>
                <c:pt idx="934">
                  <c:v>11474</c:v>
                </c:pt>
                <c:pt idx="935">
                  <c:v>10293</c:v>
                </c:pt>
                <c:pt idx="936">
                  <c:v>10696</c:v>
                </c:pt>
                <c:pt idx="937">
                  <c:v>11315</c:v>
                </c:pt>
                <c:pt idx="938">
                  <c:v>11784</c:v>
                </c:pt>
                <c:pt idx="939">
                  <c:v>11978</c:v>
                </c:pt>
                <c:pt idx="940">
                  <c:v>10195</c:v>
                </c:pt>
                <c:pt idx="941">
                  <c:v>9552</c:v>
                </c:pt>
                <c:pt idx="942">
                  <c:v>9029</c:v>
                </c:pt>
                <c:pt idx="943">
                  <c:v>9471</c:v>
                </c:pt>
                <c:pt idx="944">
                  <c:v>9202</c:v>
                </c:pt>
                <c:pt idx="945">
                  <c:v>9380</c:v>
                </c:pt>
                <c:pt idx="946">
                  <c:v>9829</c:v>
                </c:pt>
                <c:pt idx="947">
                  <c:v>8230</c:v>
                </c:pt>
                <c:pt idx="948">
                  <c:v>8590</c:v>
                </c:pt>
                <c:pt idx="949">
                  <c:v>8333</c:v>
                </c:pt>
                <c:pt idx="950">
                  <c:v>9843</c:v>
                </c:pt>
                <c:pt idx="951">
                  <c:v>11615</c:v>
                </c:pt>
                <c:pt idx="952">
                  <c:v>10787</c:v>
                </c:pt>
                <c:pt idx="953">
                  <c:v>11173</c:v>
                </c:pt>
                <c:pt idx="954">
                  <c:v>7709</c:v>
                </c:pt>
                <c:pt idx="955">
                  <c:v>7657</c:v>
                </c:pt>
                <c:pt idx="956">
                  <c:v>7828</c:v>
                </c:pt>
                <c:pt idx="957">
                  <c:v>7867</c:v>
                </c:pt>
                <c:pt idx="958">
                  <c:v>8520</c:v>
                </c:pt>
                <c:pt idx="959">
                  <c:v>11313</c:v>
                </c:pt>
                <c:pt idx="960">
                  <c:v>10877</c:v>
                </c:pt>
                <c:pt idx="961">
                  <c:v>6689</c:v>
                </c:pt>
                <c:pt idx="962">
                  <c:v>7157</c:v>
                </c:pt>
                <c:pt idx="963">
                  <c:v>7765</c:v>
                </c:pt>
                <c:pt idx="964">
                  <c:v>7100</c:v>
                </c:pt>
                <c:pt idx="965">
                  <c:v>7639</c:v>
                </c:pt>
                <c:pt idx="966">
                  <c:v>10943</c:v>
                </c:pt>
                <c:pt idx="967">
                  <c:v>10276</c:v>
                </c:pt>
                <c:pt idx="968">
                  <c:v>8044</c:v>
                </c:pt>
                <c:pt idx="969">
                  <c:v>7016</c:v>
                </c:pt>
                <c:pt idx="970">
                  <c:v>5871</c:v>
                </c:pt>
                <c:pt idx="971">
                  <c:v>6183</c:v>
                </c:pt>
                <c:pt idx="972">
                  <c:v>6451</c:v>
                </c:pt>
                <c:pt idx="973">
                  <c:v>9250</c:v>
                </c:pt>
                <c:pt idx="974">
                  <c:v>11183</c:v>
                </c:pt>
                <c:pt idx="975">
                  <c:v>6928</c:v>
                </c:pt>
                <c:pt idx="976">
                  <c:v>6341</c:v>
                </c:pt>
                <c:pt idx="977">
                  <c:v>6313</c:v>
                </c:pt>
                <c:pt idx="978">
                  <c:v>7034</c:v>
                </c:pt>
                <c:pt idx="979">
                  <c:v>7811</c:v>
                </c:pt>
                <c:pt idx="980">
                  <c:v>9923</c:v>
                </c:pt>
                <c:pt idx="981">
                  <c:v>11220</c:v>
                </c:pt>
                <c:pt idx="982">
                  <c:v>6485</c:v>
                </c:pt>
                <c:pt idx="983">
                  <c:v>6621</c:v>
                </c:pt>
                <c:pt idx="984">
                  <c:v>7425</c:v>
                </c:pt>
                <c:pt idx="985">
                  <c:v>8063</c:v>
                </c:pt>
                <c:pt idx="986">
                  <c:v>8629</c:v>
                </c:pt>
                <c:pt idx="987">
                  <c:v>10502</c:v>
                </c:pt>
                <c:pt idx="988">
                  <c:v>11477</c:v>
                </c:pt>
                <c:pt idx="989">
                  <c:v>6948</c:v>
                </c:pt>
                <c:pt idx="990">
                  <c:v>5854</c:v>
                </c:pt>
                <c:pt idx="991">
                  <c:v>6110</c:v>
                </c:pt>
                <c:pt idx="992">
                  <c:v>7078</c:v>
                </c:pt>
                <c:pt idx="993">
                  <c:v>13696</c:v>
                </c:pt>
                <c:pt idx="994">
                  <c:v>21117</c:v>
                </c:pt>
                <c:pt idx="995">
                  <c:v>23208</c:v>
                </c:pt>
                <c:pt idx="996">
                  <c:v>13244</c:v>
                </c:pt>
                <c:pt idx="997">
                  <c:v>12613</c:v>
                </c:pt>
                <c:pt idx="998">
                  <c:v>12297</c:v>
                </c:pt>
                <c:pt idx="999">
                  <c:v>12692</c:v>
                </c:pt>
                <c:pt idx="1000">
                  <c:v>10939</c:v>
                </c:pt>
                <c:pt idx="1001">
                  <c:v>9272</c:v>
                </c:pt>
                <c:pt idx="1002">
                  <c:v>9821</c:v>
                </c:pt>
                <c:pt idx="1003">
                  <c:v>7142</c:v>
                </c:pt>
                <c:pt idx="1004">
                  <c:v>7471</c:v>
                </c:pt>
                <c:pt idx="1005">
                  <c:v>7064</c:v>
                </c:pt>
                <c:pt idx="1006">
                  <c:v>6345</c:v>
                </c:pt>
                <c:pt idx="1007">
                  <c:v>6689</c:v>
                </c:pt>
                <c:pt idx="1008">
                  <c:v>7929</c:v>
                </c:pt>
                <c:pt idx="1009">
                  <c:v>9103</c:v>
                </c:pt>
                <c:pt idx="1010">
                  <c:v>5504</c:v>
                </c:pt>
                <c:pt idx="1011">
                  <c:v>5772</c:v>
                </c:pt>
                <c:pt idx="1012">
                  <c:v>5577</c:v>
                </c:pt>
                <c:pt idx="1013">
                  <c:v>5325</c:v>
                </c:pt>
                <c:pt idx="1014">
                  <c:v>5152</c:v>
                </c:pt>
                <c:pt idx="1015">
                  <c:v>6465</c:v>
                </c:pt>
                <c:pt idx="1016">
                  <c:v>8050</c:v>
                </c:pt>
                <c:pt idx="1017">
                  <c:v>5811</c:v>
                </c:pt>
                <c:pt idx="1018">
                  <c:v>6484</c:v>
                </c:pt>
                <c:pt idx="1019">
                  <c:v>5687</c:v>
                </c:pt>
                <c:pt idx="1020">
                  <c:v>6261</c:v>
                </c:pt>
                <c:pt idx="1021">
                  <c:v>7114</c:v>
                </c:pt>
                <c:pt idx="1022">
                  <c:v>8440</c:v>
                </c:pt>
                <c:pt idx="1023">
                  <c:v>8948</c:v>
                </c:pt>
                <c:pt idx="1024">
                  <c:v>4663</c:v>
                </c:pt>
                <c:pt idx="1025">
                  <c:v>5522</c:v>
                </c:pt>
                <c:pt idx="1026">
                  <c:v>5467</c:v>
                </c:pt>
                <c:pt idx="1027">
                  <c:v>5584</c:v>
                </c:pt>
                <c:pt idx="1028">
                  <c:v>5845</c:v>
                </c:pt>
                <c:pt idx="1029">
                  <c:v>7502</c:v>
                </c:pt>
                <c:pt idx="1030">
                  <c:v>8925</c:v>
                </c:pt>
                <c:pt idx="1031">
                  <c:v>5606</c:v>
                </c:pt>
                <c:pt idx="1032">
                  <c:v>5600</c:v>
                </c:pt>
                <c:pt idx="1033">
                  <c:v>5624</c:v>
                </c:pt>
                <c:pt idx="1034">
                  <c:v>6071</c:v>
                </c:pt>
                <c:pt idx="1035">
                  <c:v>6456</c:v>
                </c:pt>
                <c:pt idx="1036">
                  <c:v>8131</c:v>
                </c:pt>
                <c:pt idx="1037">
                  <c:v>9123</c:v>
                </c:pt>
                <c:pt idx="1038">
                  <c:v>5897</c:v>
                </c:pt>
                <c:pt idx="1039">
                  <c:v>7189</c:v>
                </c:pt>
                <c:pt idx="1040">
                  <c:v>6670</c:v>
                </c:pt>
                <c:pt idx="1041">
                  <c:v>6789</c:v>
                </c:pt>
                <c:pt idx="1042">
                  <c:v>7584</c:v>
                </c:pt>
                <c:pt idx="1043">
                  <c:v>10501</c:v>
                </c:pt>
                <c:pt idx="1044">
                  <c:v>12885</c:v>
                </c:pt>
                <c:pt idx="1045">
                  <c:v>10163</c:v>
                </c:pt>
                <c:pt idx="1046">
                  <c:v>7687</c:v>
                </c:pt>
                <c:pt idx="1047">
                  <c:v>7421</c:v>
                </c:pt>
                <c:pt idx="1048">
                  <c:v>6646</c:v>
                </c:pt>
                <c:pt idx="1049">
                  <c:v>6838</c:v>
                </c:pt>
                <c:pt idx="1050">
                  <c:v>9963</c:v>
                </c:pt>
                <c:pt idx="1051">
                  <c:v>9688</c:v>
                </c:pt>
                <c:pt idx="1052">
                  <c:v>6379</c:v>
                </c:pt>
                <c:pt idx="1053">
                  <c:v>6556</c:v>
                </c:pt>
                <c:pt idx="1054">
                  <c:v>6707</c:v>
                </c:pt>
                <c:pt idx="1055">
                  <c:v>6438</c:v>
                </c:pt>
                <c:pt idx="1056">
                  <c:v>6083</c:v>
                </c:pt>
                <c:pt idx="1057">
                  <c:v>7631</c:v>
                </c:pt>
                <c:pt idx="1058">
                  <c:v>8342</c:v>
                </c:pt>
                <c:pt idx="1059">
                  <c:v>5406</c:v>
                </c:pt>
                <c:pt idx="1060">
                  <c:v>5566</c:v>
                </c:pt>
                <c:pt idx="1061">
                  <c:v>5373</c:v>
                </c:pt>
                <c:pt idx="1062">
                  <c:v>5352</c:v>
                </c:pt>
                <c:pt idx="1063">
                  <c:v>6056</c:v>
                </c:pt>
                <c:pt idx="1064">
                  <c:v>9114</c:v>
                </c:pt>
                <c:pt idx="1065">
                  <c:v>5590</c:v>
                </c:pt>
                <c:pt idx="1066">
                  <c:v>5453</c:v>
                </c:pt>
                <c:pt idx="1067">
                  <c:v>5775</c:v>
                </c:pt>
                <c:pt idx="1068">
                  <c:v>6032</c:v>
                </c:pt>
                <c:pt idx="1069">
                  <c:v>6369</c:v>
                </c:pt>
                <c:pt idx="1070">
                  <c:v>7784</c:v>
                </c:pt>
                <c:pt idx="1071">
                  <c:v>8829</c:v>
                </c:pt>
                <c:pt idx="1072">
                  <c:v>5726</c:v>
                </c:pt>
                <c:pt idx="1073">
                  <c:v>6166</c:v>
                </c:pt>
                <c:pt idx="1074">
                  <c:v>6592</c:v>
                </c:pt>
                <c:pt idx="1075">
                  <c:v>7233</c:v>
                </c:pt>
                <c:pt idx="1076">
                  <c:v>8180</c:v>
                </c:pt>
                <c:pt idx="1077">
                  <c:v>11148</c:v>
                </c:pt>
                <c:pt idx="1078">
                  <c:v>11241</c:v>
                </c:pt>
                <c:pt idx="1079">
                  <c:v>10438</c:v>
                </c:pt>
                <c:pt idx="1080">
                  <c:v>13216</c:v>
                </c:pt>
                <c:pt idx="1081">
                  <c:v>10749</c:v>
                </c:pt>
                <c:pt idx="1082">
                  <c:v>12326</c:v>
                </c:pt>
                <c:pt idx="1083">
                  <c:v>13617</c:v>
                </c:pt>
                <c:pt idx="1084">
                  <c:v>15612</c:v>
                </c:pt>
                <c:pt idx="1085">
                  <c:v>16113</c:v>
                </c:pt>
                <c:pt idx="1086">
                  <c:v>10860</c:v>
                </c:pt>
                <c:pt idx="1087">
                  <c:v>6485</c:v>
                </c:pt>
                <c:pt idx="1088">
                  <c:v>6298</c:v>
                </c:pt>
                <c:pt idx="1089">
                  <c:v>6720</c:v>
                </c:pt>
                <c:pt idx="1090">
                  <c:v>7160</c:v>
                </c:pt>
                <c:pt idx="1091">
                  <c:v>9027</c:v>
                </c:pt>
                <c:pt idx="1092">
                  <c:v>9268</c:v>
                </c:pt>
                <c:pt idx="1093">
                  <c:v>6231</c:v>
                </c:pt>
                <c:pt idx="1094">
                  <c:v>5702</c:v>
                </c:pt>
                <c:pt idx="1095">
                  <c:v>5609</c:v>
                </c:pt>
                <c:pt idx="1096">
                  <c:v>5826</c:v>
                </c:pt>
                <c:pt idx="1097">
                  <c:v>6213</c:v>
                </c:pt>
                <c:pt idx="1098">
                  <c:v>10319</c:v>
                </c:pt>
                <c:pt idx="1099">
                  <c:v>10682</c:v>
                </c:pt>
                <c:pt idx="1100">
                  <c:v>7039</c:v>
                </c:pt>
                <c:pt idx="1101">
                  <c:v>6985</c:v>
                </c:pt>
                <c:pt idx="1102">
                  <c:v>6990</c:v>
                </c:pt>
                <c:pt idx="1103">
                  <c:v>4135</c:v>
                </c:pt>
                <c:pt idx="1104">
                  <c:v>8117</c:v>
                </c:pt>
                <c:pt idx="1105">
                  <c:v>10193</c:v>
                </c:pt>
                <c:pt idx="1106">
                  <c:v>10886</c:v>
                </c:pt>
                <c:pt idx="1107">
                  <c:v>6876</c:v>
                </c:pt>
                <c:pt idx="1108">
                  <c:v>7251</c:v>
                </c:pt>
                <c:pt idx="1109">
                  <c:v>5988</c:v>
                </c:pt>
                <c:pt idx="1110">
                  <c:v>7530</c:v>
                </c:pt>
                <c:pt idx="1111">
                  <c:v>7869</c:v>
                </c:pt>
                <c:pt idx="1112">
                  <c:v>11155</c:v>
                </c:pt>
                <c:pt idx="1113">
                  <c:v>10429</c:v>
                </c:pt>
                <c:pt idx="1114">
                  <c:v>6564</c:v>
                </c:pt>
                <c:pt idx="1115">
                  <c:v>6889</c:v>
                </c:pt>
                <c:pt idx="1116">
                  <c:v>8857</c:v>
                </c:pt>
                <c:pt idx="1117">
                  <c:v>7008</c:v>
                </c:pt>
                <c:pt idx="1118">
                  <c:v>6121</c:v>
                </c:pt>
                <c:pt idx="1119">
                  <c:v>7901</c:v>
                </c:pt>
                <c:pt idx="1120">
                  <c:v>8885</c:v>
                </c:pt>
                <c:pt idx="1121">
                  <c:v>6038</c:v>
                </c:pt>
                <c:pt idx="1122">
                  <c:v>5871</c:v>
                </c:pt>
                <c:pt idx="1123">
                  <c:v>6287</c:v>
                </c:pt>
                <c:pt idx="1124">
                  <c:v>6926</c:v>
                </c:pt>
                <c:pt idx="1125">
                  <c:v>8958</c:v>
                </c:pt>
                <c:pt idx="1126">
                  <c:v>11813</c:v>
                </c:pt>
                <c:pt idx="1127">
                  <c:v>13651</c:v>
                </c:pt>
                <c:pt idx="1128">
                  <c:v>13976</c:v>
                </c:pt>
                <c:pt idx="1129">
                  <c:v>14661</c:v>
                </c:pt>
                <c:pt idx="1130">
                  <c:v>14444</c:v>
                </c:pt>
                <c:pt idx="1131">
                  <c:v>14987</c:v>
                </c:pt>
                <c:pt idx="1132">
                  <c:v>14719</c:v>
                </c:pt>
                <c:pt idx="1133">
                  <c:v>15184</c:v>
                </c:pt>
                <c:pt idx="1134">
                  <c:v>15309</c:v>
                </c:pt>
                <c:pt idx="1135">
                  <c:v>15114</c:v>
                </c:pt>
                <c:pt idx="1136">
                  <c:v>14815</c:v>
                </c:pt>
                <c:pt idx="1137">
                  <c:v>12859</c:v>
                </c:pt>
                <c:pt idx="1138">
                  <c:v>11701</c:v>
                </c:pt>
                <c:pt idx="1139">
                  <c:v>10624</c:v>
                </c:pt>
                <c:pt idx="1140">
                  <c:v>11355</c:v>
                </c:pt>
                <c:pt idx="1141">
                  <c:v>9753</c:v>
                </c:pt>
                <c:pt idx="1142">
                  <c:v>6188</c:v>
                </c:pt>
                <c:pt idx="1143">
                  <c:v>6079</c:v>
                </c:pt>
                <c:pt idx="1144">
                  <c:v>6221</c:v>
                </c:pt>
                <c:pt idx="1145">
                  <c:v>6193</c:v>
                </c:pt>
                <c:pt idx="1146">
                  <c:v>6283</c:v>
                </c:pt>
                <c:pt idx="1147">
                  <c:v>7931</c:v>
                </c:pt>
                <c:pt idx="1148">
                  <c:v>8358</c:v>
                </c:pt>
                <c:pt idx="1149">
                  <c:v>5310</c:v>
                </c:pt>
                <c:pt idx="1150">
                  <c:v>5257</c:v>
                </c:pt>
                <c:pt idx="1151">
                  <c:v>5716</c:v>
                </c:pt>
                <c:pt idx="1152" formatCode="General">
                  <c:v>99</c:v>
                </c:pt>
                <c:pt idx="1153">
                  <c:v>6148</c:v>
                </c:pt>
                <c:pt idx="1154">
                  <c:v>8459</c:v>
                </c:pt>
                <c:pt idx="1155">
                  <c:v>9397</c:v>
                </c:pt>
                <c:pt idx="1156">
                  <c:v>5821</c:v>
                </c:pt>
                <c:pt idx="1157">
                  <c:v>6181</c:v>
                </c:pt>
                <c:pt idx="1158">
                  <c:v>6103</c:v>
                </c:pt>
                <c:pt idx="1159">
                  <c:v>6271</c:v>
                </c:pt>
                <c:pt idx="1160">
                  <c:v>6475</c:v>
                </c:pt>
                <c:pt idx="1161">
                  <c:v>8567</c:v>
                </c:pt>
                <c:pt idx="1162">
                  <c:v>9333</c:v>
                </c:pt>
                <c:pt idx="1163">
                  <c:v>5397</c:v>
                </c:pt>
                <c:pt idx="1164">
                  <c:v>5414</c:v>
                </c:pt>
                <c:pt idx="1165">
                  <c:v>5515</c:v>
                </c:pt>
                <c:pt idx="1166">
                  <c:v>6068</c:v>
                </c:pt>
                <c:pt idx="1167">
                  <c:v>6327</c:v>
                </c:pt>
                <c:pt idx="1168">
                  <c:v>8252</c:v>
                </c:pt>
                <c:pt idx="1169">
                  <c:v>9134</c:v>
                </c:pt>
                <c:pt idx="1170">
                  <c:v>5644</c:v>
                </c:pt>
                <c:pt idx="1171">
                  <c:v>5696</c:v>
                </c:pt>
                <c:pt idx="1172">
                  <c:v>5935</c:v>
                </c:pt>
                <c:pt idx="1173">
                  <c:v>6065</c:v>
                </c:pt>
                <c:pt idx="1174">
                  <c:v>6527</c:v>
                </c:pt>
                <c:pt idx="1175">
                  <c:v>8902</c:v>
                </c:pt>
                <c:pt idx="1176">
                  <c:v>9840</c:v>
                </c:pt>
                <c:pt idx="1177">
                  <c:v>5614</c:v>
                </c:pt>
                <c:pt idx="1178">
                  <c:v>6303</c:v>
                </c:pt>
                <c:pt idx="1179">
                  <c:v>5975</c:v>
                </c:pt>
                <c:pt idx="1180">
                  <c:v>6167</c:v>
                </c:pt>
                <c:pt idx="1181">
                  <c:v>6358</c:v>
                </c:pt>
                <c:pt idx="1182">
                  <c:v>8384</c:v>
                </c:pt>
                <c:pt idx="1183">
                  <c:v>9368</c:v>
                </c:pt>
                <c:pt idx="1184">
                  <c:v>5745</c:v>
                </c:pt>
                <c:pt idx="1185">
                  <c:v>5777</c:v>
                </c:pt>
                <c:pt idx="1186">
                  <c:v>7220</c:v>
                </c:pt>
                <c:pt idx="1187">
                  <c:v>8623</c:v>
                </c:pt>
                <c:pt idx="1188">
                  <c:v>8363</c:v>
                </c:pt>
                <c:pt idx="1189">
                  <c:v>11727</c:v>
                </c:pt>
                <c:pt idx="1190">
                  <c:v>12108</c:v>
                </c:pt>
                <c:pt idx="1191">
                  <c:v>7173</c:v>
                </c:pt>
                <c:pt idx="1192">
                  <c:v>7350</c:v>
                </c:pt>
                <c:pt idx="1193">
                  <c:v>7225</c:v>
                </c:pt>
                <c:pt idx="1194">
                  <c:v>7918</c:v>
                </c:pt>
                <c:pt idx="1195">
                  <c:v>7764</c:v>
                </c:pt>
                <c:pt idx="1196">
                  <c:v>9758</c:v>
                </c:pt>
                <c:pt idx="1197">
                  <c:v>10926</c:v>
                </c:pt>
                <c:pt idx="1198">
                  <c:v>7169</c:v>
                </c:pt>
                <c:pt idx="1199">
                  <c:v>7646</c:v>
                </c:pt>
                <c:pt idx="1200">
                  <c:v>11220</c:v>
                </c:pt>
                <c:pt idx="1201">
                  <c:v>7340</c:v>
                </c:pt>
                <c:pt idx="1202">
                  <c:v>7772</c:v>
                </c:pt>
                <c:pt idx="1203">
                  <c:v>9844</c:v>
                </c:pt>
                <c:pt idx="1204">
                  <c:v>11772</c:v>
                </c:pt>
                <c:pt idx="1205">
                  <c:v>11846</c:v>
                </c:pt>
                <c:pt idx="1206">
                  <c:v>10419</c:v>
                </c:pt>
                <c:pt idx="1207">
                  <c:v>5837</c:v>
                </c:pt>
                <c:pt idx="1208">
                  <c:v>5543</c:v>
                </c:pt>
                <c:pt idx="1209">
                  <c:v>5752</c:v>
                </c:pt>
                <c:pt idx="1210">
                  <c:v>7247</c:v>
                </c:pt>
                <c:pt idx="1211">
                  <c:v>8172</c:v>
                </c:pt>
                <c:pt idx="1212">
                  <c:v>5359</c:v>
                </c:pt>
                <c:pt idx="1213">
                  <c:v>5148</c:v>
                </c:pt>
                <c:pt idx="1214">
                  <c:v>6432</c:v>
                </c:pt>
                <c:pt idx="1215">
                  <c:v>8565</c:v>
                </c:pt>
                <c:pt idx="1216">
                  <c:v>5495</c:v>
                </c:pt>
                <c:pt idx="1217">
                  <c:v>5478</c:v>
                </c:pt>
                <c:pt idx="1218">
                  <c:v>6001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295-43E2-9BEE-6D3BA3F81C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3796992"/>
        <c:axId val="223796208"/>
      </c:lineChart>
      <c:dateAx>
        <c:axId val="22379895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3795424"/>
        <c:crosses val="autoZero"/>
        <c:auto val="1"/>
        <c:lblOffset val="100"/>
        <c:baseTimeUnit val="days"/>
      </c:dateAx>
      <c:valAx>
        <c:axId val="223795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3798952"/>
        <c:crosses val="autoZero"/>
        <c:crossBetween val="between"/>
      </c:valAx>
      <c:valAx>
        <c:axId val="223796208"/>
        <c:scaling>
          <c:orientation val="minMax"/>
        </c:scaling>
        <c:delete val="0"/>
        <c:axPos val="r"/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3796992"/>
        <c:crosses val="max"/>
        <c:crossBetween val="between"/>
      </c:valAx>
      <c:dateAx>
        <c:axId val="223796992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223796208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Chỉ</a:t>
            </a:r>
            <a:r>
              <a:rPr lang="en-US" baseline="0"/>
              <a:t> số Rev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'[Data KPI 2015 - 2018.xlsx]Sheet3'!$A$2</c:f>
              <c:strCache>
                <c:ptCount val="1"/>
                <c:pt idx="0">
                  <c:v>GrossRevenue_User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'[Data KPI 2015 - 2018.xlsx]Sheet3'!$B$1:$ATX$1</c:f>
              <c:numCache>
                <c:formatCode>m/d/yyyy</c:formatCode>
                <c:ptCount val="1219"/>
                <c:pt idx="0">
                  <c:v>42014</c:v>
                </c:pt>
                <c:pt idx="1">
                  <c:v>42015</c:v>
                </c:pt>
                <c:pt idx="2">
                  <c:v>42016</c:v>
                </c:pt>
                <c:pt idx="3">
                  <c:v>42017</c:v>
                </c:pt>
                <c:pt idx="4">
                  <c:v>42018</c:v>
                </c:pt>
                <c:pt idx="5">
                  <c:v>42019</c:v>
                </c:pt>
                <c:pt idx="6">
                  <c:v>42020</c:v>
                </c:pt>
                <c:pt idx="7">
                  <c:v>42021</c:v>
                </c:pt>
                <c:pt idx="8">
                  <c:v>42022</c:v>
                </c:pt>
                <c:pt idx="9">
                  <c:v>42023</c:v>
                </c:pt>
                <c:pt idx="10">
                  <c:v>42024</c:v>
                </c:pt>
                <c:pt idx="11">
                  <c:v>42025</c:v>
                </c:pt>
                <c:pt idx="12">
                  <c:v>42026</c:v>
                </c:pt>
                <c:pt idx="13">
                  <c:v>42027</c:v>
                </c:pt>
                <c:pt idx="14">
                  <c:v>42028</c:v>
                </c:pt>
                <c:pt idx="15">
                  <c:v>42029</c:v>
                </c:pt>
                <c:pt idx="16">
                  <c:v>42030</c:v>
                </c:pt>
                <c:pt idx="17">
                  <c:v>42031</c:v>
                </c:pt>
                <c:pt idx="18">
                  <c:v>42032</c:v>
                </c:pt>
                <c:pt idx="19">
                  <c:v>42033</c:v>
                </c:pt>
                <c:pt idx="20">
                  <c:v>42034</c:v>
                </c:pt>
                <c:pt idx="21">
                  <c:v>42035</c:v>
                </c:pt>
                <c:pt idx="22">
                  <c:v>42036</c:v>
                </c:pt>
                <c:pt idx="23">
                  <c:v>42037</c:v>
                </c:pt>
                <c:pt idx="24">
                  <c:v>42038</c:v>
                </c:pt>
                <c:pt idx="25">
                  <c:v>42039</c:v>
                </c:pt>
                <c:pt idx="26">
                  <c:v>42040</c:v>
                </c:pt>
                <c:pt idx="27">
                  <c:v>42041</c:v>
                </c:pt>
                <c:pt idx="28">
                  <c:v>42042</c:v>
                </c:pt>
                <c:pt idx="29">
                  <c:v>42043</c:v>
                </c:pt>
                <c:pt idx="30">
                  <c:v>42044</c:v>
                </c:pt>
                <c:pt idx="31">
                  <c:v>42045</c:v>
                </c:pt>
                <c:pt idx="32">
                  <c:v>42046</c:v>
                </c:pt>
                <c:pt idx="33">
                  <c:v>42047</c:v>
                </c:pt>
                <c:pt idx="34">
                  <c:v>42048</c:v>
                </c:pt>
                <c:pt idx="35">
                  <c:v>42049</c:v>
                </c:pt>
                <c:pt idx="36">
                  <c:v>42050</c:v>
                </c:pt>
                <c:pt idx="37">
                  <c:v>42051</c:v>
                </c:pt>
                <c:pt idx="38">
                  <c:v>42052</c:v>
                </c:pt>
                <c:pt idx="39">
                  <c:v>42053</c:v>
                </c:pt>
                <c:pt idx="40">
                  <c:v>42054</c:v>
                </c:pt>
                <c:pt idx="41">
                  <c:v>42055</c:v>
                </c:pt>
                <c:pt idx="42">
                  <c:v>42056</c:v>
                </c:pt>
                <c:pt idx="43">
                  <c:v>42057</c:v>
                </c:pt>
                <c:pt idx="44">
                  <c:v>42058</c:v>
                </c:pt>
                <c:pt idx="45">
                  <c:v>42059</c:v>
                </c:pt>
                <c:pt idx="46">
                  <c:v>42060</c:v>
                </c:pt>
                <c:pt idx="47">
                  <c:v>42061</c:v>
                </c:pt>
                <c:pt idx="48">
                  <c:v>42062</c:v>
                </c:pt>
                <c:pt idx="49">
                  <c:v>42063</c:v>
                </c:pt>
                <c:pt idx="50">
                  <c:v>42064</c:v>
                </c:pt>
                <c:pt idx="51">
                  <c:v>42065</c:v>
                </c:pt>
                <c:pt idx="52">
                  <c:v>42066</c:v>
                </c:pt>
                <c:pt idx="53">
                  <c:v>42067</c:v>
                </c:pt>
                <c:pt idx="54">
                  <c:v>42068</c:v>
                </c:pt>
                <c:pt idx="55">
                  <c:v>42069</c:v>
                </c:pt>
                <c:pt idx="56">
                  <c:v>42070</c:v>
                </c:pt>
                <c:pt idx="57">
                  <c:v>42071</c:v>
                </c:pt>
                <c:pt idx="58">
                  <c:v>42072</c:v>
                </c:pt>
                <c:pt idx="59">
                  <c:v>42073</c:v>
                </c:pt>
                <c:pt idx="60">
                  <c:v>42074</c:v>
                </c:pt>
                <c:pt idx="61">
                  <c:v>42075</c:v>
                </c:pt>
                <c:pt idx="62">
                  <c:v>42076</c:v>
                </c:pt>
                <c:pt idx="63">
                  <c:v>42077</c:v>
                </c:pt>
                <c:pt idx="64">
                  <c:v>42078</c:v>
                </c:pt>
                <c:pt idx="65">
                  <c:v>42079</c:v>
                </c:pt>
                <c:pt idx="66">
                  <c:v>42080</c:v>
                </c:pt>
                <c:pt idx="67">
                  <c:v>42081</c:v>
                </c:pt>
                <c:pt idx="68">
                  <c:v>42082</c:v>
                </c:pt>
                <c:pt idx="69">
                  <c:v>42083</c:v>
                </c:pt>
                <c:pt idx="70">
                  <c:v>42084</c:v>
                </c:pt>
                <c:pt idx="71">
                  <c:v>42085</c:v>
                </c:pt>
                <c:pt idx="72">
                  <c:v>42086</c:v>
                </c:pt>
                <c:pt idx="73">
                  <c:v>42087</c:v>
                </c:pt>
                <c:pt idx="74">
                  <c:v>42088</c:v>
                </c:pt>
                <c:pt idx="75">
                  <c:v>42089</c:v>
                </c:pt>
                <c:pt idx="76">
                  <c:v>42090</c:v>
                </c:pt>
                <c:pt idx="77">
                  <c:v>42091</c:v>
                </c:pt>
                <c:pt idx="78">
                  <c:v>42092</c:v>
                </c:pt>
                <c:pt idx="79">
                  <c:v>42093</c:v>
                </c:pt>
                <c:pt idx="80">
                  <c:v>42094</c:v>
                </c:pt>
                <c:pt idx="81">
                  <c:v>42095</c:v>
                </c:pt>
                <c:pt idx="82">
                  <c:v>42096</c:v>
                </c:pt>
                <c:pt idx="83">
                  <c:v>42097</c:v>
                </c:pt>
                <c:pt idx="84">
                  <c:v>42098</c:v>
                </c:pt>
                <c:pt idx="85">
                  <c:v>42099</c:v>
                </c:pt>
                <c:pt idx="86">
                  <c:v>42100</c:v>
                </c:pt>
                <c:pt idx="87">
                  <c:v>42101</c:v>
                </c:pt>
                <c:pt idx="88">
                  <c:v>42102</c:v>
                </c:pt>
                <c:pt idx="89">
                  <c:v>42103</c:v>
                </c:pt>
                <c:pt idx="90">
                  <c:v>42104</c:v>
                </c:pt>
                <c:pt idx="91">
                  <c:v>42105</c:v>
                </c:pt>
                <c:pt idx="92">
                  <c:v>42106</c:v>
                </c:pt>
                <c:pt idx="93">
                  <c:v>42107</c:v>
                </c:pt>
                <c:pt idx="94">
                  <c:v>42108</c:v>
                </c:pt>
                <c:pt idx="95">
                  <c:v>42109</c:v>
                </c:pt>
                <c:pt idx="96">
                  <c:v>42110</c:v>
                </c:pt>
                <c:pt idx="97">
                  <c:v>42111</c:v>
                </c:pt>
                <c:pt idx="98">
                  <c:v>42112</c:v>
                </c:pt>
                <c:pt idx="99">
                  <c:v>42113</c:v>
                </c:pt>
                <c:pt idx="100">
                  <c:v>42114</c:v>
                </c:pt>
                <c:pt idx="101">
                  <c:v>42115</c:v>
                </c:pt>
                <c:pt idx="102">
                  <c:v>42116</c:v>
                </c:pt>
                <c:pt idx="103">
                  <c:v>42117</c:v>
                </c:pt>
                <c:pt idx="104">
                  <c:v>42118</c:v>
                </c:pt>
                <c:pt idx="105">
                  <c:v>42119</c:v>
                </c:pt>
                <c:pt idx="106">
                  <c:v>42120</c:v>
                </c:pt>
                <c:pt idx="107">
                  <c:v>42121</c:v>
                </c:pt>
                <c:pt idx="108">
                  <c:v>42122</c:v>
                </c:pt>
                <c:pt idx="109">
                  <c:v>42123</c:v>
                </c:pt>
                <c:pt idx="110">
                  <c:v>42124</c:v>
                </c:pt>
                <c:pt idx="111">
                  <c:v>42125</c:v>
                </c:pt>
                <c:pt idx="112">
                  <c:v>42126</c:v>
                </c:pt>
                <c:pt idx="113">
                  <c:v>42127</c:v>
                </c:pt>
                <c:pt idx="114">
                  <c:v>42128</c:v>
                </c:pt>
                <c:pt idx="115">
                  <c:v>42129</c:v>
                </c:pt>
                <c:pt idx="116">
                  <c:v>42130</c:v>
                </c:pt>
                <c:pt idx="117">
                  <c:v>42131</c:v>
                </c:pt>
                <c:pt idx="118">
                  <c:v>42132</c:v>
                </c:pt>
                <c:pt idx="119">
                  <c:v>42133</c:v>
                </c:pt>
                <c:pt idx="120">
                  <c:v>42134</c:v>
                </c:pt>
                <c:pt idx="121">
                  <c:v>42135</c:v>
                </c:pt>
                <c:pt idx="122">
                  <c:v>42136</c:v>
                </c:pt>
                <c:pt idx="123">
                  <c:v>42137</c:v>
                </c:pt>
                <c:pt idx="124">
                  <c:v>42138</c:v>
                </c:pt>
                <c:pt idx="125">
                  <c:v>42139</c:v>
                </c:pt>
                <c:pt idx="126">
                  <c:v>42140</c:v>
                </c:pt>
                <c:pt idx="127">
                  <c:v>42141</c:v>
                </c:pt>
                <c:pt idx="128">
                  <c:v>42142</c:v>
                </c:pt>
                <c:pt idx="129">
                  <c:v>42143</c:v>
                </c:pt>
                <c:pt idx="130">
                  <c:v>42144</c:v>
                </c:pt>
                <c:pt idx="131">
                  <c:v>42145</c:v>
                </c:pt>
                <c:pt idx="132">
                  <c:v>42146</c:v>
                </c:pt>
                <c:pt idx="133">
                  <c:v>42147</c:v>
                </c:pt>
                <c:pt idx="134">
                  <c:v>42148</c:v>
                </c:pt>
                <c:pt idx="135">
                  <c:v>42149</c:v>
                </c:pt>
                <c:pt idx="136">
                  <c:v>42150</c:v>
                </c:pt>
                <c:pt idx="137">
                  <c:v>42151</c:v>
                </c:pt>
                <c:pt idx="138">
                  <c:v>42152</c:v>
                </c:pt>
                <c:pt idx="139">
                  <c:v>42153</c:v>
                </c:pt>
                <c:pt idx="140">
                  <c:v>42154</c:v>
                </c:pt>
                <c:pt idx="141">
                  <c:v>42155</c:v>
                </c:pt>
                <c:pt idx="142">
                  <c:v>42156</c:v>
                </c:pt>
                <c:pt idx="143">
                  <c:v>42157</c:v>
                </c:pt>
                <c:pt idx="144">
                  <c:v>42158</c:v>
                </c:pt>
                <c:pt idx="145">
                  <c:v>42159</c:v>
                </c:pt>
                <c:pt idx="146">
                  <c:v>42160</c:v>
                </c:pt>
                <c:pt idx="147">
                  <c:v>42161</c:v>
                </c:pt>
                <c:pt idx="148">
                  <c:v>42162</c:v>
                </c:pt>
                <c:pt idx="149">
                  <c:v>42163</c:v>
                </c:pt>
                <c:pt idx="150">
                  <c:v>42164</c:v>
                </c:pt>
                <c:pt idx="151">
                  <c:v>42165</c:v>
                </c:pt>
                <c:pt idx="152">
                  <c:v>42166</c:v>
                </c:pt>
                <c:pt idx="153">
                  <c:v>42167</c:v>
                </c:pt>
                <c:pt idx="154">
                  <c:v>42168</c:v>
                </c:pt>
                <c:pt idx="155">
                  <c:v>42169</c:v>
                </c:pt>
                <c:pt idx="156">
                  <c:v>42170</c:v>
                </c:pt>
                <c:pt idx="157">
                  <c:v>42171</c:v>
                </c:pt>
                <c:pt idx="158">
                  <c:v>42172</c:v>
                </c:pt>
                <c:pt idx="159">
                  <c:v>42173</c:v>
                </c:pt>
                <c:pt idx="160">
                  <c:v>42174</c:v>
                </c:pt>
                <c:pt idx="161">
                  <c:v>42175</c:v>
                </c:pt>
                <c:pt idx="162">
                  <c:v>42176</c:v>
                </c:pt>
                <c:pt idx="163">
                  <c:v>42177</c:v>
                </c:pt>
                <c:pt idx="164">
                  <c:v>42178</c:v>
                </c:pt>
                <c:pt idx="165">
                  <c:v>42179</c:v>
                </c:pt>
                <c:pt idx="166">
                  <c:v>42180</c:v>
                </c:pt>
                <c:pt idx="167">
                  <c:v>42181</c:v>
                </c:pt>
                <c:pt idx="168">
                  <c:v>42182</c:v>
                </c:pt>
                <c:pt idx="169">
                  <c:v>42183</c:v>
                </c:pt>
                <c:pt idx="170">
                  <c:v>42184</c:v>
                </c:pt>
                <c:pt idx="171">
                  <c:v>42185</c:v>
                </c:pt>
                <c:pt idx="172">
                  <c:v>42186</c:v>
                </c:pt>
                <c:pt idx="173">
                  <c:v>42187</c:v>
                </c:pt>
                <c:pt idx="174">
                  <c:v>42188</c:v>
                </c:pt>
                <c:pt idx="175">
                  <c:v>42189</c:v>
                </c:pt>
                <c:pt idx="176">
                  <c:v>42190</c:v>
                </c:pt>
                <c:pt idx="177">
                  <c:v>42191</c:v>
                </c:pt>
                <c:pt idx="178">
                  <c:v>42192</c:v>
                </c:pt>
                <c:pt idx="179">
                  <c:v>42193</c:v>
                </c:pt>
                <c:pt idx="180">
                  <c:v>42194</c:v>
                </c:pt>
                <c:pt idx="181">
                  <c:v>42195</c:v>
                </c:pt>
                <c:pt idx="182">
                  <c:v>42196</c:v>
                </c:pt>
                <c:pt idx="183">
                  <c:v>42197</c:v>
                </c:pt>
                <c:pt idx="184">
                  <c:v>42198</c:v>
                </c:pt>
                <c:pt idx="185">
                  <c:v>42199</c:v>
                </c:pt>
                <c:pt idx="186">
                  <c:v>42200</c:v>
                </c:pt>
                <c:pt idx="187">
                  <c:v>42201</c:v>
                </c:pt>
                <c:pt idx="188">
                  <c:v>42202</c:v>
                </c:pt>
                <c:pt idx="189">
                  <c:v>42203</c:v>
                </c:pt>
                <c:pt idx="190">
                  <c:v>42204</c:v>
                </c:pt>
                <c:pt idx="191">
                  <c:v>42205</c:v>
                </c:pt>
                <c:pt idx="192">
                  <c:v>42206</c:v>
                </c:pt>
                <c:pt idx="193">
                  <c:v>42207</c:v>
                </c:pt>
                <c:pt idx="194">
                  <c:v>42208</c:v>
                </c:pt>
                <c:pt idx="195">
                  <c:v>42209</c:v>
                </c:pt>
                <c:pt idx="196">
                  <c:v>42210</c:v>
                </c:pt>
                <c:pt idx="197">
                  <c:v>42211</c:v>
                </c:pt>
                <c:pt idx="198">
                  <c:v>42212</c:v>
                </c:pt>
                <c:pt idx="199">
                  <c:v>42213</c:v>
                </c:pt>
                <c:pt idx="200">
                  <c:v>42214</c:v>
                </c:pt>
                <c:pt idx="201">
                  <c:v>42215</c:v>
                </c:pt>
                <c:pt idx="202">
                  <c:v>42216</c:v>
                </c:pt>
                <c:pt idx="203">
                  <c:v>42217</c:v>
                </c:pt>
                <c:pt idx="204">
                  <c:v>42218</c:v>
                </c:pt>
                <c:pt idx="205">
                  <c:v>42219</c:v>
                </c:pt>
                <c:pt idx="206">
                  <c:v>42220</c:v>
                </c:pt>
                <c:pt idx="207">
                  <c:v>42221</c:v>
                </c:pt>
                <c:pt idx="208">
                  <c:v>42222</c:v>
                </c:pt>
                <c:pt idx="209">
                  <c:v>42223</c:v>
                </c:pt>
                <c:pt idx="210">
                  <c:v>42224</c:v>
                </c:pt>
                <c:pt idx="211">
                  <c:v>42225</c:v>
                </c:pt>
                <c:pt idx="212">
                  <c:v>42226</c:v>
                </c:pt>
                <c:pt idx="213">
                  <c:v>42227</c:v>
                </c:pt>
                <c:pt idx="214">
                  <c:v>42228</c:v>
                </c:pt>
                <c:pt idx="215">
                  <c:v>42229</c:v>
                </c:pt>
                <c:pt idx="216">
                  <c:v>42230</c:v>
                </c:pt>
                <c:pt idx="217">
                  <c:v>42231</c:v>
                </c:pt>
                <c:pt idx="218">
                  <c:v>42232</c:v>
                </c:pt>
                <c:pt idx="219">
                  <c:v>42233</c:v>
                </c:pt>
                <c:pt idx="220">
                  <c:v>42234</c:v>
                </c:pt>
                <c:pt idx="221">
                  <c:v>42235</c:v>
                </c:pt>
                <c:pt idx="222">
                  <c:v>42236</c:v>
                </c:pt>
                <c:pt idx="223">
                  <c:v>42237</c:v>
                </c:pt>
                <c:pt idx="224">
                  <c:v>42238</c:v>
                </c:pt>
                <c:pt idx="225">
                  <c:v>42239</c:v>
                </c:pt>
                <c:pt idx="226">
                  <c:v>42240</c:v>
                </c:pt>
                <c:pt idx="227">
                  <c:v>42241</c:v>
                </c:pt>
                <c:pt idx="228">
                  <c:v>42242</c:v>
                </c:pt>
                <c:pt idx="229">
                  <c:v>42243</c:v>
                </c:pt>
                <c:pt idx="230">
                  <c:v>42244</c:v>
                </c:pt>
                <c:pt idx="231">
                  <c:v>42245</c:v>
                </c:pt>
                <c:pt idx="232">
                  <c:v>42246</c:v>
                </c:pt>
                <c:pt idx="233">
                  <c:v>42247</c:v>
                </c:pt>
                <c:pt idx="234">
                  <c:v>42248</c:v>
                </c:pt>
                <c:pt idx="235">
                  <c:v>42249</c:v>
                </c:pt>
                <c:pt idx="236">
                  <c:v>42250</c:v>
                </c:pt>
                <c:pt idx="237">
                  <c:v>42251</c:v>
                </c:pt>
                <c:pt idx="238">
                  <c:v>42252</c:v>
                </c:pt>
                <c:pt idx="239">
                  <c:v>42253</c:v>
                </c:pt>
                <c:pt idx="240">
                  <c:v>42254</c:v>
                </c:pt>
                <c:pt idx="241">
                  <c:v>42255</c:v>
                </c:pt>
                <c:pt idx="242">
                  <c:v>42256</c:v>
                </c:pt>
                <c:pt idx="243">
                  <c:v>42257</c:v>
                </c:pt>
                <c:pt idx="244">
                  <c:v>42258</c:v>
                </c:pt>
                <c:pt idx="245">
                  <c:v>42259</c:v>
                </c:pt>
                <c:pt idx="246">
                  <c:v>42260</c:v>
                </c:pt>
                <c:pt idx="247">
                  <c:v>42261</c:v>
                </c:pt>
                <c:pt idx="248">
                  <c:v>42262</c:v>
                </c:pt>
                <c:pt idx="249">
                  <c:v>42263</c:v>
                </c:pt>
                <c:pt idx="250">
                  <c:v>42264</c:v>
                </c:pt>
                <c:pt idx="251">
                  <c:v>42265</c:v>
                </c:pt>
                <c:pt idx="252">
                  <c:v>42266</c:v>
                </c:pt>
                <c:pt idx="253">
                  <c:v>42267</c:v>
                </c:pt>
                <c:pt idx="254">
                  <c:v>42268</c:v>
                </c:pt>
                <c:pt idx="255">
                  <c:v>42269</c:v>
                </c:pt>
                <c:pt idx="256">
                  <c:v>42270</c:v>
                </c:pt>
                <c:pt idx="257">
                  <c:v>42271</c:v>
                </c:pt>
                <c:pt idx="258">
                  <c:v>42272</c:v>
                </c:pt>
                <c:pt idx="259">
                  <c:v>42273</c:v>
                </c:pt>
                <c:pt idx="260">
                  <c:v>42274</c:v>
                </c:pt>
                <c:pt idx="261">
                  <c:v>42275</c:v>
                </c:pt>
                <c:pt idx="262">
                  <c:v>42276</c:v>
                </c:pt>
                <c:pt idx="263">
                  <c:v>42277</c:v>
                </c:pt>
                <c:pt idx="264">
                  <c:v>42278</c:v>
                </c:pt>
                <c:pt idx="265">
                  <c:v>42279</c:v>
                </c:pt>
                <c:pt idx="266">
                  <c:v>42280</c:v>
                </c:pt>
                <c:pt idx="267">
                  <c:v>42281</c:v>
                </c:pt>
                <c:pt idx="268">
                  <c:v>42282</c:v>
                </c:pt>
                <c:pt idx="269">
                  <c:v>42283</c:v>
                </c:pt>
                <c:pt idx="270">
                  <c:v>42284</c:v>
                </c:pt>
                <c:pt idx="271">
                  <c:v>42285</c:v>
                </c:pt>
                <c:pt idx="272">
                  <c:v>42286</c:v>
                </c:pt>
                <c:pt idx="273">
                  <c:v>42287</c:v>
                </c:pt>
                <c:pt idx="274">
                  <c:v>42288</c:v>
                </c:pt>
                <c:pt idx="275">
                  <c:v>42289</c:v>
                </c:pt>
                <c:pt idx="276">
                  <c:v>42290</c:v>
                </c:pt>
                <c:pt idx="277">
                  <c:v>42291</c:v>
                </c:pt>
                <c:pt idx="278">
                  <c:v>42292</c:v>
                </c:pt>
                <c:pt idx="279">
                  <c:v>42293</c:v>
                </c:pt>
                <c:pt idx="280">
                  <c:v>42294</c:v>
                </c:pt>
                <c:pt idx="281">
                  <c:v>42295</c:v>
                </c:pt>
                <c:pt idx="282">
                  <c:v>42296</c:v>
                </c:pt>
                <c:pt idx="283">
                  <c:v>42297</c:v>
                </c:pt>
                <c:pt idx="284">
                  <c:v>42298</c:v>
                </c:pt>
                <c:pt idx="285">
                  <c:v>42299</c:v>
                </c:pt>
                <c:pt idx="286">
                  <c:v>42300</c:v>
                </c:pt>
                <c:pt idx="287">
                  <c:v>42301</c:v>
                </c:pt>
                <c:pt idx="288">
                  <c:v>42302</c:v>
                </c:pt>
                <c:pt idx="289">
                  <c:v>42303</c:v>
                </c:pt>
                <c:pt idx="290">
                  <c:v>42304</c:v>
                </c:pt>
                <c:pt idx="291">
                  <c:v>42305</c:v>
                </c:pt>
                <c:pt idx="292">
                  <c:v>42306</c:v>
                </c:pt>
                <c:pt idx="293">
                  <c:v>42307</c:v>
                </c:pt>
                <c:pt idx="294">
                  <c:v>42308</c:v>
                </c:pt>
                <c:pt idx="295">
                  <c:v>42309</c:v>
                </c:pt>
                <c:pt idx="296">
                  <c:v>42310</c:v>
                </c:pt>
                <c:pt idx="297">
                  <c:v>42311</c:v>
                </c:pt>
                <c:pt idx="298">
                  <c:v>42312</c:v>
                </c:pt>
                <c:pt idx="299">
                  <c:v>42313</c:v>
                </c:pt>
                <c:pt idx="300">
                  <c:v>42314</c:v>
                </c:pt>
                <c:pt idx="301">
                  <c:v>42315</c:v>
                </c:pt>
                <c:pt idx="302">
                  <c:v>42316</c:v>
                </c:pt>
                <c:pt idx="303">
                  <c:v>42317</c:v>
                </c:pt>
                <c:pt idx="304">
                  <c:v>42318</c:v>
                </c:pt>
                <c:pt idx="305">
                  <c:v>42319</c:v>
                </c:pt>
                <c:pt idx="306">
                  <c:v>42320</c:v>
                </c:pt>
                <c:pt idx="307">
                  <c:v>42321</c:v>
                </c:pt>
                <c:pt idx="308">
                  <c:v>42322</c:v>
                </c:pt>
                <c:pt idx="309">
                  <c:v>42323</c:v>
                </c:pt>
                <c:pt idx="310">
                  <c:v>42324</c:v>
                </c:pt>
                <c:pt idx="311">
                  <c:v>42325</c:v>
                </c:pt>
                <c:pt idx="312">
                  <c:v>42326</c:v>
                </c:pt>
                <c:pt idx="313">
                  <c:v>42327</c:v>
                </c:pt>
                <c:pt idx="314">
                  <c:v>42328</c:v>
                </c:pt>
                <c:pt idx="315">
                  <c:v>42329</c:v>
                </c:pt>
                <c:pt idx="316">
                  <c:v>42330</c:v>
                </c:pt>
                <c:pt idx="317">
                  <c:v>42331</c:v>
                </c:pt>
                <c:pt idx="318">
                  <c:v>42332</c:v>
                </c:pt>
                <c:pt idx="319">
                  <c:v>42333</c:v>
                </c:pt>
                <c:pt idx="320">
                  <c:v>42334</c:v>
                </c:pt>
                <c:pt idx="321">
                  <c:v>42335</c:v>
                </c:pt>
                <c:pt idx="322">
                  <c:v>42336</c:v>
                </c:pt>
                <c:pt idx="323">
                  <c:v>42337</c:v>
                </c:pt>
                <c:pt idx="324">
                  <c:v>42338</c:v>
                </c:pt>
                <c:pt idx="325">
                  <c:v>42339</c:v>
                </c:pt>
                <c:pt idx="326">
                  <c:v>42340</c:v>
                </c:pt>
                <c:pt idx="327">
                  <c:v>42341</c:v>
                </c:pt>
                <c:pt idx="328">
                  <c:v>42342</c:v>
                </c:pt>
                <c:pt idx="329">
                  <c:v>42343</c:v>
                </c:pt>
                <c:pt idx="330">
                  <c:v>42344</c:v>
                </c:pt>
                <c:pt idx="331">
                  <c:v>42345</c:v>
                </c:pt>
                <c:pt idx="332">
                  <c:v>42346</c:v>
                </c:pt>
                <c:pt idx="333">
                  <c:v>42347</c:v>
                </c:pt>
                <c:pt idx="334">
                  <c:v>42348</c:v>
                </c:pt>
                <c:pt idx="335">
                  <c:v>42349</c:v>
                </c:pt>
                <c:pt idx="336">
                  <c:v>42350</c:v>
                </c:pt>
                <c:pt idx="337">
                  <c:v>42351</c:v>
                </c:pt>
                <c:pt idx="338">
                  <c:v>42352</c:v>
                </c:pt>
                <c:pt idx="339">
                  <c:v>42353</c:v>
                </c:pt>
                <c:pt idx="340">
                  <c:v>42354</c:v>
                </c:pt>
                <c:pt idx="341">
                  <c:v>42355</c:v>
                </c:pt>
                <c:pt idx="342">
                  <c:v>42356</c:v>
                </c:pt>
                <c:pt idx="343">
                  <c:v>42357</c:v>
                </c:pt>
                <c:pt idx="344">
                  <c:v>42358</c:v>
                </c:pt>
                <c:pt idx="345">
                  <c:v>42359</c:v>
                </c:pt>
                <c:pt idx="346">
                  <c:v>42360</c:v>
                </c:pt>
                <c:pt idx="347">
                  <c:v>42361</c:v>
                </c:pt>
                <c:pt idx="348">
                  <c:v>42362</c:v>
                </c:pt>
                <c:pt idx="349">
                  <c:v>42363</c:v>
                </c:pt>
                <c:pt idx="350">
                  <c:v>42364</c:v>
                </c:pt>
                <c:pt idx="351">
                  <c:v>42365</c:v>
                </c:pt>
                <c:pt idx="352">
                  <c:v>42366</c:v>
                </c:pt>
                <c:pt idx="353">
                  <c:v>42367</c:v>
                </c:pt>
                <c:pt idx="354">
                  <c:v>42368</c:v>
                </c:pt>
                <c:pt idx="355">
                  <c:v>42369</c:v>
                </c:pt>
                <c:pt idx="356">
                  <c:v>42370</c:v>
                </c:pt>
                <c:pt idx="357">
                  <c:v>42371</c:v>
                </c:pt>
                <c:pt idx="358">
                  <c:v>42372</c:v>
                </c:pt>
                <c:pt idx="359">
                  <c:v>42373</c:v>
                </c:pt>
                <c:pt idx="360">
                  <c:v>42374</c:v>
                </c:pt>
                <c:pt idx="361">
                  <c:v>42375</c:v>
                </c:pt>
                <c:pt idx="362">
                  <c:v>42376</c:v>
                </c:pt>
                <c:pt idx="363">
                  <c:v>42377</c:v>
                </c:pt>
                <c:pt idx="364">
                  <c:v>42378</c:v>
                </c:pt>
                <c:pt idx="365">
                  <c:v>42379</c:v>
                </c:pt>
                <c:pt idx="366">
                  <c:v>42380</c:v>
                </c:pt>
                <c:pt idx="367">
                  <c:v>42381</c:v>
                </c:pt>
                <c:pt idx="368">
                  <c:v>42382</c:v>
                </c:pt>
                <c:pt idx="369">
                  <c:v>42383</c:v>
                </c:pt>
                <c:pt idx="370">
                  <c:v>42384</c:v>
                </c:pt>
                <c:pt idx="371">
                  <c:v>42385</c:v>
                </c:pt>
                <c:pt idx="372">
                  <c:v>42386</c:v>
                </c:pt>
                <c:pt idx="373">
                  <c:v>42387</c:v>
                </c:pt>
                <c:pt idx="374">
                  <c:v>42388</c:v>
                </c:pt>
                <c:pt idx="375">
                  <c:v>42389</c:v>
                </c:pt>
                <c:pt idx="376">
                  <c:v>42390</c:v>
                </c:pt>
                <c:pt idx="377">
                  <c:v>42391</c:v>
                </c:pt>
                <c:pt idx="378">
                  <c:v>42392</c:v>
                </c:pt>
                <c:pt idx="379">
                  <c:v>42393</c:v>
                </c:pt>
                <c:pt idx="380">
                  <c:v>42394</c:v>
                </c:pt>
                <c:pt idx="381">
                  <c:v>42395</c:v>
                </c:pt>
                <c:pt idx="382">
                  <c:v>42396</c:v>
                </c:pt>
                <c:pt idx="383">
                  <c:v>42397</c:v>
                </c:pt>
                <c:pt idx="384">
                  <c:v>42398</c:v>
                </c:pt>
                <c:pt idx="385">
                  <c:v>42399</c:v>
                </c:pt>
                <c:pt idx="386">
                  <c:v>42400</c:v>
                </c:pt>
                <c:pt idx="387">
                  <c:v>42401</c:v>
                </c:pt>
                <c:pt idx="388">
                  <c:v>42402</c:v>
                </c:pt>
                <c:pt idx="389">
                  <c:v>42403</c:v>
                </c:pt>
                <c:pt idx="390">
                  <c:v>42404</c:v>
                </c:pt>
                <c:pt idx="391">
                  <c:v>42405</c:v>
                </c:pt>
                <c:pt idx="392">
                  <c:v>42406</c:v>
                </c:pt>
                <c:pt idx="393">
                  <c:v>42407</c:v>
                </c:pt>
                <c:pt idx="394">
                  <c:v>42408</c:v>
                </c:pt>
                <c:pt idx="395">
                  <c:v>42409</c:v>
                </c:pt>
                <c:pt idx="396">
                  <c:v>42410</c:v>
                </c:pt>
                <c:pt idx="397">
                  <c:v>42411</c:v>
                </c:pt>
                <c:pt idx="398">
                  <c:v>42412</c:v>
                </c:pt>
                <c:pt idx="399">
                  <c:v>42413</c:v>
                </c:pt>
                <c:pt idx="400">
                  <c:v>42414</c:v>
                </c:pt>
                <c:pt idx="401">
                  <c:v>42415</c:v>
                </c:pt>
                <c:pt idx="402">
                  <c:v>42416</c:v>
                </c:pt>
                <c:pt idx="403">
                  <c:v>42417</c:v>
                </c:pt>
                <c:pt idx="404">
                  <c:v>42418</c:v>
                </c:pt>
                <c:pt idx="405">
                  <c:v>42419</c:v>
                </c:pt>
                <c:pt idx="406">
                  <c:v>42420</c:v>
                </c:pt>
                <c:pt idx="407">
                  <c:v>42421</c:v>
                </c:pt>
                <c:pt idx="408">
                  <c:v>42422</c:v>
                </c:pt>
                <c:pt idx="409">
                  <c:v>42423</c:v>
                </c:pt>
                <c:pt idx="410">
                  <c:v>42424</c:v>
                </c:pt>
                <c:pt idx="411">
                  <c:v>42425</c:v>
                </c:pt>
                <c:pt idx="412">
                  <c:v>42426</c:v>
                </c:pt>
                <c:pt idx="413">
                  <c:v>42427</c:v>
                </c:pt>
                <c:pt idx="414">
                  <c:v>42428</c:v>
                </c:pt>
                <c:pt idx="415">
                  <c:v>42429</c:v>
                </c:pt>
                <c:pt idx="416">
                  <c:v>42430</c:v>
                </c:pt>
                <c:pt idx="417">
                  <c:v>42431</c:v>
                </c:pt>
                <c:pt idx="418">
                  <c:v>42432</c:v>
                </c:pt>
                <c:pt idx="419">
                  <c:v>42433</c:v>
                </c:pt>
                <c:pt idx="420">
                  <c:v>42434</c:v>
                </c:pt>
                <c:pt idx="421">
                  <c:v>42435</c:v>
                </c:pt>
                <c:pt idx="422">
                  <c:v>42436</c:v>
                </c:pt>
                <c:pt idx="423">
                  <c:v>42437</c:v>
                </c:pt>
                <c:pt idx="424">
                  <c:v>42438</c:v>
                </c:pt>
                <c:pt idx="425">
                  <c:v>42439</c:v>
                </c:pt>
                <c:pt idx="426">
                  <c:v>42440</c:v>
                </c:pt>
                <c:pt idx="427">
                  <c:v>42441</c:v>
                </c:pt>
                <c:pt idx="428">
                  <c:v>42442</c:v>
                </c:pt>
                <c:pt idx="429">
                  <c:v>42443</c:v>
                </c:pt>
                <c:pt idx="430">
                  <c:v>42444</c:v>
                </c:pt>
                <c:pt idx="431">
                  <c:v>42445</c:v>
                </c:pt>
                <c:pt idx="432">
                  <c:v>42446</c:v>
                </c:pt>
                <c:pt idx="433">
                  <c:v>42447</c:v>
                </c:pt>
                <c:pt idx="434">
                  <c:v>42448</c:v>
                </c:pt>
                <c:pt idx="435">
                  <c:v>42449</c:v>
                </c:pt>
                <c:pt idx="436">
                  <c:v>42450</c:v>
                </c:pt>
                <c:pt idx="437">
                  <c:v>42451</c:v>
                </c:pt>
                <c:pt idx="438">
                  <c:v>42452</c:v>
                </c:pt>
                <c:pt idx="439">
                  <c:v>42453</c:v>
                </c:pt>
                <c:pt idx="440">
                  <c:v>42454</c:v>
                </c:pt>
                <c:pt idx="441">
                  <c:v>42455</c:v>
                </c:pt>
                <c:pt idx="442">
                  <c:v>42456</c:v>
                </c:pt>
                <c:pt idx="443">
                  <c:v>42457</c:v>
                </c:pt>
                <c:pt idx="444">
                  <c:v>42458</c:v>
                </c:pt>
                <c:pt idx="445">
                  <c:v>42459</c:v>
                </c:pt>
                <c:pt idx="446">
                  <c:v>42460</c:v>
                </c:pt>
                <c:pt idx="447">
                  <c:v>42461</c:v>
                </c:pt>
                <c:pt idx="448">
                  <c:v>42462</c:v>
                </c:pt>
                <c:pt idx="449">
                  <c:v>42463</c:v>
                </c:pt>
                <c:pt idx="450">
                  <c:v>42464</c:v>
                </c:pt>
                <c:pt idx="451">
                  <c:v>42465</c:v>
                </c:pt>
                <c:pt idx="452">
                  <c:v>42466</c:v>
                </c:pt>
                <c:pt idx="453">
                  <c:v>42467</c:v>
                </c:pt>
                <c:pt idx="454">
                  <c:v>42468</c:v>
                </c:pt>
                <c:pt idx="455">
                  <c:v>42469</c:v>
                </c:pt>
                <c:pt idx="456">
                  <c:v>42470</c:v>
                </c:pt>
                <c:pt idx="457">
                  <c:v>42471</c:v>
                </c:pt>
                <c:pt idx="458">
                  <c:v>42472</c:v>
                </c:pt>
                <c:pt idx="459">
                  <c:v>42473</c:v>
                </c:pt>
                <c:pt idx="460">
                  <c:v>42474</c:v>
                </c:pt>
                <c:pt idx="461">
                  <c:v>42475</c:v>
                </c:pt>
                <c:pt idx="462">
                  <c:v>42476</c:v>
                </c:pt>
                <c:pt idx="463">
                  <c:v>42477</c:v>
                </c:pt>
                <c:pt idx="464">
                  <c:v>42478</c:v>
                </c:pt>
                <c:pt idx="465">
                  <c:v>42479</c:v>
                </c:pt>
                <c:pt idx="466">
                  <c:v>42480</c:v>
                </c:pt>
                <c:pt idx="467">
                  <c:v>42481</c:v>
                </c:pt>
                <c:pt idx="468">
                  <c:v>42482</c:v>
                </c:pt>
                <c:pt idx="469">
                  <c:v>42483</c:v>
                </c:pt>
                <c:pt idx="470">
                  <c:v>42484</c:v>
                </c:pt>
                <c:pt idx="471">
                  <c:v>42485</c:v>
                </c:pt>
                <c:pt idx="472">
                  <c:v>42486</c:v>
                </c:pt>
                <c:pt idx="473">
                  <c:v>42487</c:v>
                </c:pt>
                <c:pt idx="474">
                  <c:v>42488</c:v>
                </c:pt>
                <c:pt idx="475">
                  <c:v>42489</c:v>
                </c:pt>
                <c:pt idx="476">
                  <c:v>42490</c:v>
                </c:pt>
                <c:pt idx="477">
                  <c:v>42491</c:v>
                </c:pt>
                <c:pt idx="478">
                  <c:v>42492</c:v>
                </c:pt>
                <c:pt idx="479">
                  <c:v>42493</c:v>
                </c:pt>
                <c:pt idx="480">
                  <c:v>42494</c:v>
                </c:pt>
                <c:pt idx="481">
                  <c:v>42495</c:v>
                </c:pt>
                <c:pt idx="482">
                  <c:v>42496</c:v>
                </c:pt>
                <c:pt idx="483">
                  <c:v>42497</c:v>
                </c:pt>
                <c:pt idx="484">
                  <c:v>42498</c:v>
                </c:pt>
                <c:pt idx="485">
                  <c:v>42499</c:v>
                </c:pt>
                <c:pt idx="486">
                  <c:v>42500</c:v>
                </c:pt>
                <c:pt idx="487">
                  <c:v>42501</c:v>
                </c:pt>
                <c:pt idx="488">
                  <c:v>42502</c:v>
                </c:pt>
                <c:pt idx="489">
                  <c:v>42503</c:v>
                </c:pt>
                <c:pt idx="490">
                  <c:v>42504</c:v>
                </c:pt>
                <c:pt idx="491">
                  <c:v>42505</c:v>
                </c:pt>
                <c:pt idx="492">
                  <c:v>42506</c:v>
                </c:pt>
                <c:pt idx="493">
                  <c:v>42507</c:v>
                </c:pt>
                <c:pt idx="494">
                  <c:v>42508</c:v>
                </c:pt>
                <c:pt idx="495">
                  <c:v>42509</c:v>
                </c:pt>
                <c:pt idx="496">
                  <c:v>42510</c:v>
                </c:pt>
                <c:pt idx="497">
                  <c:v>42511</c:v>
                </c:pt>
                <c:pt idx="498">
                  <c:v>42512</c:v>
                </c:pt>
                <c:pt idx="499">
                  <c:v>42513</c:v>
                </c:pt>
                <c:pt idx="500">
                  <c:v>42514</c:v>
                </c:pt>
                <c:pt idx="501">
                  <c:v>42515</c:v>
                </c:pt>
                <c:pt idx="502">
                  <c:v>42516</c:v>
                </c:pt>
                <c:pt idx="503">
                  <c:v>42517</c:v>
                </c:pt>
                <c:pt idx="504">
                  <c:v>42518</c:v>
                </c:pt>
                <c:pt idx="505">
                  <c:v>42519</c:v>
                </c:pt>
                <c:pt idx="506">
                  <c:v>42520</c:v>
                </c:pt>
                <c:pt idx="507">
                  <c:v>42521</c:v>
                </c:pt>
                <c:pt idx="508">
                  <c:v>42522</c:v>
                </c:pt>
                <c:pt idx="509">
                  <c:v>42523</c:v>
                </c:pt>
                <c:pt idx="510">
                  <c:v>42524</c:v>
                </c:pt>
                <c:pt idx="511">
                  <c:v>42525</c:v>
                </c:pt>
                <c:pt idx="512">
                  <c:v>42526</c:v>
                </c:pt>
                <c:pt idx="513">
                  <c:v>42527</c:v>
                </c:pt>
                <c:pt idx="514">
                  <c:v>42528</c:v>
                </c:pt>
                <c:pt idx="515">
                  <c:v>42529</c:v>
                </c:pt>
                <c:pt idx="516">
                  <c:v>42530</c:v>
                </c:pt>
                <c:pt idx="517">
                  <c:v>42531</c:v>
                </c:pt>
                <c:pt idx="518">
                  <c:v>42532</c:v>
                </c:pt>
                <c:pt idx="519">
                  <c:v>42533</c:v>
                </c:pt>
                <c:pt idx="520">
                  <c:v>42534</c:v>
                </c:pt>
                <c:pt idx="521">
                  <c:v>42535</c:v>
                </c:pt>
                <c:pt idx="522">
                  <c:v>42536</c:v>
                </c:pt>
                <c:pt idx="523">
                  <c:v>42537</c:v>
                </c:pt>
                <c:pt idx="524">
                  <c:v>42538</c:v>
                </c:pt>
                <c:pt idx="525">
                  <c:v>42539</c:v>
                </c:pt>
                <c:pt idx="526">
                  <c:v>42540</c:v>
                </c:pt>
                <c:pt idx="527">
                  <c:v>42541</c:v>
                </c:pt>
                <c:pt idx="528">
                  <c:v>42542</c:v>
                </c:pt>
                <c:pt idx="529">
                  <c:v>42543</c:v>
                </c:pt>
                <c:pt idx="530">
                  <c:v>42544</c:v>
                </c:pt>
                <c:pt idx="531">
                  <c:v>42545</c:v>
                </c:pt>
                <c:pt idx="532">
                  <c:v>42546</c:v>
                </c:pt>
                <c:pt idx="533">
                  <c:v>42547</c:v>
                </c:pt>
                <c:pt idx="534">
                  <c:v>42548</c:v>
                </c:pt>
                <c:pt idx="535">
                  <c:v>42549</c:v>
                </c:pt>
                <c:pt idx="536">
                  <c:v>42550</c:v>
                </c:pt>
                <c:pt idx="537">
                  <c:v>42551</c:v>
                </c:pt>
                <c:pt idx="538">
                  <c:v>42552</c:v>
                </c:pt>
                <c:pt idx="539">
                  <c:v>42553</c:v>
                </c:pt>
                <c:pt idx="540">
                  <c:v>42554</c:v>
                </c:pt>
                <c:pt idx="541">
                  <c:v>42555</c:v>
                </c:pt>
                <c:pt idx="542">
                  <c:v>42556</c:v>
                </c:pt>
                <c:pt idx="543">
                  <c:v>42557</c:v>
                </c:pt>
                <c:pt idx="544">
                  <c:v>42558</c:v>
                </c:pt>
                <c:pt idx="545">
                  <c:v>42559</c:v>
                </c:pt>
                <c:pt idx="546">
                  <c:v>42560</c:v>
                </c:pt>
                <c:pt idx="547">
                  <c:v>42561</c:v>
                </c:pt>
                <c:pt idx="548">
                  <c:v>42562</c:v>
                </c:pt>
                <c:pt idx="549">
                  <c:v>42563</c:v>
                </c:pt>
                <c:pt idx="550">
                  <c:v>42564</c:v>
                </c:pt>
                <c:pt idx="551">
                  <c:v>42565</c:v>
                </c:pt>
                <c:pt idx="552">
                  <c:v>42566</c:v>
                </c:pt>
                <c:pt idx="553">
                  <c:v>42567</c:v>
                </c:pt>
                <c:pt idx="554">
                  <c:v>42568</c:v>
                </c:pt>
                <c:pt idx="555">
                  <c:v>42569</c:v>
                </c:pt>
                <c:pt idx="556">
                  <c:v>42570</c:v>
                </c:pt>
                <c:pt idx="557">
                  <c:v>42571</c:v>
                </c:pt>
                <c:pt idx="558">
                  <c:v>42572</c:v>
                </c:pt>
                <c:pt idx="559">
                  <c:v>42573</c:v>
                </c:pt>
                <c:pt idx="560">
                  <c:v>42574</c:v>
                </c:pt>
                <c:pt idx="561">
                  <c:v>42575</c:v>
                </c:pt>
                <c:pt idx="562">
                  <c:v>42576</c:v>
                </c:pt>
                <c:pt idx="563">
                  <c:v>42577</c:v>
                </c:pt>
                <c:pt idx="564">
                  <c:v>42578</c:v>
                </c:pt>
                <c:pt idx="565">
                  <c:v>42579</c:v>
                </c:pt>
                <c:pt idx="566">
                  <c:v>42580</c:v>
                </c:pt>
                <c:pt idx="567">
                  <c:v>42581</c:v>
                </c:pt>
                <c:pt idx="568">
                  <c:v>42582</c:v>
                </c:pt>
                <c:pt idx="569">
                  <c:v>42583</c:v>
                </c:pt>
                <c:pt idx="570">
                  <c:v>42584</c:v>
                </c:pt>
                <c:pt idx="571">
                  <c:v>42585</c:v>
                </c:pt>
                <c:pt idx="572">
                  <c:v>42586</c:v>
                </c:pt>
                <c:pt idx="573">
                  <c:v>42587</c:v>
                </c:pt>
                <c:pt idx="574">
                  <c:v>42588</c:v>
                </c:pt>
                <c:pt idx="575">
                  <c:v>42589</c:v>
                </c:pt>
                <c:pt idx="576">
                  <c:v>42590</c:v>
                </c:pt>
                <c:pt idx="577">
                  <c:v>42591</c:v>
                </c:pt>
                <c:pt idx="578">
                  <c:v>42592</c:v>
                </c:pt>
                <c:pt idx="579">
                  <c:v>42593</c:v>
                </c:pt>
                <c:pt idx="580">
                  <c:v>42594</c:v>
                </c:pt>
                <c:pt idx="581">
                  <c:v>42595</c:v>
                </c:pt>
                <c:pt idx="582">
                  <c:v>42596</c:v>
                </c:pt>
                <c:pt idx="583">
                  <c:v>42597</c:v>
                </c:pt>
                <c:pt idx="584">
                  <c:v>42598</c:v>
                </c:pt>
                <c:pt idx="585">
                  <c:v>42599</c:v>
                </c:pt>
                <c:pt idx="586">
                  <c:v>42600</c:v>
                </c:pt>
                <c:pt idx="587">
                  <c:v>42601</c:v>
                </c:pt>
                <c:pt idx="588">
                  <c:v>42602</c:v>
                </c:pt>
                <c:pt idx="589">
                  <c:v>42603</c:v>
                </c:pt>
                <c:pt idx="590">
                  <c:v>42604</c:v>
                </c:pt>
                <c:pt idx="591">
                  <c:v>42605</c:v>
                </c:pt>
                <c:pt idx="592">
                  <c:v>42606</c:v>
                </c:pt>
                <c:pt idx="593">
                  <c:v>42607</c:v>
                </c:pt>
                <c:pt idx="594">
                  <c:v>42608</c:v>
                </c:pt>
                <c:pt idx="595">
                  <c:v>42609</c:v>
                </c:pt>
                <c:pt idx="596">
                  <c:v>42610</c:v>
                </c:pt>
                <c:pt idx="597">
                  <c:v>42611</c:v>
                </c:pt>
                <c:pt idx="598">
                  <c:v>42612</c:v>
                </c:pt>
                <c:pt idx="599">
                  <c:v>42613</c:v>
                </c:pt>
                <c:pt idx="600">
                  <c:v>42614</c:v>
                </c:pt>
                <c:pt idx="601">
                  <c:v>42615</c:v>
                </c:pt>
                <c:pt idx="602">
                  <c:v>42616</c:v>
                </c:pt>
                <c:pt idx="603">
                  <c:v>42617</c:v>
                </c:pt>
                <c:pt idx="604">
                  <c:v>42618</c:v>
                </c:pt>
                <c:pt idx="605">
                  <c:v>42619</c:v>
                </c:pt>
                <c:pt idx="606">
                  <c:v>42620</c:v>
                </c:pt>
                <c:pt idx="607">
                  <c:v>42621</c:v>
                </c:pt>
                <c:pt idx="608">
                  <c:v>42622</c:v>
                </c:pt>
                <c:pt idx="609">
                  <c:v>42623</c:v>
                </c:pt>
                <c:pt idx="610">
                  <c:v>42624</c:v>
                </c:pt>
                <c:pt idx="611">
                  <c:v>42625</c:v>
                </c:pt>
                <c:pt idx="612">
                  <c:v>42626</c:v>
                </c:pt>
                <c:pt idx="613">
                  <c:v>42627</c:v>
                </c:pt>
                <c:pt idx="614">
                  <c:v>42628</c:v>
                </c:pt>
                <c:pt idx="615">
                  <c:v>42629</c:v>
                </c:pt>
                <c:pt idx="616">
                  <c:v>42630</c:v>
                </c:pt>
                <c:pt idx="617">
                  <c:v>42631</c:v>
                </c:pt>
                <c:pt idx="618">
                  <c:v>42632</c:v>
                </c:pt>
                <c:pt idx="619">
                  <c:v>42633</c:v>
                </c:pt>
                <c:pt idx="620">
                  <c:v>42634</c:v>
                </c:pt>
                <c:pt idx="621">
                  <c:v>42635</c:v>
                </c:pt>
                <c:pt idx="622">
                  <c:v>42636</c:v>
                </c:pt>
                <c:pt idx="623">
                  <c:v>42637</c:v>
                </c:pt>
                <c:pt idx="624">
                  <c:v>42638</c:v>
                </c:pt>
                <c:pt idx="625">
                  <c:v>42639</c:v>
                </c:pt>
                <c:pt idx="626">
                  <c:v>42640</c:v>
                </c:pt>
                <c:pt idx="627">
                  <c:v>42641</c:v>
                </c:pt>
                <c:pt idx="628">
                  <c:v>42642</c:v>
                </c:pt>
                <c:pt idx="629">
                  <c:v>42643</c:v>
                </c:pt>
                <c:pt idx="630">
                  <c:v>42644</c:v>
                </c:pt>
                <c:pt idx="631">
                  <c:v>42645</c:v>
                </c:pt>
                <c:pt idx="632">
                  <c:v>42646</c:v>
                </c:pt>
                <c:pt idx="633">
                  <c:v>42647</c:v>
                </c:pt>
                <c:pt idx="634">
                  <c:v>42648</c:v>
                </c:pt>
                <c:pt idx="635">
                  <c:v>42649</c:v>
                </c:pt>
                <c:pt idx="636">
                  <c:v>42650</c:v>
                </c:pt>
                <c:pt idx="637">
                  <c:v>42651</c:v>
                </c:pt>
                <c:pt idx="638">
                  <c:v>42652</c:v>
                </c:pt>
                <c:pt idx="639">
                  <c:v>42653</c:v>
                </c:pt>
                <c:pt idx="640">
                  <c:v>42654</c:v>
                </c:pt>
                <c:pt idx="641">
                  <c:v>42655</c:v>
                </c:pt>
                <c:pt idx="642">
                  <c:v>42656</c:v>
                </c:pt>
                <c:pt idx="643">
                  <c:v>42657</c:v>
                </c:pt>
                <c:pt idx="644">
                  <c:v>42658</c:v>
                </c:pt>
                <c:pt idx="645">
                  <c:v>42659</c:v>
                </c:pt>
                <c:pt idx="646">
                  <c:v>42660</c:v>
                </c:pt>
                <c:pt idx="647">
                  <c:v>42661</c:v>
                </c:pt>
                <c:pt idx="648">
                  <c:v>42662</c:v>
                </c:pt>
                <c:pt idx="649">
                  <c:v>42663</c:v>
                </c:pt>
                <c:pt idx="650">
                  <c:v>42664</c:v>
                </c:pt>
                <c:pt idx="651">
                  <c:v>42665</c:v>
                </c:pt>
                <c:pt idx="652">
                  <c:v>42666</c:v>
                </c:pt>
                <c:pt idx="653">
                  <c:v>42667</c:v>
                </c:pt>
                <c:pt idx="654">
                  <c:v>42668</c:v>
                </c:pt>
                <c:pt idx="655">
                  <c:v>42669</c:v>
                </c:pt>
                <c:pt idx="656">
                  <c:v>42670</c:v>
                </c:pt>
                <c:pt idx="657">
                  <c:v>42671</c:v>
                </c:pt>
                <c:pt idx="658">
                  <c:v>42672</c:v>
                </c:pt>
                <c:pt idx="659">
                  <c:v>42673</c:v>
                </c:pt>
                <c:pt idx="660">
                  <c:v>42674</c:v>
                </c:pt>
                <c:pt idx="661">
                  <c:v>42675</c:v>
                </c:pt>
                <c:pt idx="662">
                  <c:v>42676</c:v>
                </c:pt>
                <c:pt idx="663">
                  <c:v>42677</c:v>
                </c:pt>
                <c:pt idx="664">
                  <c:v>42678</c:v>
                </c:pt>
                <c:pt idx="665">
                  <c:v>42679</c:v>
                </c:pt>
                <c:pt idx="666">
                  <c:v>42680</c:v>
                </c:pt>
                <c:pt idx="667">
                  <c:v>42681</c:v>
                </c:pt>
                <c:pt idx="668">
                  <c:v>42682</c:v>
                </c:pt>
                <c:pt idx="669">
                  <c:v>42683</c:v>
                </c:pt>
                <c:pt idx="670">
                  <c:v>42684</c:v>
                </c:pt>
                <c:pt idx="671">
                  <c:v>42685</c:v>
                </c:pt>
                <c:pt idx="672">
                  <c:v>42686</c:v>
                </c:pt>
                <c:pt idx="673">
                  <c:v>42687</c:v>
                </c:pt>
                <c:pt idx="674">
                  <c:v>42688</c:v>
                </c:pt>
                <c:pt idx="675">
                  <c:v>42689</c:v>
                </c:pt>
                <c:pt idx="676">
                  <c:v>42690</c:v>
                </c:pt>
                <c:pt idx="677">
                  <c:v>42691</c:v>
                </c:pt>
                <c:pt idx="678">
                  <c:v>42692</c:v>
                </c:pt>
                <c:pt idx="679">
                  <c:v>42693</c:v>
                </c:pt>
                <c:pt idx="680">
                  <c:v>42694</c:v>
                </c:pt>
                <c:pt idx="681">
                  <c:v>42695</c:v>
                </c:pt>
                <c:pt idx="682">
                  <c:v>42696</c:v>
                </c:pt>
                <c:pt idx="683">
                  <c:v>42697</c:v>
                </c:pt>
                <c:pt idx="684">
                  <c:v>42698</c:v>
                </c:pt>
                <c:pt idx="685">
                  <c:v>42699</c:v>
                </c:pt>
                <c:pt idx="686">
                  <c:v>42700</c:v>
                </c:pt>
                <c:pt idx="687">
                  <c:v>42701</c:v>
                </c:pt>
                <c:pt idx="688">
                  <c:v>42702</c:v>
                </c:pt>
                <c:pt idx="689">
                  <c:v>42703</c:v>
                </c:pt>
                <c:pt idx="690">
                  <c:v>42704</c:v>
                </c:pt>
                <c:pt idx="691">
                  <c:v>42705</c:v>
                </c:pt>
                <c:pt idx="692">
                  <c:v>42706</c:v>
                </c:pt>
                <c:pt idx="693">
                  <c:v>42707</c:v>
                </c:pt>
                <c:pt idx="694">
                  <c:v>42708</c:v>
                </c:pt>
                <c:pt idx="695">
                  <c:v>42709</c:v>
                </c:pt>
                <c:pt idx="696">
                  <c:v>42710</c:v>
                </c:pt>
                <c:pt idx="697">
                  <c:v>42711</c:v>
                </c:pt>
                <c:pt idx="698">
                  <c:v>42712</c:v>
                </c:pt>
                <c:pt idx="699">
                  <c:v>42713</c:v>
                </c:pt>
                <c:pt idx="700">
                  <c:v>42714</c:v>
                </c:pt>
                <c:pt idx="701">
                  <c:v>42715</c:v>
                </c:pt>
                <c:pt idx="702">
                  <c:v>42716</c:v>
                </c:pt>
                <c:pt idx="703">
                  <c:v>42717</c:v>
                </c:pt>
                <c:pt idx="704">
                  <c:v>42718</c:v>
                </c:pt>
                <c:pt idx="705">
                  <c:v>42719</c:v>
                </c:pt>
                <c:pt idx="706">
                  <c:v>42720</c:v>
                </c:pt>
                <c:pt idx="707">
                  <c:v>42721</c:v>
                </c:pt>
                <c:pt idx="708">
                  <c:v>42722</c:v>
                </c:pt>
                <c:pt idx="709">
                  <c:v>42723</c:v>
                </c:pt>
                <c:pt idx="710">
                  <c:v>42724</c:v>
                </c:pt>
                <c:pt idx="711">
                  <c:v>42725</c:v>
                </c:pt>
                <c:pt idx="712">
                  <c:v>42726</c:v>
                </c:pt>
                <c:pt idx="713">
                  <c:v>42727</c:v>
                </c:pt>
                <c:pt idx="714">
                  <c:v>42728</c:v>
                </c:pt>
                <c:pt idx="715">
                  <c:v>42729</c:v>
                </c:pt>
                <c:pt idx="716">
                  <c:v>42730</c:v>
                </c:pt>
                <c:pt idx="717">
                  <c:v>42731</c:v>
                </c:pt>
                <c:pt idx="718">
                  <c:v>42732</c:v>
                </c:pt>
                <c:pt idx="719">
                  <c:v>42733</c:v>
                </c:pt>
                <c:pt idx="720">
                  <c:v>42734</c:v>
                </c:pt>
                <c:pt idx="721">
                  <c:v>42735</c:v>
                </c:pt>
                <c:pt idx="722">
                  <c:v>42736</c:v>
                </c:pt>
                <c:pt idx="723">
                  <c:v>42737</c:v>
                </c:pt>
                <c:pt idx="724">
                  <c:v>42738</c:v>
                </c:pt>
                <c:pt idx="725">
                  <c:v>42739</c:v>
                </c:pt>
                <c:pt idx="726">
                  <c:v>42740</c:v>
                </c:pt>
                <c:pt idx="727">
                  <c:v>42741</c:v>
                </c:pt>
                <c:pt idx="728">
                  <c:v>42742</c:v>
                </c:pt>
                <c:pt idx="729">
                  <c:v>42743</c:v>
                </c:pt>
                <c:pt idx="730">
                  <c:v>42744</c:v>
                </c:pt>
                <c:pt idx="731">
                  <c:v>42745</c:v>
                </c:pt>
                <c:pt idx="732">
                  <c:v>42746</c:v>
                </c:pt>
                <c:pt idx="733">
                  <c:v>42747</c:v>
                </c:pt>
                <c:pt idx="734">
                  <c:v>42748</c:v>
                </c:pt>
                <c:pt idx="735">
                  <c:v>42749</c:v>
                </c:pt>
                <c:pt idx="736">
                  <c:v>42750</c:v>
                </c:pt>
                <c:pt idx="737">
                  <c:v>42751</c:v>
                </c:pt>
                <c:pt idx="738">
                  <c:v>42752</c:v>
                </c:pt>
                <c:pt idx="739">
                  <c:v>42753</c:v>
                </c:pt>
                <c:pt idx="740">
                  <c:v>42754</c:v>
                </c:pt>
                <c:pt idx="741">
                  <c:v>42755</c:v>
                </c:pt>
                <c:pt idx="742">
                  <c:v>42756</c:v>
                </c:pt>
                <c:pt idx="743">
                  <c:v>42757</c:v>
                </c:pt>
                <c:pt idx="744">
                  <c:v>42758</c:v>
                </c:pt>
                <c:pt idx="745">
                  <c:v>42759</c:v>
                </c:pt>
                <c:pt idx="746">
                  <c:v>42760</c:v>
                </c:pt>
                <c:pt idx="747">
                  <c:v>42761</c:v>
                </c:pt>
                <c:pt idx="748">
                  <c:v>42762</c:v>
                </c:pt>
                <c:pt idx="749">
                  <c:v>42763</c:v>
                </c:pt>
                <c:pt idx="750">
                  <c:v>42764</c:v>
                </c:pt>
                <c:pt idx="751">
                  <c:v>42765</c:v>
                </c:pt>
                <c:pt idx="752">
                  <c:v>42766</c:v>
                </c:pt>
                <c:pt idx="753">
                  <c:v>42767</c:v>
                </c:pt>
                <c:pt idx="754">
                  <c:v>42768</c:v>
                </c:pt>
                <c:pt idx="755">
                  <c:v>42769</c:v>
                </c:pt>
                <c:pt idx="756">
                  <c:v>42770</c:v>
                </c:pt>
                <c:pt idx="757">
                  <c:v>42771</c:v>
                </c:pt>
                <c:pt idx="758">
                  <c:v>42772</c:v>
                </c:pt>
                <c:pt idx="759">
                  <c:v>42773</c:v>
                </c:pt>
                <c:pt idx="760">
                  <c:v>42774</c:v>
                </c:pt>
                <c:pt idx="761">
                  <c:v>42775</c:v>
                </c:pt>
                <c:pt idx="762">
                  <c:v>42776</c:v>
                </c:pt>
                <c:pt idx="763">
                  <c:v>42777</c:v>
                </c:pt>
                <c:pt idx="764">
                  <c:v>42778</c:v>
                </c:pt>
                <c:pt idx="765">
                  <c:v>42779</c:v>
                </c:pt>
                <c:pt idx="766">
                  <c:v>42780</c:v>
                </c:pt>
                <c:pt idx="767">
                  <c:v>42781</c:v>
                </c:pt>
                <c:pt idx="768">
                  <c:v>42782</c:v>
                </c:pt>
                <c:pt idx="769">
                  <c:v>42783</c:v>
                </c:pt>
                <c:pt idx="770">
                  <c:v>42784</c:v>
                </c:pt>
                <c:pt idx="771">
                  <c:v>42785</c:v>
                </c:pt>
                <c:pt idx="772">
                  <c:v>42786</c:v>
                </c:pt>
                <c:pt idx="773">
                  <c:v>42787</c:v>
                </c:pt>
                <c:pt idx="774">
                  <c:v>42788</c:v>
                </c:pt>
                <c:pt idx="775">
                  <c:v>42789</c:v>
                </c:pt>
                <c:pt idx="776">
                  <c:v>42790</c:v>
                </c:pt>
                <c:pt idx="777">
                  <c:v>42791</c:v>
                </c:pt>
                <c:pt idx="778">
                  <c:v>42792</c:v>
                </c:pt>
                <c:pt idx="779">
                  <c:v>42793</c:v>
                </c:pt>
                <c:pt idx="780">
                  <c:v>42794</c:v>
                </c:pt>
                <c:pt idx="781">
                  <c:v>42795</c:v>
                </c:pt>
                <c:pt idx="782">
                  <c:v>42796</c:v>
                </c:pt>
                <c:pt idx="783">
                  <c:v>42797</c:v>
                </c:pt>
                <c:pt idx="784">
                  <c:v>42798</c:v>
                </c:pt>
                <c:pt idx="785">
                  <c:v>42799</c:v>
                </c:pt>
                <c:pt idx="786">
                  <c:v>42800</c:v>
                </c:pt>
                <c:pt idx="787">
                  <c:v>42801</c:v>
                </c:pt>
                <c:pt idx="788">
                  <c:v>42802</c:v>
                </c:pt>
                <c:pt idx="789">
                  <c:v>42803</c:v>
                </c:pt>
                <c:pt idx="790">
                  <c:v>42804</c:v>
                </c:pt>
                <c:pt idx="791">
                  <c:v>42805</c:v>
                </c:pt>
                <c:pt idx="792">
                  <c:v>42806</c:v>
                </c:pt>
                <c:pt idx="793">
                  <c:v>42807</c:v>
                </c:pt>
                <c:pt idx="794">
                  <c:v>42808</c:v>
                </c:pt>
                <c:pt idx="795">
                  <c:v>42809</c:v>
                </c:pt>
                <c:pt idx="796">
                  <c:v>42810</c:v>
                </c:pt>
                <c:pt idx="797">
                  <c:v>42811</c:v>
                </c:pt>
                <c:pt idx="798">
                  <c:v>42812</c:v>
                </c:pt>
                <c:pt idx="799">
                  <c:v>42813</c:v>
                </c:pt>
                <c:pt idx="800">
                  <c:v>42814</c:v>
                </c:pt>
                <c:pt idx="801">
                  <c:v>42815</c:v>
                </c:pt>
                <c:pt idx="802">
                  <c:v>42816</c:v>
                </c:pt>
                <c:pt idx="803">
                  <c:v>42817</c:v>
                </c:pt>
                <c:pt idx="804">
                  <c:v>42818</c:v>
                </c:pt>
                <c:pt idx="805">
                  <c:v>42819</c:v>
                </c:pt>
                <c:pt idx="806">
                  <c:v>42820</c:v>
                </c:pt>
                <c:pt idx="807">
                  <c:v>42821</c:v>
                </c:pt>
                <c:pt idx="808">
                  <c:v>42822</c:v>
                </c:pt>
                <c:pt idx="809">
                  <c:v>42823</c:v>
                </c:pt>
                <c:pt idx="810">
                  <c:v>42824</c:v>
                </c:pt>
                <c:pt idx="811">
                  <c:v>42825</c:v>
                </c:pt>
                <c:pt idx="812">
                  <c:v>42826</c:v>
                </c:pt>
                <c:pt idx="813">
                  <c:v>42827</c:v>
                </c:pt>
                <c:pt idx="814">
                  <c:v>42828</c:v>
                </c:pt>
                <c:pt idx="815">
                  <c:v>42829</c:v>
                </c:pt>
                <c:pt idx="816">
                  <c:v>42830</c:v>
                </c:pt>
                <c:pt idx="817">
                  <c:v>42831</c:v>
                </c:pt>
                <c:pt idx="818">
                  <c:v>42832</c:v>
                </c:pt>
                <c:pt idx="819">
                  <c:v>42833</c:v>
                </c:pt>
                <c:pt idx="820">
                  <c:v>42834</c:v>
                </c:pt>
                <c:pt idx="821">
                  <c:v>42835</c:v>
                </c:pt>
                <c:pt idx="822">
                  <c:v>42836</c:v>
                </c:pt>
                <c:pt idx="823">
                  <c:v>42837</c:v>
                </c:pt>
                <c:pt idx="824">
                  <c:v>42838</c:v>
                </c:pt>
                <c:pt idx="825">
                  <c:v>42839</c:v>
                </c:pt>
                <c:pt idx="826">
                  <c:v>42840</c:v>
                </c:pt>
                <c:pt idx="827">
                  <c:v>42841</c:v>
                </c:pt>
                <c:pt idx="828">
                  <c:v>42842</c:v>
                </c:pt>
                <c:pt idx="829">
                  <c:v>42843</c:v>
                </c:pt>
                <c:pt idx="830">
                  <c:v>42844</c:v>
                </c:pt>
                <c:pt idx="831">
                  <c:v>42845</c:v>
                </c:pt>
                <c:pt idx="832">
                  <c:v>42846</c:v>
                </c:pt>
                <c:pt idx="833">
                  <c:v>42847</c:v>
                </c:pt>
                <c:pt idx="834">
                  <c:v>42848</c:v>
                </c:pt>
                <c:pt idx="835">
                  <c:v>42849</c:v>
                </c:pt>
                <c:pt idx="836">
                  <c:v>42850</c:v>
                </c:pt>
                <c:pt idx="837">
                  <c:v>42851</c:v>
                </c:pt>
                <c:pt idx="838">
                  <c:v>42852</c:v>
                </c:pt>
                <c:pt idx="839">
                  <c:v>42853</c:v>
                </c:pt>
                <c:pt idx="840">
                  <c:v>42854</c:v>
                </c:pt>
                <c:pt idx="841">
                  <c:v>42855</c:v>
                </c:pt>
                <c:pt idx="842">
                  <c:v>42856</c:v>
                </c:pt>
                <c:pt idx="843">
                  <c:v>42857</c:v>
                </c:pt>
                <c:pt idx="844">
                  <c:v>42858</c:v>
                </c:pt>
                <c:pt idx="845">
                  <c:v>42859</c:v>
                </c:pt>
                <c:pt idx="846">
                  <c:v>42860</c:v>
                </c:pt>
                <c:pt idx="847">
                  <c:v>42861</c:v>
                </c:pt>
                <c:pt idx="848">
                  <c:v>42862</c:v>
                </c:pt>
                <c:pt idx="849">
                  <c:v>42863</c:v>
                </c:pt>
                <c:pt idx="850">
                  <c:v>42864</c:v>
                </c:pt>
                <c:pt idx="851">
                  <c:v>42865</c:v>
                </c:pt>
                <c:pt idx="852">
                  <c:v>42866</c:v>
                </c:pt>
                <c:pt idx="853">
                  <c:v>42867</c:v>
                </c:pt>
                <c:pt idx="854">
                  <c:v>42868</c:v>
                </c:pt>
                <c:pt idx="855">
                  <c:v>42869</c:v>
                </c:pt>
                <c:pt idx="856">
                  <c:v>42870</c:v>
                </c:pt>
                <c:pt idx="857">
                  <c:v>42871</c:v>
                </c:pt>
                <c:pt idx="858">
                  <c:v>42872</c:v>
                </c:pt>
                <c:pt idx="859">
                  <c:v>42873</c:v>
                </c:pt>
                <c:pt idx="860">
                  <c:v>42874</c:v>
                </c:pt>
                <c:pt idx="861">
                  <c:v>42875</c:v>
                </c:pt>
                <c:pt idx="862">
                  <c:v>42876</c:v>
                </c:pt>
                <c:pt idx="863">
                  <c:v>42877</c:v>
                </c:pt>
                <c:pt idx="864">
                  <c:v>42878</c:v>
                </c:pt>
                <c:pt idx="865">
                  <c:v>42879</c:v>
                </c:pt>
                <c:pt idx="866">
                  <c:v>42880</c:v>
                </c:pt>
                <c:pt idx="867">
                  <c:v>42881</c:v>
                </c:pt>
                <c:pt idx="868">
                  <c:v>42882</c:v>
                </c:pt>
                <c:pt idx="869">
                  <c:v>42883</c:v>
                </c:pt>
                <c:pt idx="870">
                  <c:v>42884</c:v>
                </c:pt>
                <c:pt idx="871">
                  <c:v>42885</c:v>
                </c:pt>
                <c:pt idx="872">
                  <c:v>42886</c:v>
                </c:pt>
                <c:pt idx="873">
                  <c:v>42887</c:v>
                </c:pt>
                <c:pt idx="874">
                  <c:v>42888</c:v>
                </c:pt>
                <c:pt idx="875">
                  <c:v>42889</c:v>
                </c:pt>
                <c:pt idx="876">
                  <c:v>42890</c:v>
                </c:pt>
                <c:pt idx="877">
                  <c:v>42891</c:v>
                </c:pt>
                <c:pt idx="878">
                  <c:v>42892</c:v>
                </c:pt>
                <c:pt idx="879">
                  <c:v>42893</c:v>
                </c:pt>
                <c:pt idx="880">
                  <c:v>42894</c:v>
                </c:pt>
                <c:pt idx="881">
                  <c:v>42895</c:v>
                </c:pt>
                <c:pt idx="882">
                  <c:v>42896</c:v>
                </c:pt>
                <c:pt idx="883">
                  <c:v>42897</c:v>
                </c:pt>
                <c:pt idx="884">
                  <c:v>42898</c:v>
                </c:pt>
                <c:pt idx="885">
                  <c:v>42899</c:v>
                </c:pt>
                <c:pt idx="886">
                  <c:v>42900</c:v>
                </c:pt>
                <c:pt idx="887">
                  <c:v>42901</c:v>
                </c:pt>
                <c:pt idx="888">
                  <c:v>42902</c:v>
                </c:pt>
                <c:pt idx="889">
                  <c:v>42903</c:v>
                </c:pt>
                <c:pt idx="890">
                  <c:v>42904</c:v>
                </c:pt>
                <c:pt idx="891">
                  <c:v>42905</c:v>
                </c:pt>
                <c:pt idx="892">
                  <c:v>42906</c:v>
                </c:pt>
                <c:pt idx="893">
                  <c:v>42907</c:v>
                </c:pt>
                <c:pt idx="894">
                  <c:v>42908</c:v>
                </c:pt>
                <c:pt idx="895">
                  <c:v>42909</c:v>
                </c:pt>
                <c:pt idx="896">
                  <c:v>42910</c:v>
                </c:pt>
                <c:pt idx="897">
                  <c:v>42911</c:v>
                </c:pt>
                <c:pt idx="898">
                  <c:v>42912</c:v>
                </c:pt>
                <c:pt idx="899">
                  <c:v>42913</c:v>
                </c:pt>
                <c:pt idx="900">
                  <c:v>42914</c:v>
                </c:pt>
                <c:pt idx="901">
                  <c:v>42915</c:v>
                </c:pt>
                <c:pt idx="902">
                  <c:v>42916</c:v>
                </c:pt>
                <c:pt idx="903">
                  <c:v>42917</c:v>
                </c:pt>
                <c:pt idx="904">
                  <c:v>42918</c:v>
                </c:pt>
                <c:pt idx="905">
                  <c:v>42919</c:v>
                </c:pt>
                <c:pt idx="906">
                  <c:v>42920</c:v>
                </c:pt>
                <c:pt idx="907">
                  <c:v>42921</c:v>
                </c:pt>
                <c:pt idx="908">
                  <c:v>42922</c:v>
                </c:pt>
                <c:pt idx="909">
                  <c:v>42923</c:v>
                </c:pt>
                <c:pt idx="910">
                  <c:v>42924</c:v>
                </c:pt>
                <c:pt idx="911">
                  <c:v>42925</c:v>
                </c:pt>
                <c:pt idx="912">
                  <c:v>42926</c:v>
                </c:pt>
                <c:pt idx="913">
                  <c:v>42927</c:v>
                </c:pt>
                <c:pt idx="914">
                  <c:v>42928</c:v>
                </c:pt>
                <c:pt idx="915">
                  <c:v>42929</c:v>
                </c:pt>
                <c:pt idx="916">
                  <c:v>42930</c:v>
                </c:pt>
                <c:pt idx="917">
                  <c:v>42931</c:v>
                </c:pt>
                <c:pt idx="918">
                  <c:v>42932</c:v>
                </c:pt>
                <c:pt idx="919">
                  <c:v>42933</c:v>
                </c:pt>
                <c:pt idx="920">
                  <c:v>42934</c:v>
                </c:pt>
                <c:pt idx="921">
                  <c:v>42935</c:v>
                </c:pt>
                <c:pt idx="922">
                  <c:v>42936</c:v>
                </c:pt>
                <c:pt idx="923">
                  <c:v>42937</c:v>
                </c:pt>
                <c:pt idx="924">
                  <c:v>42938</c:v>
                </c:pt>
                <c:pt idx="925">
                  <c:v>42939</c:v>
                </c:pt>
                <c:pt idx="926">
                  <c:v>42940</c:v>
                </c:pt>
                <c:pt idx="927">
                  <c:v>42941</c:v>
                </c:pt>
                <c:pt idx="928">
                  <c:v>42942</c:v>
                </c:pt>
                <c:pt idx="929">
                  <c:v>42943</c:v>
                </c:pt>
                <c:pt idx="930">
                  <c:v>42944</c:v>
                </c:pt>
                <c:pt idx="931">
                  <c:v>42945</c:v>
                </c:pt>
                <c:pt idx="932">
                  <c:v>42946</c:v>
                </c:pt>
                <c:pt idx="933">
                  <c:v>42947</c:v>
                </c:pt>
                <c:pt idx="934">
                  <c:v>42948</c:v>
                </c:pt>
                <c:pt idx="935">
                  <c:v>42949</c:v>
                </c:pt>
                <c:pt idx="936">
                  <c:v>42950</c:v>
                </c:pt>
                <c:pt idx="937">
                  <c:v>42951</c:v>
                </c:pt>
                <c:pt idx="938">
                  <c:v>42952</c:v>
                </c:pt>
                <c:pt idx="939">
                  <c:v>42953</c:v>
                </c:pt>
                <c:pt idx="940">
                  <c:v>42954</c:v>
                </c:pt>
                <c:pt idx="941">
                  <c:v>42955</c:v>
                </c:pt>
                <c:pt idx="942">
                  <c:v>42956</c:v>
                </c:pt>
                <c:pt idx="943">
                  <c:v>42957</c:v>
                </c:pt>
                <c:pt idx="944">
                  <c:v>42958</c:v>
                </c:pt>
                <c:pt idx="945">
                  <c:v>42959</c:v>
                </c:pt>
                <c:pt idx="946">
                  <c:v>42960</c:v>
                </c:pt>
                <c:pt idx="947">
                  <c:v>42961</c:v>
                </c:pt>
                <c:pt idx="948">
                  <c:v>42962</c:v>
                </c:pt>
                <c:pt idx="949">
                  <c:v>42963</c:v>
                </c:pt>
                <c:pt idx="950">
                  <c:v>42964</c:v>
                </c:pt>
                <c:pt idx="951">
                  <c:v>42965</c:v>
                </c:pt>
                <c:pt idx="952">
                  <c:v>42966</c:v>
                </c:pt>
                <c:pt idx="953">
                  <c:v>42967</c:v>
                </c:pt>
                <c:pt idx="954">
                  <c:v>42968</c:v>
                </c:pt>
                <c:pt idx="955">
                  <c:v>42969</c:v>
                </c:pt>
                <c:pt idx="956">
                  <c:v>42970</c:v>
                </c:pt>
                <c:pt idx="957">
                  <c:v>42971</c:v>
                </c:pt>
                <c:pt idx="958">
                  <c:v>42972</c:v>
                </c:pt>
                <c:pt idx="959">
                  <c:v>42973</c:v>
                </c:pt>
                <c:pt idx="960">
                  <c:v>42974</c:v>
                </c:pt>
                <c:pt idx="961">
                  <c:v>42975</c:v>
                </c:pt>
                <c:pt idx="962">
                  <c:v>42976</c:v>
                </c:pt>
                <c:pt idx="963">
                  <c:v>42977</c:v>
                </c:pt>
                <c:pt idx="964">
                  <c:v>42978</c:v>
                </c:pt>
                <c:pt idx="965">
                  <c:v>42979</c:v>
                </c:pt>
                <c:pt idx="966">
                  <c:v>42980</c:v>
                </c:pt>
                <c:pt idx="967">
                  <c:v>42981</c:v>
                </c:pt>
                <c:pt idx="968">
                  <c:v>42982</c:v>
                </c:pt>
                <c:pt idx="969">
                  <c:v>42983</c:v>
                </c:pt>
                <c:pt idx="970">
                  <c:v>42984</c:v>
                </c:pt>
                <c:pt idx="971">
                  <c:v>42985</c:v>
                </c:pt>
                <c:pt idx="972">
                  <c:v>42986</c:v>
                </c:pt>
                <c:pt idx="973">
                  <c:v>42987</c:v>
                </c:pt>
                <c:pt idx="974">
                  <c:v>42988</c:v>
                </c:pt>
                <c:pt idx="975">
                  <c:v>42989</c:v>
                </c:pt>
                <c:pt idx="976">
                  <c:v>42990</c:v>
                </c:pt>
                <c:pt idx="977">
                  <c:v>42991</c:v>
                </c:pt>
                <c:pt idx="978">
                  <c:v>42992</c:v>
                </c:pt>
                <c:pt idx="979">
                  <c:v>42993</c:v>
                </c:pt>
                <c:pt idx="980">
                  <c:v>42994</c:v>
                </c:pt>
                <c:pt idx="981">
                  <c:v>42995</c:v>
                </c:pt>
                <c:pt idx="982">
                  <c:v>42996</c:v>
                </c:pt>
                <c:pt idx="983">
                  <c:v>42997</c:v>
                </c:pt>
                <c:pt idx="984">
                  <c:v>42998</c:v>
                </c:pt>
                <c:pt idx="985">
                  <c:v>42999</c:v>
                </c:pt>
                <c:pt idx="986">
                  <c:v>43000</c:v>
                </c:pt>
                <c:pt idx="987">
                  <c:v>43001</c:v>
                </c:pt>
                <c:pt idx="988">
                  <c:v>43002</c:v>
                </c:pt>
                <c:pt idx="989">
                  <c:v>43003</c:v>
                </c:pt>
                <c:pt idx="990">
                  <c:v>43004</c:v>
                </c:pt>
                <c:pt idx="991">
                  <c:v>43005</c:v>
                </c:pt>
                <c:pt idx="992">
                  <c:v>43006</c:v>
                </c:pt>
                <c:pt idx="993">
                  <c:v>43007</c:v>
                </c:pt>
                <c:pt idx="994">
                  <c:v>43008</c:v>
                </c:pt>
                <c:pt idx="995">
                  <c:v>43009</c:v>
                </c:pt>
                <c:pt idx="996">
                  <c:v>43010</c:v>
                </c:pt>
                <c:pt idx="997">
                  <c:v>43011</c:v>
                </c:pt>
                <c:pt idx="998">
                  <c:v>43012</c:v>
                </c:pt>
                <c:pt idx="999">
                  <c:v>43013</c:v>
                </c:pt>
                <c:pt idx="1000">
                  <c:v>43014</c:v>
                </c:pt>
                <c:pt idx="1001">
                  <c:v>43015</c:v>
                </c:pt>
                <c:pt idx="1002">
                  <c:v>43016</c:v>
                </c:pt>
                <c:pt idx="1003">
                  <c:v>43017</c:v>
                </c:pt>
                <c:pt idx="1004">
                  <c:v>43018</c:v>
                </c:pt>
                <c:pt idx="1005">
                  <c:v>43019</c:v>
                </c:pt>
                <c:pt idx="1006">
                  <c:v>43020</c:v>
                </c:pt>
                <c:pt idx="1007">
                  <c:v>43021</c:v>
                </c:pt>
                <c:pt idx="1008">
                  <c:v>43022</c:v>
                </c:pt>
                <c:pt idx="1009">
                  <c:v>43023</c:v>
                </c:pt>
                <c:pt idx="1010">
                  <c:v>43024</c:v>
                </c:pt>
                <c:pt idx="1011">
                  <c:v>43025</c:v>
                </c:pt>
                <c:pt idx="1012">
                  <c:v>43026</c:v>
                </c:pt>
                <c:pt idx="1013">
                  <c:v>43027</c:v>
                </c:pt>
                <c:pt idx="1014">
                  <c:v>43028</c:v>
                </c:pt>
                <c:pt idx="1015">
                  <c:v>43029</c:v>
                </c:pt>
                <c:pt idx="1016">
                  <c:v>43030</c:v>
                </c:pt>
                <c:pt idx="1017">
                  <c:v>43031</c:v>
                </c:pt>
                <c:pt idx="1018">
                  <c:v>43032</c:v>
                </c:pt>
                <c:pt idx="1019">
                  <c:v>43033</c:v>
                </c:pt>
                <c:pt idx="1020">
                  <c:v>43034</c:v>
                </c:pt>
                <c:pt idx="1021">
                  <c:v>43035</c:v>
                </c:pt>
                <c:pt idx="1022">
                  <c:v>43036</c:v>
                </c:pt>
                <c:pt idx="1023">
                  <c:v>43037</c:v>
                </c:pt>
                <c:pt idx="1024">
                  <c:v>43038</c:v>
                </c:pt>
                <c:pt idx="1025">
                  <c:v>43039</c:v>
                </c:pt>
                <c:pt idx="1026">
                  <c:v>43040</c:v>
                </c:pt>
                <c:pt idx="1027">
                  <c:v>43041</c:v>
                </c:pt>
                <c:pt idx="1028">
                  <c:v>43042</c:v>
                </c:pt>
                <c:pt idx="1029">
                  <c:v>43043</c:v>
                </c:pt>
                <c:pt idx="1030">
                  <c:v>43044</c:v>
                </c:pt>
                <c:pt idx="1031">
                  <c:v>43045</c:v>
                </c:pt>
                <c:pt idx="1032">
                  <c:v>43046</c:v>
                </c:pt>
                <c:pt idx="1033">
                  <c:v>43047</c:v>
                </c:pt>
                <c:pt idx="1034">
                  <c:v>43048</c:v>
                </c:pt>
                <c:pt idx="1035">
                  <c:v>43049</c:v>
                </c:pt>
                <c:pt idx="1036">
                  <c:v>43050</c:v>
                </c:pt>
                <c:pt idx="1037">
                  <c:v>43051</c:v>
                </c:pt>
                <c:pt idx="1038">
                  <c:v>43052</c:v>
                </c:pt>
                <c:pt idx="1039">
                  <c:v>43053</c:v>
                </c:pt>
                <c:pt idx="1040">
                  <c:v>43054</c:v>
                </c:pt>
                <c:pt idx="1041">
                  <c:v>43055</c:v>
                </c:pt>
                <c:pt idx="1042">
                  <c:v>43056</c:v>
                </c:pt>
                <c:pt idx="1043">
                  <c:v>43057</c:v>
                </c:pt>
                <c:pt idx="1044">
                  <c:v>43058</c:v>
                </c:pt>
                <c:pt idx="1045">
                  <c:v>43059</c:v>
                </c:pt>
                <c:pt idx="1046">
                  <c:v>43060</c:v>
                </c:pt>
                <c:pt idx="1047">
                  <c:v>43061</c:v>
                </c:pt>
                <c:pt idx="1048">
                  <c:v>43062</c:v>
                </c:pt>
                <c:pt idx="1049">
                  <c:v>43063</c:v>
                </c:pt>
                <c:pt idx="1050">
                  <c:v>43064</c:v>
                </c:pt>
                <c:pt idx="1051">
                  <c:v>43065</c:v>
                </c:pt>
                <c:pt idx="1052">
                  <c:v>43066</c:v>
                </c:pt>
                <c:pt idx="1053">
                  <c:v>43067</c:v>
                </c:pt>
                <c:pt idx="1054">
                  <c:v>43068</c:v>
                </c:pt>
                <c:pt idx="1055">
                  <c:v>43069</c:v>
                </c:pt>
                <c:pt idx="1056">
                  <c:v>43070</c:v>
                </c:pt>
                <c:pt idx="1057">
                  <c:v>43071</c:v>
                </c:pt>
                <c:pt idx="1058">
                  <c:v>43072</c:v>
                </c:pt>
                <c:pt idx="1059">
                  <c:v>43073</c:v>
                </c:pt>
                <c:pt idx="1060">
                  <c:v>43074</c:v>
                </c:pt>
                <c:pt idx="1061">
                  <c:v>43075</c:v>
                </c:pt>
                <c:pt idx="1062">
                  <c:v>43076</c:v>
                </c:pt>
                <c:pt idx="1063">
                  <c:v>43077</c:v>
                </c:pt>
                <c:pt idx="1064">
                  <c:v>43079</c:v>
                </c:pt>
                <c:pt idx="1065">
                  <c:v>43080</c:v>
                </c:pt>
                <c:pt idx="1066">
                  <c:v>43081</c:v>
                </c:pt>
                <c:pt idx="1067">
                  <c:v>43082</c:v>
                </c:pt>
                <c:pt idx="1068">
                  <c:v>43083</c:v>
                </c:pt>
                <c:pt idx="1069">
                  <c:v>43084</c:v>
                </c:pt>
                <c:pt idx="1070">
                  <c:v>43085</c:v>
                </c:pt>
                <c:pt idx="1071">
                  <c:v>43086</c:v>
                </c:pt>
                <c:pt idx="1072">
                  <c:v>43087</c:v>
                </c:pt>
                <c:pt idx="1073">
                  <c:v>43088</c:v>
                </c:pt>
                <c:pt idx="1074">
                  <c:v>43089</c:v>
                </c:pt>
                <c:pt idx="1075">
                  <c:v>43090</c:v>
                </c:pt>
                <c:pt idx="1076">
                  <c:v>43091</c:v>
                </c:pt>
                <c:pt idx="1077">
                  <c:v>43092</c:v>
                </c:pt>
                <c:pt idx="1078">
                  <c:v>43093</c:v>
                </c:pt>
                <c:pt idx="1079">
                  <c:v>43094</c:v>
                </c:pt>
                <c:pt idx="1080">
                  <c:v>43095</c:v>
                </c:pt>
                <c:pt idx="1081">
                  <c:v>43096</c:v>
                </c:pt>
                <c:pt idx="1082">
                  <c:v>43097</c:v>
                </c:pt>
                <c:pt idx="1083">
                  <c:v>43098</c:v>
                </c:pt>
                <c:pt idx="1084">
                  <c:v>43099</c:v>
                </c:pt>
                <c:pt idx="1085">
                  <c:v>43100</c:v>
                </c:pt>
                <c:pt idx="1086">
                  <c:v>43101</c:v>
                </c:pt>
                <c:pt idx="1087">
                  <c:v>43102</c:v>
                </c:pt>
                <c:pt idx="1088">
                  <c:v>43103</c:v>
                </c:pt>
                <c:pt idx="1089">
                  <c:v>43104</c:v>
                </c:pt>
                <c:pt idx="1090">
                  <c:v>43105</c:v>
                </c:pt>
                <c:pt idx="1091">
                  <c:v>43106</c:v>
                </c:pt>
                <c:pt idx="1092">
                  <c:v>43107</c:v>
                </c:pt>
                <c:pt idx="1093">
                  <c:v>43108</c:v>
                </c:pt>
                <c:pt idx="1094">
                  <c:v>43109</c:v>
                </c:pt>
                <c:pt idx="1095">
                  <c:v>43110</c:v>
                </c:pt>
                <c:pt idx="1096">
                  <c:v>43111</c:v>
                </c:pt>
                <c:pt idx="1097">
                  <c:v>43112</c:v>
                </c:pt>
                <c:pt idx="1098">
                  <c:v>43113</c:v>
                </c:pt>
                <c:pt idx="1099">
                  <c:v>43114</c:v>
                </c:pt>
                <c:pt idx="1100">
                  <c:v>43115</c:v>
                </c:pt>
                <c:pt idx="1101">
                  <c:v>43116</c:v>
                </c:pt>
                <c:pt idx="1102">
                  <c:v>43117</c:v>
                </c:pt>
                <c:pt idx="1103">
                  <c:v>43118</c:v>
                </c:pt>
                <c:pt idx="1104">
                  <c:v>43119</c:v>
                </c:pt>
                <c:pt idx="1105">
                  <c:v>43120</c:v>
                </c:pt>
                <c:pt idx="1106">
                  <c:v>43121</c:v>
                </c:pt>
                <c:pt idx="1107">
                  <c:v>43122</c:v>
                </c:pt>
                <c:pt idx="1108">
                  <c:v>43123</c:v>
                </c:pt>
                <c:pt idx="1109">
                  <c:v>43124</c:v>
                </c:pt>
                <c:pt idx="1110">
                  <c:v>43125</c:v>
                </c:pt>
                <c:pt idx="1111">
                  <c:v>43126</c:v>
                </c:pt>
                <c:pt idx="1112">
                  <c:v>43127</c:v>
                </c:pt>
                <c:pt idx="1113">
                  <c:v>43128</c:v>
                </c:pt>
                <c:pt idx="1114">
                  <c:v>43129</c:v>
                </c:pt>
                <c:pt idx="1115">
                  <c:v>43130</c:v>
                </c:pt>
                <c:pt idx="1116">
                  <c:v>43131</c:v>
                </c:pt>
                <c:pt idx="1117">
                  <c:v>43132</c:v>
                </c:pt>
                <c:pt idx="1118">
                  <c:v>43133</c:v>
                </c:pt>
                <c:pt idx="1119">
                  <c:v>43134</c:v>
                </c:pt>
                <c:pt idx="1120">
                  <c:v>43135</c:v>
                </c:pt>
                <c:pt idx="1121">
                  <c:v>43136</c:v>
                </c:pt>
                <c:pt idx="1122">
                  <c:v>43137</c:v>
                </c:pt>
                <c:pt idx="1123">
                  <c:v>43138</c:v>
                </c:pt>
                <c:pt idx="1124">
                  <c:v>43139</c:v>
                </c:pt>
                <c:pt idx="1125">
                  <c:v>43140</c:v>
                </c:pt>
                <c:pt idx="1126">
                  <c:v>43141</c:v>
                </c:pt>
                <c:pt idx="1127">
                  <c:v>43142</c:v>
                </c:pt>
                <c:pt idx="1128">
                  <c:v>43143</c:v>
                </c:pt>
                <c:pt idx="1129">
                  <c:v>43144</c:v>
                </c:pt>
                <c:pt idx="1130">
                  <c:v>43145</c:v>
                </c:pt>
                <c:pt idx="1131">
                  <c:v>43146</c:v>
                </c:pt>
                <c:pt idx="1132">
                  <c:v>43147</c:v>
                </c:pt>
                <c:pt idx="1133">
                  <c:v>43148</c:v>
                </c:pt>
                <c:pt idx="1134">
                  <c:v>43149</c:v>
                </c:pt>
                <c:pt idx="1135">
                  <c:v>43150</c:v>
                </c:pt>
                <c:pt idx="1136">
                  <c:v>43151</c:v>
                </c:pt>
                <c:pt idx="1137">
                  <c:v>43152</c:v>
                </c:pt>
                <c:pt idx="1138">
                  <c:v>43153</c:v>
                </c:pt>
                <c:pt idx="1139">
                  <c:v>43154</c:v>
                </c:pt>
                <c:pt idx="1140">
                  <c:v>43155</c:v>
                </c:pt>
                <c:pt idx="1141">
                  <c:v>43156</c:v>
                </c:pt>
                <c:pt idx="1142">
                  <c:v>43157</c:v>
                </c:pt>
                <c:pt idx="1143">
                  <c:v>43158</c:v>
                </c:pt>
                <c:pt idx="1144">
                  <c:v>43159</c:v>
                </c:pt>
                <c:pt idx="1145">
                  <c:v>43160</c:v>
                </c:pt>
                <c:pt idx="1146">
                  <c:v>43161</c:v>
                </c:pt>
                <c:pt idx="1147">
                  <c:v>43162</c:v>
                </c:pt>
                <c:pt idx="1148">
                  <c:v>43163</c:v>
                </c:pt>
                <c:pt idx="1149">
                  <c:v>43164</c:v>
                </c:pt>
                <c:pt idx="1150">
                  <c:v>43165</c:v>
                </c:pt>
                <c:pt idx="1151">
                  <c:v>43166</c:v>
                </c:pt>
                <c:pt idx="1152">
                  <c:v>43167</c:v>
                </c:pt>
                <c:pt idx="1153">
                  <c:v>43168</c:v>
                </c:pt>
                <c:pt idx="1154">
                  <c:v>43169</c:v>
                </c:pt>
                <c:pt idx="1155">
                  <c:v>43170</c:v>
                </c:pt>
                <c:pt idx="1156">
                  <c:v>43171</c:v>
                </c:pt>
                <c:pt idx="1157">
                  <c:v>43172</c:v>
                </c:pt>
                <c:pt idx="1158">
                  <c:v>43173</c:v>
                </c:pt>
                <c:pt idx="1159">
                  <c:v>43174</c:v>
                </c:pt>
                <c:pt idx="1160">
                  <c:v>43175</c:v>
                </c:pt>
                <c:pt idx="1161">
                  <c:v>43176</c:v>
                </c:pt>
                <c:pt idx="1162">
                  <c:v>43177</c:v>
                </c:pt>
                <c:pt idx="1163">
                  <c:v>43178</c:v>
                </c:pt>
                <c:pt idx="1164">
                  <c:v>43179</c:v>
                </c:pt>
                <c:pt idx="1165">
                  <c:v>43180</c:v>
                </c:pt>
                <c:pt idx="1166">
                  <c:v>43181</c:v>
                </c:pt>
                <c:pt idx="1167">
                  <c:v>43182</c:v>
                </c:pt>
                <c:pt idx="1168">
                  <c:v>43183</c:v>
                </c:pt>
                <c:pt idx="1169">
                  <c:v>43184</c:v>
                </c:pt>
                <c:pt idx="1170">
                  <c:v>43185</c:v>
                </c:pt>
                <c:pt idx="1171">
                  <c:v>43186</c:v>
                </c:pt>
                <c:pt idx="1172">
                  <c:v>43187</c:v>
                </c:pt>
                <c:pt idx="1173">
                  <c:v>43188</c:v>
                </c:pt>
                <c:pt idx="1174">
                  <c:v>43189</c:v>
                </c:pt>
                <c:pt idx="1175">
                  <c:v>43190</c:v>
                </c:pt>
                <c:pt idx="1176">
                  <c:v>43191</c:v>
                </c:pt>
                <c:pt idx="1177">
                  <c:v>43192</c:v>
                </c:pt>
                <c:pt idx="1178">
                  <c:v>43193</c:v>
                </c:pt>
                <c:pt idx="1179">
                  <c:v>43194</c:v>
                </c:pt>
                <c:pt idx="1180">
                  <c:v>43195</c:v>
                </c:pt>
                <c:pt idx="1181">
                  <c:v>43196</c:v>
                </c:pt>
                <c:pt idx="1182">
                  <c:v>43197</c:v>
                </c:pt>
                <c:pt idx="1183">
                  <c:v>43198</c:v>
                </c:pt>
                <c:pt idx="1184">
                  <c:v>43199</c:v>
                </c:pt>
                <c:pt idx="1185">
                  <c:v>43200</c:v>
                </c:pt>
                <c:pt idx="1186">
                  <c:v>43201</c:v>
                </c:pt>
                <c:pt idx="1187">
                  <c:v>43202</c:v>
                </c:pt>
                <c:pt idx="1188">
                  <c:v>43203</c:v>
                </c:pt>
                <c:pt idx="1189">
                  <c:v>43204</c:v>
                </c:pt>
                <c:pt idx="1190">
                  <c:v>43205</c:v>
                </c:pt>
                <c:pt idx="1191">
                  <c:v>43206</c:v>
                </c:pt>
                <c:pt idx="1192">
                  <c:v>43207</c:v>
                </c:pt>
                <c:pt idx="1193">
                  <c:v>43208</c:v>
                </c:pt>
                <c:pt idx="1194">
                  <c:v>43209</c:v>
                </c:pt>
                <c:pt idx="1195">
                  <c:v>43210</c:v>
                </c:pt>
                <c:pt idx="1196">
                  <c:v>43211</c:v>
                </c:pt>
                <c:pt idx="1197">
                  <c:v>43212</c:v>
                </c:pt>
                <c:pt idx="1198">
                  <c:v>43213</c:v>
                </c:pt>
                <c:pt idx="1199">
                  <c:v>43214</c:v>
                </c:pt>
                <c:pt idx="1200">
                  <c:v>43215</c:v>
                </c:pt>
                <c:pt idx="1201">
                  <c:v>43216</c:v>
                </c:pt>
                <c:pt idx="1202">
                  <c:v>43217</c:v>
                </c:pt>
                <c:pt idx="1203">
                  <c:v>43218</c:v>
                </c:pt>
                <c:pt idx="1204">
                  <c:v>43219</c:v>
                </c:pt>
                <c:pt idx="1205">
                  <c:v>43220</c:v>
                </c:pt>
                <c:pt idx="1206">
                  <c:v>43221</c:v>
                </c:pt>
                <c:pt idx="1207">
                  <c:v>43222</c:v>
                </c:pt>
                <c:pt idx="1208">
                  <c:v>43223</c:v>
                </c:pt>
                <c:pt idx="1209">
                  <c:v>43224</c:v>
                </c:pt>
                <c:pt idx="1210">
                  <c:v>43225</c:v>
                </c:pt>
                <c:pt idx="1211">
                  <c:v>43226</c:v>
                </c:pt>
                <c:pt idx="1212">
                  <c:v>43227</c:v>
                </c:pt>
                <c:pt idx="1213">
                  <c:v>43231</c:v>
                </c:pt>
                <c:pt idx="1214">
                  <c:v>43232</c:v>
                </c:pt>
                <c:pt idx="1215">
                  <c:v>43233</c:v>
                </c:pt>
                <c:pt idx="1216">
                  <c:v>43234</c:v>
                </c:pt>
                <c:pt idx="1217">
                  <c:v>43235</c:v>
                </c:pt>
                <c:pt idx="1218">
                  <c:v>43236</c:v>
                </c:pt>
              </c:numCache>
            </c:numRef>
          </c:cat>
          <c:val>
            <c:numRef>
              <c:f>'[Data KPI 2015 - 2018.xlsx]Sheet3'!$B$2:$ATX$2</c:f>
              <c:numCache>
                <c:formatCode>#,##0</c:formatCode>
                <c:ptCount val="1219"/>
                <c:pt idx="0">
                  <c:v>71445</c:v>
                </c:pt>
                <c:pt idx="1">
                  <c:v>68065</c:v>
                </c:pt>
                <c:pt idx="2">
                  <c:v>71388</c:v>
                </c:pt>
                <c:pt idx="3">
                  <c:v>65960</c:v>
                </c:pt>
                <c:pt idx="4">
                  <c:v>47015</c:v>
                </c:pt>
                <c:pt idx="5">
                  <c:v>46310</c:v>
                </c:pt>
                <c:pt idx="6">
                  <c:v>45425</c:v>
                </c:pt>
                <c:pt idx="7">
                  <c:v>119405</c:v>
                </c:pt>
                <c:pt idx="8">
                  <c:v>88720</c:v>
                </c:pt>
                <c:pt idx="9">
                  <c:v>75400</c:v>
                </c:pt>
                <c:pt idx="10">
                  <c:v>68990</c:v>
                </c:pt>
                <c:pt idx="11">
                  <c:v>65510</c:v>
                </c:pt>
                <c:pt idx="12">
                  <c:v>72010</c:v>
                </c:pt>
                <c:pt idx="13">
                  <c:v>64660</c:v>
                </c:pt>
                <c:pt idx="14">
                  <c:v>62220</c:v>
                </c:pt>
                <c:pt idx="15">
                  <c:v>66184</c:v>
                </c:pt>
                <c:pt idx="16">
                  <c:v>39459</c:v>
                </c:pt>
                <c:pt idx="17">
                  <c:v>45505</c:v>
                </c:pt>
                <c:pt idx="18">
                  <c:v>50395</c:v>
                </c:pt>
                <c:pt idx="19">
                  <c:v>41605</c:v>
                </c:pt>
                <c:pt idx="20">
                  <c:v>45940</c:v>
                </c:pt>
                <c:pt idx="21">
                  <c:v>69180</c:v>
                </c:pt>
                <c:pt idx="22">
                  <c:v>56190</c:v>
                </c:pt>
                <c:pt idx="23">
                  <c:v>51590</c:v>
                </c:pt>
                <c:pt idx="24">
                  <c:v>42440</c:v>
                </c:pt>
                <c:pt idx="25">
                  <c:v>43245</c:v>
                </c:pt>
                <c:pt idx="26">
                  <c:v>45790</c:v>
                </c:pt>
                <c:pt idx="27">
                  <c:v>46921.5</c:v>
                </c:pt>
                <c:pt idx="28">
                  <c:v>94330</c:v>
                </c:pt>
                <c:pt idx="29">
                  <c:v>72355</c:v>
                </c:pt>
                <c:pt idx="30">
                  <c:v>59980</c:v>
                </c:pt>
                <c:pt idx="31">
                  <c:v>60955</c:v>
                </c:pt>
                <c:pt idx="32">
                  <c:v>65110</c:v>
                </c:pt>
                <c:pt idx="33">
                  <c:v>67800</c:v>
                </c:pt>
                <c:pt idx="34">
                  <c:v>56975</c:v>
                </c:pt>
                <c:pt idx="35">
                  <c:v>65125</c:v>
                </c:pt>
                <c:pt idx="36">
                  <c:v>34466</c:v>
                </c:pt>
                <c:pt idx="37">
                  <c:v>34549</c:v>
                </c:pt>
                <c:pt idx="38">
                  <c:v>211970</c:v>
                </c:pt>
                <c:pt idx="39">
                  <c:v>179881</c:v>
                </c:pt>
                <c:pt idx="40">
                  <c:v>115200</c:v>
                </c:pt>
                <c:pt idx="41">
                  <c:v>113088</c:v>
                </c:pt>
                <c:pt idx="42">
                  <c:v>121915</c:v>
                </c:pt>
                <c:pt idx="43">
                  <c:v>119615</c:v>
                </c:pt>
                <c:pt idx="44">
                  <c:v>100655</c:v>
                </c:pt>
                <c:pt idx="45">
                  <c:v>100515</c:v>
                </c:pt>
                <c:pt idx="46">
                  <c:v>103260</c:v>
                </c:pt>
                <c:pt idx="47">
                  <c:v>110234</c:v>
                </c:pt>
                <c:pt idx="48">
                  <c:v>112460</c:v>
                </c:pt>
                <c:pt idx="49">
                  <c:v>116885</c:v>
                </c:pt>
                <c:pt idx="50">
                  <c:v>117905</c:v>
                </c:pt>
                <c:pt idx="51">
                  <c:v>144275</c:v>
                </c:pt>
                <c:pt idx="52">
                  <c:v>55694</c:v>
                </c:pt>
                <c:pt idx="53">
                  <c:v>55775</c:v>
                </c:pt>
                <c:pt idx="54">
                  <c:v>47760</c:v>
                </c:pt>
                <c:pt idx="55">
                  <c:v>95584</c:v>
                </c:pt>
                <c:pt idx="56">
                  <c:v>73935</c:v>
                </c:pt>
                <c:pt idx="57">
                  <c:v>63080</c:v>
                </c:pt>
                <c:pt idx="58">
                  <c:v>64293</c:v>
                </c:pt>
                <c:pt idx="59">
                  <c:v>61114.998</c:v>
                </c:pt>
                <c:pt idx="60">
                  <c:v>62505</c:v>
                </c:pt>
                <c:pt idx="61">
                  <c:v>70916</c:v>
                </c:pt>
                <c:pt idx="62">
                  <c:v>49715.5</c:v>
                </c:pt>
                <c:pt idx="63">
                  <c:v>73025</c:v>
                </c:pt>
                <c:pt idx="64">
                  <c:v>73330</c:v>
                </c:pt>
                <c:pt idx="65">
                  <c:v>64455</c:v>
                </c:pt>
                <c:pt idx="66">
                  <c:v>59350</c:v>
                </c:pt>
                <c:pt idx="67">
                  <c:v>59620</c:v>
                </c:pt>
                <c:pt idx="68">
                  <c:v>57010</c:v>
                </c:pt>
                <c:pt idx="69">
                  <c:v>55965</c:v>
                </c:pt>
                <c:pt idx="70">
                  <c:v>51115</c:v>
                </c:pt>
                <c:pt idx="71">
                  <c:v>49341.5</c:v>
                </c:pt>
                <c:pt idx="72">
                  <c:v>44860</c:v>
                </c:pt>
                <c:pt idx="73">
                  <c:v>40465</c:v>
                </c:pt>
                <c:pt idx="74">
                  <c:v>45229.998</c:v>
                </c:pt>
                <c:pt idx="75">
                  <c:v>44009.998</c:v>
                </c:pt>
                <c:pt idx="76">
                  <c:v>40005</c:v>
                </c:pt>
                <c:pt idx="77">
                  <c:v>53095</c:v>
                </c:pt>
                <c:pt idx="78">
                  <c:v>50960</c:v>
                </c:pt>
                <c:pt idx="79">
                  <c:v>48235</c:v>
                </c:pt>
                <c:pt idx="80">
                  <c:v>48740</c:v>
                </c:pt>
                <c:pt idx="81">
                  <c:v>64535</c:v>
                </c:pt>
                <c:pt idx="82">
                  <c:v>42780</c:v>
                </c:pt>
                <c:pt idx="83">
                  <c:v>45000</c:v>
                </c:pt>
                <c:pt idx="84">
                  <c:v>42410</c:v>
                </c:pt>
                <c:pt idx="85">
                  <c:v>47235</c:v>
                </c:pt>
                <c:pt idx="86">
                  <c:v>43985</c:v>
                </c:pt>
                <c:pt idx="87">
                  <c:v>172745</c:v>
                </c:pt>
                <c:pt idx="88">
                  <c:v>83085</c:v>
                </c:pt>
                <c:pt idx="89">
                  <c:v>62665</c:v>
                </c:pt>
                <c:pt idx="90">
                  <c:v>69870</c:v>
                </c:pt>
                <c:pt idx="91">
                  <c:v>66835</c:v>
                </c:pt>
                <c:pt idx="92">
                  <c:v>98415</c:v>
                </c:pt>
                <c:pt idx="93">
                  <c:v>87200</c:v>
                </c:pt>
                <c:pt idx="94">
                  <c:v>87395</c:v>
                </c:pt>
                <c:pt idx="95">
                  <c:v>81975</c:v>
                </c:pt>
                <c:pt idx="96">
                  <c:v>78640</c:v>
                </c:pt>
                <c:pt idx="97">
                  <c:v>77555</c:v>
                </c:pt>
                <c:pt idx="98">
                  <c:v>81110</c:v>
                </c:pt>
                <c:pt idx="99">
                  <c:v>89640</c:v>
                </c:pt>
                <c:pt idx="100">
                  <c:v>93720</c:v>
                </c:pt>
                <c:pt idx="101">
                  <c:v>74705</c:v>
                </c:pt>
                <c:pt idx="102">
                  <c:v>90295</c:v>
                </c:pt>
                <c:pt idx="103">
                  <c:v>86670</c:v>
                </c:pt>
                <c:pt idx="104">
                  <c:v>84470</c:v>
                </c:pt>
                <c:pt idx="105">
                  <c:v>144030</c:v>
                </c:pt>
                <c:pt idx="106">
                  <c:v>109065</c:v>
                </c:pt>
                <c:pt idx="107">
                  <c:v>109820</c:v>
                </c:pt>
                <c:pt idx="108">
                  <c:v>149460</c:v>
                </c:pt>
                <c:pt idx="109">
                  <c:v>105655</c:v>
                </c:pt>
                <c:pt idx="110">
                  <c:v>270400</c:v>
                </c:pt>
                <c:pt idx="111">
                  <c:v>157215</c:v>
                </c:pt>
                <c:pt idx="112">
                  <c:v>95960</c:v>
                </c:pt>
                <c:pt idx="113">
                  <c:v>111485</c:v>
                </c:pt>
                <c:pt idx="114">
                  <c:v>84730</c:v>
                </c:pt>
                <c:pt idx="115">
                  <c:v>80980</c:v>
                </c:pt>
                <c:pt idx="116">
                  <c:v>86520</c:v>
                </c:pt>
                <c:pt idx="117">
                  <c:v>83365</c:v>
                </c:pt>
                <c:pt idx="118">
                  <c:v>89625</c:v>
                </c:pt>
                <c:pt idx="119">
                  <c:v>240045</c:v>
                </c:pt>
                <c:pt idx="120">
                  <c:v>187425</c:v>
                </c:pt>
                <c:pt idx="121">
                  <c:v>162720</c:v>
                </c:pt>
                <c:pt idx="122">
                  <c:v>155137</c:v>
                </c:pt>
                <c:pt idx="123">
                  <c:v>137415</c:v>
                </c:pt>
                <c:pt idx="124">
                  <c:v>138600</c:v>
                </c:pt>
                <c:pt idx="125">
                  <c:v>130115</c:v>
                </c:pt>
                <c:pt idx="126">
                  <c:v>191245</c:v>
                </c:pt>
                <c:pt idx="127">
                  <c:v>181290</c:v>
                </c:pt>
                <c:pt idx="128">
                  <c:v>98515</c:v>
                </c:pt>
                <c:pt idx="129">
                  <c:v>96485</c:v>
                </c:pt>
                <c:pt idx="130">
                  <c:v>90325</c:v>
                </c:pt>
                <c:pt idx="131">
                  <c:v>158315</c:v>
                </c:pt>
                <c:pt idx="132">
                  <c:v>199570</c:v>
                </c:pt>
                <c:pt idx="133">
                  <c:v>160255</c:v>
                </c:pt>
                <c:pt idx="134">
                  <c:v>138245</c:v>
                </c:pt>
                <c:pt idx="135">
                  <c:v>123870</c:v>
                </c:pt>
                <c:pt idx="136">
                  <c:v>121030</c:v>
                </c:pt>
                <c:pt idx="137">
                  <c:v>120255</c:v>
                </c:pt>
                <c:pt idx="138">
                  <c:v>111085</c:v>
                </c:pt>
                <c:pt idx="139">
                  <c:v>115395</c:v>
                </c:pt>
                <c:pt idx="140">
                  <c:v>131705</c:v>
                </c:pt>
                <c:pt idx="141">
                  <c:v>127565</c:v>
                </c:pt>
                <c:pt idx="142">
                  <c:v>76960</c:v>
                </c:pt>
                <c:pt idx="143">
                  <c:v>84700</c:v>
                </c:pt>
                <c:pt idx="144">
                  <c:v>87195</c:v>
                </c:pt>
                <c:pt idx="145">
                  <c:v>85400</c:v>
                </c:pt>
                <c:pt idx="146">
                  <c:v>72100</c:v>
                </c:pt>
                <c:pt idx="147">
                  <c:v>145815</c:v>
                </c:pt>
                <c:pt idx="148">
                  <c:v>113458</c:v>
                </c:pt>
                <c:pt idx="149">
                  <c:v>108835</c:v>
                </c:pt>
                <c:pt idx="150">
                  <c:v>101590</c:v>
                </c:pt>
                <c:pt idx="151">
                  <c:v>138245</c:v>
                </c:pt>
                <c:pt idx="152">
                  <c:v>132470</c:v>
                </c:pt>
                <c:pt idx="153">
                  <c:v>116030</c:v>
                </c:pt>
                <c:pt idx="154">
                  <c:v>111565</c:v>
                </c:pt>
                <c:pt idx="155">
                  <c:v>112385</c:v>
                </c:pt>
                <c:pt idx="156">
                  <c:v>85870</c:v>
                </c:pt>
                <c:pt idx="157">
                  <c:v>83355</c:v>
                </c:pt>
                <c:pt idx="158">
                  <c:v>92145</c:v>
                </c:pt>
                <c:pt idx="159">
                  <c:v>84580</c:v>
                </c:pt>
                <c:pt idx="160">
                  <c:v>127860</c:v>
                </c:pt>
                <c:pt idx="161">
                  <c:v>114470</c:v>
                </c:pt>
                <c:pt idx="162">
                  <c:v>108710</c:v>
                </c:pt>
                <c:pt idx="163">
                  <c:v>85815</c:v>
                </c:pt>
                <c:pt idx="164">
                  <c:v>82430</c:v>
                </c:pt>
                <c:pt idx="165">
                  <c:v>91010</c:v>
                </c:pt>
                <c:pt idx="166">
                  <c:v>81755</c:v>
                </c:pt>
                <c:pt idx="167">
                  <c:v>82045</c:v>
                </c:pt>
                <c:pt idx="168">
                  <c:v>159415</c:v>
                </c:pt>
                <c:pt idx="169">
                  <c:v>144375</c:v>
                </c:pt>
                <c:pt idx="170">
                  <c:v>141885</c:v>
                </c:pt>
                <c:pt idx="171">
                  <c:v>127080</c:v>
                </c:pt>
                <c:pt idx="172">
                  <c:v>118380</c:v>
                </c:pt>
                <c:pt idx="173">
                  <c:v>131400</c:v>
                </c:pt>
                <c:pt idx="174">
                  <c:v>122695</c:v>
                </c:pt>
                <c:pt idx="175">
                  <c:v>121935</c:v>
                </c:pt>
                <c:pt idx="176">
                  <c:v>118735</c:v>
                </c:pt>
                <c:pt idx="177">
                  <c:v>84490</c:v>
                </c:pt>
                <c:pt idx="178">
                  <c:v>82610</c:v>
                </c:pt>
                <c:pt idx="179">
                  <c:v>81580</c:v>
                </c:pt>
                <c:pt idx="180">
                  <c:v>83500</c:v>
                </c:pt>
                <c:pt idx="181">
                  <c:v>96590</c:v>
                </c:pt>
                <c:pt idx="182">
                  <c:v>112520</c:v>
                </c:pt>
                <c:pt idx="183">
                  <c:v>112800</c:v>
                </c:pt>
                <c:pt idx="184">
                  <c:v>89995</c:v>
                </c:pt>
                <c:pt idx="185">
                  <c:v>83765</c:v>
                </c:pt>
                <c:pt idx="186">
                  <c:v>83605</c:v>
                </c:pt>
                <c:pt idx="187">
                  <c:v>81220</c:v>
                </c:pt>
                <c:pt idx="188">
                  <c:v>124985</c:v>
                </c:pt>
                <c:pt idx="189">
                  <c:v>212575</c:v>
                </c:pt>
                <c:pt idx="190">
                  <c:v>153830</c:v>
                </c:pt>
                <c:pt idx="191">
                  <c:v>136795</c:v>
                </c:pt>
                <c:pt idx="192">
                  <c:v>124950</c:v>
                </c:pt>
                <c:pt idx="193">
                  <c:v>127965</c:v>
                </c:pt>
                <c:pt idx="194">
                  <c:v>122895</c:v>
                </c:pt>
                <c:pt idx="195">
                  <c:v>118745</c:v>
                </c:pt>
                <c:pt idx="196">
                  <c:v>119465</c:v>
                </c:pt>
                <c:pt idx="197">
                  <c:v>136910</c:v>
                </c:pt>
                <c:pt idx="198">
                  <c:v>76625</c:v>
                </c:pt>
                <c:pt idx="199">
                  <c:v>71580</c:v>
                </c:pt>
                <c:pt idx="200">
                  <c:v>82860</c:v>
                </c:pt>
                <c:pt idx="201">
                  <c:v>78960</c:v>
                </c:pt>
                <c:pt idx="202">
                  <c:v>161750</c:v>
                </c:pt>
                <c:pt idx="203">
                  <c:v>271310</c:v>
                </c:pt>
                <c:pt idx="204">
                  <c:v>152655</c:v>
                </c:pt>
                <c:pt idx="205">
                  <c:v>106805</c:v>
                </c:pt>
                <c:pt idx="206">
                  <c:v>93705</c:v>
                </c:pt>
                <c:pt idx="207">
                  <c:v>110265</c:v>
                </c:pt>
                <c:pt idx="208">
                  <c:v>99210</c:v>
                </c:pt>
                <c:pt idx="209">
                  <c:v>130060</c:v>
                </c:pt>
                <c:pt idx="210">
                  <c:v>197645</c:v>
                </c:pt>
                <c:pt idx="211">
                  <c:v>138180</c:v>
                </c:pt>
                <c:pt idx="212">
                  <c:v>116530</c:v>
                </c:pt>
                <c:pt idx="213">
                  <c:v>135610</c:v>
                </c:pt>
                <c:pt idx="214">
                  <c:v>125305</c:v>
                </c:pt>
                <c:pt idx="215">
                  <c:v>110720</c:v>
                </c:pt>
                <c:pt idx="216">
                  <c:v>111325</c:v>
                </c:pt>
                <c:pt idx="217">
                  <c:v>131805</c:v>
                </c:pt>
                <c:pt idx="218">
                  <c:v>124270</c:v>
                </c:pt>
                <c:pt idx="219">
                  <c:v>109950</c:v>
                </c:pt>
                <c:pt idx="220">
                  <c:v>74650</c:v>
                </c:pt>
                <c:pt idx="221">
                  <c:v>77825</c:v>
                </c:pt>
                <c:pt idx="222">
                  <c:v>78505</c:v>
                </c:pt>
                <c:pt idx="223">
                  <c:v>92595</c:v>
                </c:pt>
                <c:pt idx="224">
                  <c:v>102860</c:v>
                </c:pt>
                <c:pt idx="225">
                  <c:v>100405</c:v>
                </c:pt>
                <c:pt idx="226">
                  <c:v>80310</c:v>
                </c:pt>
                <c:pt idx="227">
                  <c:v>76580</c:v>
                </c:pt>
                <c:pt idx="228">
                  <c:v>80580</c:v>
                </c:pt>
                <c:pt idx="229">
                  <c:v>63785</c:v>
                </c:pt>
                <c:pt idx="230">
                  <c:v>78865</c:v>
                </c:pt>
                <c:pt idx="231">
                  <c:v>74975</c:v>
                </c:pt>
                <c:pt idx="232">
                  <c:v>70225</c:v>
                </c:pt>
                <c:pt idx="233">
                  <c:v>69155</c:v>
                </c:pt>
                <c:pt idx="234">
                  <c:v>258175</c:v>
                </c:pt>
                <c:pt idx="235">
                  <c:v>244905</c:v>
                </c:pt>
                <c:pt idx="236">
                  <c:v>173485</c:v>
                </c:pt>
                <c:pt idx="237">
                  <c:v>161150</c:v>
                </c:pt>
                <c:pt idx="238">
                  <c:v>157625</c:v>
                </c:pt>
                <c:pt idx="239">
                  <c:v>155890</c:v>
                </c:pt>
                <c:pt idx="240">
                  <c:v>143810</c:v>
                </c:pt>
                <c:pt idx="241">
                  <c:v>141130</c:v>
                </c:pt>
                <c:pt idx="242">
                  <c:v>115245</c:v>
                </c:pt>
                <c:pt idx="243">
                  <c:v>111090</c:v>
                </c:pt>
                <c:pt idx="244">
                  <c:v>166650</c:v>
                </c:pt>
                <c:pt idx="245">
                  <c:v>131625</c:v>
                </c:pt>
                <c:pt idx="246">
                  <c:v>133560</c:v>
                </c:pt>
                <c:pt idx="247">
                  <c:v>104510</c:v>
                </c:pt>
                <c:pt idx="248">
                  <c:v>93385</c:v>
                </c:pt>
                <c:pt idx="249">
                  <c:v>91585</c:v>
                </c:pt>
                <c:pt idx="250">
                  <c:v>77915</c:v>
                </c:pt>
                <c:pt idx="251">
                  <c:v>310530</c:v>
                </c:pt>
                <c:pt idx="252">
                  <c:v>254025</c:v>
                </c:pt>
                <c:pt idx="253">
                  <c:v>271810</c:v>
                </c:pt>
                <c:pt idx="254">
                  <c:v>97655</c:v>
                </c:pt>
                <c:pt idx="255">
                  <c:v>72785</c:v>
                </c:pt>
                <c:pt idx="256">
                  <c:v>546170</c:v>
                </c:pt>
                <c:pt idx="257">
                  <c:v>295705</c:v>
                </c:pt>
                <c:pt idx="258">
                  <c:v>270680</c:v>
                </c:pt>
                <c:pt idx="259">
                  <c:v>150790</c:v>
                </c:pt>
                <c:pt idx="260">
                  <c:v>136835</c:v>
                </c:pt>
                <c:pt idx="261">
                  <c:v>139590</c:v>
                </c:pt>
                <c:pt idx="262">
                  <c:v>212930</c:v>
                </c:pt>
                <c:pt idx="263">
                  <c:v>62510</c:v>
                </c:pt>
                <c:pt idx="264">
                  <c:v>81650</c:v>
                </c:pt>
                <c:pt idx="265">
                  <c:v>76840</c:v>
                </c:pt>
                <c:pt idx="266">
                  <c:v>76175</c:v>
                </c:pt>
                <c:pt idx="267">
                  <c:v>234185</c:v>
                </c:pt>
                <c:pt idx="268">
                  <c:v>149100</c:v>
                </c:pt>
                <c:pt idx="269">
                  <c:v>131695</c:v>
                </c:pt>
                <c:pt idx="270">
                  <c:v>128760</c:v>
                </c:pt>
                <c:pt idx="271">
                  <c:v>138500</c:v>
                </c:pt>
                <c:pt idx="272">
                  <c:v>60241</c:v>
                </c:pt>
                <c:pt idx="273">
                  <c:v>62872</c:v>
                </c:pt>
                <c:pt idx="274">
                  <c:v>341697</c:v>
                </c:pt>
                <c:pt idx="275">
                  <c:v>227921</c:v>
                </c:pt>
                <c:pt idx="276">
                  <c:v>218241</c:v>
                </c:pt>
                <c:pt idx="277">
                  <c:v>258087</c:v>
                </c:pt>
                <c:pt idx="278">
                  <c:v>58319.5</c:v>
                </c:pt>
                <c:pt idx="279">
                  <c:v>59955.5</c:v>
                </c:pt>
                <c:pt idx="280">
                  <c:v>60587</c:v>
                </c:pt>
                <c:pt idx="281">
                  <c:v>132225</c:v>
                </c:pt>
                <c:pt idx="282">
                  <c:v>109138.5</c:v>
                </c:pt>
                <c:pt idx="283">
                  <c:v>97612</c:v>
                </c:pt>
                <c:pt idx="284">
                  <c:v>87432</c:v>
                </c:pt>
                <c:pt idx="285">
                  <c:v>77395</c:v>
                </c:pt>
                <c:pt idx="286">
                  <c:v>61947</c:v>
                </c:pt>
                <c:pt idx="287">
                  <c:v>521051</c:v>
                </c:pt>
                <c:pt idx="288">
                  <c:v>381435</c:v>
                </c:pt>
                <c:pt idx="289">
                  <c:v>366030.5</c:v>
                </c:pt>
                <c:pt idx="290">
                  <c:v>346684</c:v>
                </c:pt>
                <c:pt idx="291">
                  <c:v>314421</c:v>
                </c:pt>
                <c:pt idx="292">
                  <c:v>355297</c:v>
                </c:pt>
                <c:pt idx="293">
                  <c:v>404420</c:v>
                </c:pt>
                <c:pt idx="294">
                  <c:v>321080</c:v>
                </c:pt>
                <c:pt idx="295">
                  <c:v>96786</c:v>
                </c:pt>
                <c:pt idx="296">
                  <c:v>80475</c:v>
                </c:pt>
                <c:pt idx="297">
                  <c:v>85725</c:v>
                </c:pt>
                <c:pt idx="298">
                  <c:v>80261</c:v>
                </c:pt>
                <c:pt idx="299">
                  <c:v>236270.5</c:v>
                </c:pt>
                <c:pt idx="300">
                  <c:v>149352.5</c:v>
                </c:pt>
                <c:pt idx="301">
                  <c:v>183086</c:v>
                </c:pt>
                <c:pt idx="302">
                  <c:v>219905</c:v>
                </c:pt>
                <c:pt idx="303">
                  <c:v>95298.5</c:v>
                </c:pt>
                <c:pt idx="304">
                  <c:v>83756.5</c:v>
                </c:pt>
                <c:pt idx="305">
                  <c:v>87407.5</c:v>
                </c:pt>
                <c:pt idx="306">
                  <c:v>395885</c:v>
                </c:pt>
                <c:pt idx="307">
                  <c:v>198788</c:v>
                </c:pt>
                <c:pt idx="308">
                  <c:v>224238</c:v>
                </c:pt>
                <c:pt idx="309">
                  <c:v>214010</c:v>
                </c:pt>
                <c:pt idx="310">
                  <c:v>271806</c:v>
                </c:pt>
                <c:pt idx="311">
                  <c:v>84577</c:v>
                </c:pt>
                <c:pt idx="312">
                  <c:v>83624.5</c:v>
                </c:pt>
                <c:pt idx="313">
                  <c:v>71732.5</c:v>
                </c:pt>
                <c:pt idx="314">
                  <c:v>118050</c:v>
                </c:pt>
                <c:pt idx="315">
                  <c:v>130942.5</c:v>
                </c:pt>
                <c:pt idx="316">
                  <c:v>162937.5</c:v>
                </c:pt>
                <c:pt idx="317">
                  <c:v>146440.5</c:v>
                </c:pt>
                <c:pt idx="318">
                  <c:v>154857.5</c:v>
                </c:pt>
                <c:pt idx="319">
                  <c:v>108147</c:v>
                </c:pt>
                <c:pt idx="320">
                  <c:v>89940</c:v>
                </c:pt>
                <c:pt idx="321">
                  <c:v>600076.5</c:v>
                </c:pt>
                <c:pt idx="322">
                  <c:v>447821</c:v>
                </c:pt>
                <c:pt idx="323">
                  <c:v>382221.5</c:v>
                </c:pt>
                <c:pt idx="324">
                  <c:v>389127.91499999998</c:v>
                </c:pt>
                <c:pt idx="325">
                  <c:v>341364.26199999999</c:v>
                </c:pt>
                <c:pt idx="326">
                  <c:v>388890.43</c:v>
                </c:pt>
                <c:pt idx="327">
                  <c:v>500238.89899999998</c:v>
                </c:pt>
                <c:pt idx="328">
                  <c:v>69978.843999999997</c:v>
                </c:pt>
                <c:pt idx="329">
                  <c:v>83154.633000000002</c:v>
                </c:pt>
                <c:pt idx="330">
                  <c:v>168602.704</c:v>
                </c:pt>
                <c:pt idx="331">
                  <c:v>130645.397</c:v>
                </c:pt>
                <c:pt idx="332">
                  <c:v>127844.45</c:v>
                </c:pt>
                <c:pt idx="333">
                  <c:v>154493.91500000001</c:v>
                </c:pt>
                <c:pt idx="334">
                  <c:v>120007.06200000001</c:v>
                </c:pt>
                <c:pt idx="335">
                  <c:v>64612.500999999997</c:v>
                </c:pt>
                <c:pt idx="336">
                  <c:v>288613.12199999997</c:v>
                </c:pt>
                <c:pt idx="337">
                  <c:v>211633.66099999999</c:v>
                </c:pt>
                <c:pt idx="338">
                  <c:v>184146.31899999999</c:v>
                </c:pt>
                <c:pt idx="339">
                  <c:v>275285.087</c:v>
                </c:pt>
                <c:pt idx="340">
                  <c:v>81655.023000000001</c:v>
                </c:pt>
                <c:pt idx="341">
                  <c:v>86777.197</c:v>
                </c:pt>
                <c:pt idx="342">
                  <c:v>152252.58799999999</c:v>
                </c:pt>
                <c:pt idx="343">
                  <c:v>175288.34099999999</c:v>
                </c:pt>
                <c:pt idx="344">
                  <c:v>193492.64199999999</c:v>
                </c:pt>
                <c:pt idx="345">
                  <c:v>189842.29800000001</c:v>
                </c:pt>
                <c:pt idx="346">
                  <c:v>104627.44899999999</c:v>
                </c:pt>
                <c:pt idx="347">
                  <c:v>96009.891000000003</c:v>
                </c:pt>
                <c:pt idx="348">
                  <c:v>600033.57999999996</c:v>
                </c:pt>
                <c:pt idx="349">
                  <c:v>404702.22499999998</c:v>
                </c:pt>
                <c:pt idx="350">
                  <c:v>393915.74800000002</c:v>
                </c:pt>
                <c:pt idx="351">
                  <c:v>348935.99099999998</c:v>
                </c:pt>
                <c:pt idx="352">
                  <c:v>324840.29100000003</c:v>
                </c:pt>
                <c:pt idx="353">
                  <c:v>366078.74400000001</c:v>
                </c:pt>
                <c:pt idx="354">
                  <c:v>349778.79300000001</c:v>
                </c:pt>
                <c:pt idx="355">
                  <c:v>505258.11</c:v>
                </c:pt>
                <c:pt idx="356">
                  <c:v>180979.421</c:v>
                </c:pt>
                <c:pt idx="357">
                  <c:v>207499.704</c:v>
                </c:pt>
                <c:pt idx="358">
                  <c:v>81446.296000000002</c:v>
                </c:pt>
                <c:pt idx="359">
                  <c:v>74417.808000000005</c:v>
                </c:pt>
                <c:pt idx="360">
                  <c:v>148127.03700000001</c:v>
                </c:pt>
                <c:pt idx="361">
                  <c:v>135355.21299999999</c:v>
                </c:pt>
                <c:pt idx="362">
                  <c:v>124369.66800000001</c:v>
                </c:pt>
                <c:pt idx="363">
                  <c:v>98936.918999999994</c:v>
                </c:pt>
                <c:pt idx="364">
                  <c:v>141192.913</c:v>
                </c:pt>
                <c:pt idx="365">
                  <c:v>97187.19</c:v>
                </c:pt>
                <c:pt idx="366">
                  <c:v>76876.036999999997</c:v>
                </c:pt>
                <c:pt idx="367">
                  <c:v>232448.35399999999</c:v>
                </c:pt>
                <c:pt idx="368">
                  <c:v>192795.50099999999</c:v>
                </c:pt>
                <c:pt idx="369">
                  <c:v>176257.853</c:v>
                </c:pt>
                <c:pt idx="370">
                  <c:v>171800.269</c:v>
                </c:pt>
                <c:pt idx="371">
                  <c:v>185463.23199999999</c:v>
                </c:pt>
                <c:pt idx="372">
                  <c:v>230376.00099999999</c:v>
                </c:pt>
                <c:pt idx="373">
                  <c:v>62488.578999999998</c:v>
                </c:pt>
                <c:pt idx="374">
                  <c:v>65663.837</c:v>
                </c:pt>
                <c:pt idx="375">
                  <c:v>511884.67599999998</c:v>
                </c:pt>
                <c:pt idx="376">
                  <c:v>373993.77500000002</c:v>
                </c:pt>
                <c:pt idx="377">
                  <c:v>294862.24800000002</c:v>
                </c:pt>
                <c:pt idx="378">
                  <c:v>286877.69799999997</c:v>
                </c:pt>
                <c:pt idx="379">
                  <c:v>264368.39</c:v>
                </c:pt>
                <c:pt idx="380">
                  <c:v>268197.36900000001</c:v>
                </c:pt>
                <c:pt idx="381">
                  <c:v>313060.42200000002</c:v>
                </c:pt>
                <c:pt idx="382">
                  <c:v>393966.64299999998</c:v>
                </c:pt>
                <c:pt idx="383">
                  <c:v>163759.56899999999</c:v>
                </c:pt>
                <c:pt idx="384">
                  <c:v>117615.111</c:v>
                </c:pt>
                <c:pt idx="385">
                  <c:v>122444.758</c:v>
                </c:pt>
                <c:pt idx="386">
                  <c:v>132840.81599999999</c:v>
                </c:pt>
                <c:pt idx="387">
                  <c:v>122145.958</c:v>
                </c:pt>
                <c:pt idx="388">
                  <c:v>216586.03700000001</c:v>
                </c:pt>
                <c:pt idx="389">
                  <c:v>203621.39</c:v>
                </c:pt>
                <c:pt idx="390">
                  <c:v>205151.70600000001</c:v>
                </c:pt>
                <c:pt idx="391">
                  <c:v>72581.078999999998</c:v>
                </c:pt>
                <c:pt idx="392">
                  <c:v>479138.14399999997</c:v>
                </c:pt>
                <c:pt idx="393">
                  <c:v>372926.70899999997</c:v>
                </c:pt>
                <c:pt idx="394">
                  <c:v>254107.36600000001</c:v>
                </c:pt>
                <c:pt idx="395">
                  <c:v>311263.50599999999</c:v>
                </c:pt>
                <c:pt idx="396">
                  <c:v>322212.31699999998</c:v>
                </c:pt>
                <c:pt idx="397">
                  <c:v>303882.54800000001</c:v>
                </c:pt>
                <c:pt idx="398">
                  <c:v>304926.09000000003</c:v>
                </c:pt>
                <c:pt idx="399">
                  <c:v>379070.29800000001</c:v>
                </c:pt>
                <c:pt idx="400">
                  <c:v>513449.21899999998</c:v>
                </c:pt>
                <c:pt idx="401">
                  <c:v>90734.879000000001</c:v>
                </c:pt>
                <c:pt idx="402">
                  <c:v>160404.65299999999</c:v>
                </c:pt>
                <c:pt idx="403">
                  <c:v>134249.753</c:v>
                </c:pt>
                <c:pt idx="404">
                  <c:v>186010.03700000001</c:v>
                </c:pt>
                <c:pt idx="405">
                  <c:v>148918.53700000001</c:v>
                </c:pt>
                <c:pt idx="406">
                  <c:v>161184.79500000001</c:v>
                </c:pt>
                <c:pt idx="407">
                  <c:v>159185.337</c:v>
                </c:pt>
                <c:pt idx="408">
                  <c:v>148847.158</c:v>
                </c:pt>
                <c:pt idx="409">
                  <c:v>246314.853</c:v>
                </c:pt>
                <c:pt idx="410">
                  <c:v>231595.163</c:v>
                </c:pt>
                <c:pt idx="411">
                  <c:v>332088.83299999998</c:v>
                </c:pt>
                <c:pt idx="412">
                  <c:v>205074.33499999999</c:v>
                </c:pt>
                <c:pt idx="413">
                  <c:v>184846.951</c:v>
                </c:pt>
                <c:pt idx="414">
                  <c:v>189552.49299999999</c:v>
                </c:pt>
                <c:pt idx="415">
                  <c:v>272945.27500000002</c:v>
                </c:pt>
                <c:pt idx="416">
                  <c:v>62495.349000000002</c:v>
                </c:pt>
                <c:pt idx="417">
                  <c:v>75411.264999999999</c:v>
                </c:pt>
                <c:pt idx="418">
                  <c:v>225498.95300000001</c:v>
                </c:pt>
                <c:pt idx="419">
                  <c:v>183922.704</c:v>
                </c:pt>
                <c:pt idx="420">
                  <c:v>213542.92</c:v>
                </c:pt>
                <c:pt idx="421">
                  <c:v>233315.29399999999</c:v>
                </c:pt>
                <c:pt idx="422">
                  <c:v>209439.28899999999</c:v>
                </c:pt>
                <c:pt idx="423">
                  <c:v>252623.06299999999</c:v>
                </c:pt>
                <c:pt idx="424">
                  <c:v>256905.505</c:v>
                </c:pt>
                <c:pt idx="425">
                  <c:v>183990.239</c:v>
                </c:pt>
                <c:pt idx="426">
                  <c:v>159605.58100000001</c:v>
                </c:pt>
                <c:pt idx="427">
                  <c:v>424128.22100000002</c:v>
                </c:pt>
                <c:pt idx="428">
                  <c:v>343132.64799999999</c:v>
                </c:pt>
                <c:pt idx="429">
                  <c:v>280826.68400000001</c:v>
                </c:pt>
                <c:pt idx="430">
                  <c:v>266968.52100000001</c:v>
                </c:pt>
                <c:pt idx="431">
                  <c:v>299309.95799999998</c:v>
                </c:pt>
                <c:pt idx="432">
                  <c:v>318469.68400000001</c:v>
                </c:pt>
                <c:pt idx="433">
                  <c:v>353405.076</c:v>
                </c:pt>
                <c:pt idx="434">
                  <c:v>83103.67</c:v>
                </c:pt>
                <c:pt idx="435">
                  <c:v>90558.554000000004</c:v>
                </c:pt>
                <c:pt idx="436">
                  <c:v>150077.035</c:v>
                </c:pt>
                <c:pt idx="437">
                  <c:v>132959.946</c:v>
                </c:pt>
                <c:pt idx="438">
                  <c:v>126128.477</c:v>
                </c:pt>
                <c:pt idx="439">
                  <c:v>133114.81299999999</c:v>
                </c:pt>
                <c:pt idx="440">
                  <c:v>49988.317000000003</c:v>
                </c:pt>
                <c:pt idx="441">
                  <c:v>93569.065000000002</c:v>
                </c:pt>
                <c:pt idx="442">
                  <c:v>298692.34600000002</c:v>
                </c:pt>
                <c:pt idx="443">
                  <c:v>81440.97</c:v>
                </c:pt>
                <c:pt idx="444">
                  <c:v>114137.928</c:v>
                </c:pt>
                <c:pt idx="445">
                  <c:v>146911.739</c:v>
                </c:pt>
                <c:pt idx="446">
                  <c:v>208771.15599999999</c:v>
                </c:pt>
                <c:pt idx="447">
                  <c:v>157225.26800000001</c:v>
                </c:pt>
                <c:pt idx="448">
                  <c:v>207426.03599999999</c:v>
                </c:pt>
                <c:pt idx="449">
                  <c:v>594296.16200000001</c:v>
                </c:pt>
                <c:pt idx="450">
                  <c:v>437016.11300000001</c:v>
                </c:pt>
                <c:pt idx="451">
                  <c:v>354002.391</c:v>
                </c:pt>
                <c:pt idx="452">
                  <c:v>299323.43199999997</c:v>
                </c:pt>
                <c:pt idx="453">
                  <c:v>279689.05699999997</c:v>
                </c:pt>
                <c:pt idx="454">
                  <c:v>270943.14199999999</c:v>
                </c:pt>
                <c:pt idx="455">
                  <c:v>349989.98800000001</c:v>
                </c:pt>
                <c:pt idx="456">
                  <c:v>505774.95299999998</c:v>
                </c:pt>
                <c:pt idx="457">
                  <c:v>96669.422000000006</c:v>
                </c:pt>
                <c:pt idx="458">
                  <c:v>98967.338000000003</c:v>
                </c:pt>
                <c:pt idx="459">
                  <c:v>116660.018</c:v>
                </c:pt>
                <c:pt idx="460">
                  <c:v>117428.55499999999</c:v>
                </c:pt>
                <c:pt idx="461">
                  <c:v>97756.707999999999</c:v>
                </c:pt>
                <c:pt idx="462">
                  <c:v>119538.32399999999</c:v>
                </c:pt>
                <c:pt idx="463">
                  <c:v>121330.639</c:v>
                </c:pt>
                <c:pt idx="464">
                  <c:v>151306.655</c:v>
                </c:pt>
                <c:pt idx="465">
                  <c:v>96134.375</c:v>
                </c:pt>
                <c:pt idx="466">
                  <c:v>106256.086</c:v>
                </c:pt>
                <c:pt idx="467">
                  <c:v>185484.18100000001</c:v>
                </c:pt>
                <c:pt idx="468">
                  <c:v>104374.83199999999</c:v>
                </c:pt>
                <c:pt idx="469">
                  <c:v>105161.269</c:v>
                </c:pt>
                <c:pt idx="470">
                  <c:v>114635.322</c:v>
                </c:pt>
                <c:pt idx="471">
                  <c:v>142608.427</c:v>
                </c:pt>
                <c:pt idx="472">
                  <c:v>99196.528000000006</c:v>
                </c:pt>
                <c:pt idx="473">
                  <c:v>68334.839000000007</c:v>
                </c:pt>
                <c:pt idx="474">
                  <c:v>423767.18599999999</c:v>
                </c:pt>
                <c:pt idx="475">
                  <c:v>316780.3</c:v>
                </c:pt>
                <c:pt idx="476">
                  <c:v>319315.48200000002</c:v>
                </c:pt>
                <c:pt idx="477">
                  <c:v>259927.70800000001</c:v>
                </c:pt>
                <c:pt idx="478">
                  <c:v>242519.905</c:v>
                </c:pt>
                <c:pt idx="479">
                  <c:v>240629.84099999999</c:v>
                </c:pt>
                <c:pt idx="480">
                  <c:v>242532.375</c:v>
                </c:pt>
                <c:pt idx="481">
                  <c:v>235303.80799999999</c:v>
                </c:pt>
                <c:pt idx="482">
                  <c:v>279176.45799999998</c:v>
                </c:pt>
                <c:pt idx="483">
                  <c:v>409525.70899999997</c:v>
                </c:pt>
                <c:pt idx="484">
                  <c:v>138396.41899999999</c:v>
                </c:pt>
                <c:pt idx="485">
                  <c:v>133215.628</c:v>
                </c:pt>
                <c:pt idx="486">
                  <c:v>130027.413</c:v>
                </c:pt>
                <c:pt idx="487">
                  <c:v>138188.929</c:v>
                </c:pt>
                <c:pt idx="488">
                  <c:v>129054.186</c:v>
                </c:pt>
                <c:pt idx="489">
                  <c:v>99160.396999999997</c:v>
                </c:pt>
                <c:pt idx="490">
                  <c:v>128486.45</c:v>
                </c:pt>
                <c:pt idx="491">
                  <c:v>178682.72500000001</c:v>
                </c:pt>
                <c:pt idx="492">
                  <c:v>144706.35</c:v>
                </c:pt>
                <c:pt idx="493">
                  <c:v>137178.66500000001</c:v>
                </c:pt>
                <c:pt idx="494">
                  <c:v>126733.054</c:v>
                </c:pt>
                <c:pt idx="495">
                  <c:v>117208.85400000001</c:v>
                </c:pt>
                <c:pt idx="496">
                  <c:v>220679.70199999999</c:v>
                </c:pt>
                <c:pt idx="497">
                  <c:v>182917.53099999999</c:v>
                </c:pt>
                <c:pt idx="498">
                  <c:v>229577.92</c:v>
                </c:pt>
                <c:pt idx="499">
                  <c:v>95379.312000000005</c:v>
                </c:pt>
                <c:pt idx="500">
                  <c:v>102750.981</c:v>
                </c:pt>
                <c:pt idx="501">
                  <c:v>127336.624</c:v>
                </c:pt>
                <c:pt idx="502">
                  <c:v>133405.49100000001</c:v>
                </c:pt>
                <c:pt idx="503">
                  <c:v>337621.49400000001</c:v>
                </c:pt>
                <c:pt idx="504">
                  <c:v>265640.93900000001</c:v>
                </c:pt>
                <c:pt idx="505">
                  <c:v>235558.329</c:v>
                </c:pt>
                <c:pt idx="506">
                  <c:v>219744.17</c:v>
                </c:pt>
                <c:pt idx="507">
                  <c:v>273376.37</c:v>
                </c:pt>
                <c:pt idx="508">
                  <c:v>253828.18</c:v>
                </c:pt>
                <c:pt idx="509">
                  <c:v>280392.40500000003</c:v>
                </c:pt>
                <c:pt idx="510">
                  <c:v>84109.680999999997</c:v>
                </c:pt>
                <c:pt idx="511">
                  <c:v>97852.27</c:v>
                </c:pt>
                <c:pt idx="512">
                  <c:v>131408.10500000001</c:v>
                </c:pt>
                <c:pt idx="513">
                  <c:v>106422.101</c:v>
                </c:pt>
                <c:pt idx="514">
                  <c:v>106662.17</c:v>
                </c:pt>
                <c:pt idx="515">
                  <c:v>214533.79</c:v>
                </c:pt>
                <c:pt idx="516">
                  <c:v>184778.02</c:v>
                </c:pt>
                <c:pt idx="517">
                  <c:v>159166.73699999999</c:v>
                </c:pt>
                <c:pt idx="518">
                  <c:v>170361.057</c:v>
                </c:pt>
                <c:pt idx="519">
                  <c:v>173285.15599999999</c:v>
                </c:pt>
                <c:pt idx="520">
                  <c:v>169451.38699999999</c:v>
                </c:pt>
                <c:pt idx="521">
                  <c:v>193841.65100000001</c:v>
                </c:pt>
                <c:pt idx="522">
                  <c:v>106021.523</c:v>
                </c:pt>
                <c:pt idx="523">
                  <c:v>109600.46</c:v>
                </c:pt>
                <c:pt idx="524">
                  <c:v>152529.99799999999</c:v>
                </c:pt>
                <c:pt idx="525">
                  <c:v>139499.47099999999</c:v>
                </c:pt>
                <c:pt idx="526">
                  <c:v>134586.60200000001</c:v>
                </c:pt>
                <c:pt idx="527">
                  <c:v>135338.334</c:v>
                </c:pt>
                <c:pt idx="528">
                  <c:v>142863.666</c:v>
                </c:pt>
                <c:pt idx="529">
                  <c:v>167096.06599999999</c:v>
                </c:pt>
                <c:pt idx="530">
                  <c:v>126959.38099999999</c:v>
                </c:pt>
                <c:pt idx="531">
                  <c:v>106348.791</c:v>
                </c:pt>
                <c:pt idx="532">
                  <c:v>346748.69</c:v>
                </c:pt>
                <c:pt idx="533">
                  <c:v>378369.73300000001</c:v>
                </c:pt>
                <c:pt idx="534">
                  <c:v>342984.73100000003</c:v>
                </c:pt>
                <c:pt idx="535">
                  <c:v>315196.125</c:v>
                </c:pt>
                <c:pt idx="536">
                  <c:v>298681.38699999999</c:v>
                </c:pt>
                <c:pt idx="537">
                  <c:v>321587.995</c:v>
                </c:pt>
                <c:pt idx="538">
                  <c:v>276706.68800000002</c:v>
                </c:pt>
                <c:pt idx="539">
                  <c:v>288402.49300000002</c:v>
                </c:pt>
                <c:pt idx="540">
                  <c:v>424279.83100000001</c:v>
                </c:pt>
                <c:pt idx="541">
                  <c:v>94173.027000000002</c:v>
                </c:pt>
                <c:pt idx="542">
                  <c:v>100040.66899999999</c:v>
                </c:pt>
                <c:pt idx="543">
                  <c:v>130790.27</c:v>
                </c:pt>
                <c:pt idx="544">
                  <c:v>137819.19099999999</c:v>
                </c:pt>
                <c:pt idx="545">
                  <c:v>124357.94899999999</c:v>
                </c:pt>
                <c:pt idx="546">
                  <c:v>134629.92199999999</c:v>
                </c:pt>
                <c:pt idx="547">
                  <c:v>134959.54300000001</c:v>
                </c:pt>
                <c:pt idx="548">
                  <c:v>168703.954</c:v>
                </c:pt>
                <c:pt idx="549">
                  <c:v>81797.474000000002</c:v>
                </c:pt>
                <c:pt idx="550">
                  <c:v>85029.331999999995</c:v>
                </c:pt>
                <c:pt idx="551">
                  <c:v>260780.58100000001</c:v>
                </c:pt>
                <c:pt idx="552">
                  <c:v>185283.065</c:v>
                </c:pt>
                <c:pt idx="553">
                  <c:v>161115.24299999999</c:v>
                </c:pt>
                <c:pt idx="554">
                  <c:v>153273.81099999999</c:v>
                </c:pt>
                <c:pt idx="555">
                  <c:v>142927.011</c:v>
                </c:pt>
                <c:pt idx="556">
                  <c:v>201468.72700000001</c:v>
                </c:pt>
                <c:pt idx="557">
                  <c:v>93768.948000000004</c:v>
                </c:pt>
                <c:pt idx="558">
                  <c:v>94843.948000000004</c:v>
                </c:pt>
                <c:pt idx="559">
                  <c:v>133141.89600000001</c:v>
                </c:pt>
                <c:pt idx="560">
                  <c:v>175860.23800000001</c:v>
                </c:pt>
                <c:pt idx="561">
                  <c:v>176146.27499999999</c:v>
                </c:pt>
                <c:pt idx="562">
                  <c:v>175529.84899999999</c:v>
                </c:pt>
                <c:pt idx="563">
                  <c:v>170211.617</c:v>
                </c:pt>
                <c:pt idx="564">
                  <c:v>185091.538</c:v>
                </c:pt>
                <c:pt idx="565">
                  <c:v>228123.462</c:v>
                </c:pt>
                <c:pt idx="566">
                  <c:v>165184.701</c:v>
                </c:pt>
                <c:pt idx="567">
                  <c:v>153025.88500000001</c:v>
                </c:pt>
                <c:pt idx="568">
                  <c:v>524160.63199999998</c:v>
                </c:pt>
                <c:pt idx="569">
                  <c:v>368866.67800000001</c:v>
                </c:pt>
                <c:pt idx="570">
                  <c:v>322781.25199999998</c:v>
                </c:pt>
                <c:pt idx="571">
                  <c:v>297893.26</c:v>
                </c:pt>
                <c:pt idx="572">
                  <c:v>301543.21299999999</c:v>
                </c:pt>
                <c:pt idx="573">
                  <c:v>279429.685</c:v>
                </c:pt>
                <c:pt idx="574">
                  <c:v>337672.408</c:v>
                </c:pt>
                <c:pt idx="575">
                  <c:v>436101.37699999998</c:v>
                </c:pt>
                <c:pt idx="576">
                  <c:v>90721.676000000007</c:v>
                </c:pt>
                <c:pt idx="577">
                  <c:v>84984.274000000005</c:v>
                </c:pt>
                <c:pt idx="578">
                  <c:v>238635.70600000001</c:v>
                </c:pt>
                <c:pt idx="579">
                  <c:v>223529.15900000001</c:v>
                </c:pt>
                <c:pt idx="580">
                  <c:v>164626.22200000001</c:v>
                </c:pt>
                <c:pt idx="581">
                  <c:v>170435.58499999999</c:v>
                </c:pt>
                <c:pt idx="582">
                  <c:v>166784.359</c:v>
                </c:pt>
                <c:pt idx="583">
                  <c:v>156383.48000000001</c:v>
                </c:pt>
                <c:pt idx="584">
                  <c:v>178519.05900000001</c:v>
                </c:pt>
                <c:pt idx="585">
                  <c:v>212472.644</c:v>
                </c:pt>
                <c:pt idx="586">
                  <c:v>250581.30799999999</c:v>
                </c:pt>
                <c:pt idx="587">
                  <c:v>183845.217</c:v>
                </c:pt>
                <c:pt idx="588">
                  <c:v>193800.61199999999</c:v>
                </c:pt>
                <c:pt idx="589">
                  <c:v>222374.60399999999</c:v>
                </c:pt>
                <c:pt idx="590">
                  <c:v>133479.66899999999</c:v>
                </c:pt>
                <c:pt idx="591">
                  <c:v>344197.97</c:v>
                </c:pt>
                <c:pt idx="592">
                  <c:v>245476.13099999999</c:v>
                </c:pt>
                <c:pt idx="593">
                  <c:v>282736.978</c:v>
                </c:pt>
                <c:pt idx="594">
                  <c:v>486630.36700000003</c:v>
                </c:pt>
                <c:pt idx="595">
                  <c:v>349573.68699999998</c:v>
                </c:pt>
                <c:pt idx="596">
                  <c:v>501252.098</c:v>
                </c:pt>
                <c:pt idx="597">
                  <c:v>254728.31599999999</c:v>
                </c:pt>
                <c:pt idx="598">
                  <c:v>389194.84899999999</c:v>
                </c:pt>
                <c:pt idx="599">
                  <c:v>402941.78700000001</c:v>
                </c:pt>
                <c:pt idx="600">
                  <c:v>365322.755</c:v>
                </c:pt>
                <c:pt idx="601">
                  <c:v>216830.954</c:v>
                </c:pt>
                <c:pt idx="602">
                  <c:v>186911.73300000001</c:v>
                </c:pt>
                <c:pt idx="603">
                  <c:v>177480.01699999999</c:v>
                </c:pt>
                <c:pt idx="604">
                  <c:v>161583.54800000001</c:v>
                </c:pt>
                <c:pt idx="605">
                  <c:v>147559.50099999999</c:v>
                </c:pt>
                <c:pt idx="606">
                  <c:v>161960.022</c:v>
                </c:pt>
                <c:pt idx="607">
                  <c:v>189541.93299999999</c:v>
                </c:pt>
                <c:pt idx="608">
                  <c:v>131226.769</c:v>
                </c:pt>
                <c:pt idx="609">
                  <c:v>224291.375</c:v>
                </c:pt>
                <c:pt idx="610">
                  <c:v>212559.81200000001</c:v>
                </c:pt>
                <c:pt idx="611">
                  <c:v>181829.622</c:v>
                </c:pt>
                <c:pt idx="612">
                  <c:v>187587.70600000001</c:v>
                </c:pt>
                <c:pt idx="613">
                  <c:v>210652.31200000001</c:v>
                </c:pt>
                <c:pt idx="614">
                  <c:v>175035.196</c:v>
                </c:pt>
                <c:pt idx="615">
                  <c:v>127832.891</c:v>
                </c:pt>
                <c:pt idx="616">
                  <c:v>113551.527</c:v>
                </c:pt>
                <c:pt idx="617">
                  <c:v>126567.048</c:v>
                </c:pt>
                <c:pt idx="618">
                  <c:v>108204.011</c:v>
                </c:pt>
                <c:pt idx="619">
                  <c:v>104894.001</c:v>
                </c:pt>
                <c:pt idx="620">
                  <c:v>242315.133</c:v>
                </c:pt>
                <c:pt idx="621">
                  <c:v>68708.289999999994</c:v>
                </c:pt>
                <c:pt idx="622">
                  <c:v>163400.81200000001</c:v>
                </c:pt>
                <c:pt idx="623">
                  <c:v>154153.88</c:v>
                </c:pt>
                <c:pt idx="624">
                  <c:v>135151.50599999999</c:v>
                </c:pt>
                <c:pt idx="625">
                  <c:v>131069.93799999999</c:v>
                </c:pt>
                <c:pt idx="626">
                  <c:v>182874.74299999999</c:v>
                </c:pt>
                <c:pt idx="627">
                  <c:v>104982.23699999999</c:v>
                </c:pt>
                <c:pt idx="628">
                  <c:v>389490.66</c:v>
                </c:pt>
                <c:pt idx="629">
                  <c:v>313939.679</c:v>
                </c:pt>
                <c:pt idx="630">
                  <c:v>427492.587</c:v>
                </c:pt>
                <c:pt idx="631">
                  <c:v>200316.785</c:v>
                </c:pt>
                <c:pt idx="632">
                  <c:v>357068.61700000003</c:v>
                </c:pt>
                <c:pt idx="633">
                  <c:v>208955.391</c:v>
                </c:pt>
                <c:pt idx="634">
                  <c:v>288761.52799999999</c:v>
                </c:pt>
                <c:pt idx="635">
                  <c:v>133997.98499999999</c:v>
                </c:pt>
                <c:pt idx="636">
                  <c:v>154303.71100000001</c:v>
                </c:pt>
                <c:pt idx="637">
                  <c:v>236498.796</c:v>
                </c:pt>
                <c:pt idx="638">
                  <c:v>217133.25899999999</c:v>
                </c:pt>
                <c:pt idx="639">
                  <c:v>89610.353000000003</c:v>
                </c:pt>
                <c:pt idx="640">
                  <c:v>111277.20600000001</c:v>
                </c:pt>
                <c:pt idx="641">
                  <c:v>300696.36499999999</c:v>
                </c:pt>
                <c:pt idx="642">
                  <c:v>108407.448</c:v>
                </c:pt>
                <c:pt idx="643">
                  <c:v>146094.685</c:v>
                </c:pt>
                <c:pt idx="644">
                  <c:v>187938.785</c:v>
                </c:pt>
                <c:pt idx="645">
                  <c:v>366063.83299999998</c:v>
                </c:pt>
                <c:pt idx="646">
                  <c:v>242141.56200000001</c:v>
                </c:pt>
                <c:pt idx="647">
                  <c:v>213036.58</c:v>
                </c:pt>
                <c:pt idx="648">
                  <c:v>214207.85399999999</c:v>
                </c:pt>
                <c:pt idx="649">
                  <c:v>177346.59099999999</c:v>
                </c:pt>
                <c:pt idx="650">
                  <c:v>161989.17499999999</c:v>
                </c:pt>
                <c:pt idx="651">
                  <c:v>292152.717</c:v>
                </c:pt>
                <c:pt idx="652">
                  <c:v>149392.04300000001</c:v>
                </c:pt>
                <c:pt idx="653">
                  <c:v>57933.974000000002</c:v>
                </c:pt>
                <c:pt idx="654">
                  <c:v>474124.69699999999</c:v>
                </c:pt>
                <c:pt idx="655">
                  <c:v>400148.728</c:v>
                </c:pt>
                <c:pt idx="656">
                  <c:v>265016.34899999999</c:v>
                </c:pt>
                <c:pt idx="657">
                  <c:v>337934.255</c:v>
                </c:pt>
                <c:pt idx="658">
                  <c:v>274793.728</c:v>
                </c:pt>
                <c:pt idx="659">
                  <c:v>286832.83399999997</c:v>
                </c:pt>
                <c:pt idx="660">
                  <c:v>352892.31300000002</c:v>
                </c:pt>
                <c:pt idx="661">
                  <c:v>50310.769</c:v>
                </c:pt>
                <c:pt idx="662">
                  <c:v>122246.769</c:v>
                </c:pt>
                <c:pt idx="663">
                  <c:v>108222.285</c:v>
                </c:pt>
                <c:pt idx="664">
                  <c:v>117055.417</c:v>
                </c:pt>
                <c:pt idx="665">
                  <c:v>195299.96400000001</c:v>
                </c:pt>
                <c:pt idx="666">
                  <c:v>179640.63200000001</c:v>
                </c:pt>
                <c:pt idx="667">
                  <c:v>151248.39000000001</c:v>
                </c:pt>
                <c:pt idx="668">
                  <c:v>86388.457999999999</c:v>
                </c:pt>
                <c:pt idx="669">
                  <c:v>157889.00099999999</c:v>
                </c:pt>
                <c:pt idx="670">
                  <c:v>156406.68</c:v>
                </c:pt>
                <c:pt idx="671">
                  <c:v>375735.11700000003</c:v>
                </c:pt>
                <c:pt idx="672">
                  <c:v>149827.23800000001</c:v>
                </c:pt>
                <c:pt idx="673">
                  <c:v>166357.07999999999</c:v>
                </c:pt>
                <c:pt idx="674">
                  <c:v>140846.364</c:v>
                </c:pt>
                <c:pt idx="675">
                  <c:v>91403.311000000002</c:v>
                </c:pt>
                <c:pt idx="676">
                  <c:v>250720.61199999999</c:v>
                </c:pt>
                <c:pt idx="677">
                  <c:v>94805.053</c:v>
                </c:pt>
                <c:pt idx="678">
                  <c:v>192729.875</c:v>
                </c:pt>
                <c:pt idx="679">
                  <c:v>209843.77600000001</c:v>
                </c:pt>
                <c:pt idx="680">
                  <c:v>174868.92199999999</c:v>
                </c:pt>
                <c:pt idx="681">
                  <c:v>52007.078999999998</c:v>
                </c:pt>
                <c:pt idx="682">
                  <c:v>161039.91099999999</c:v>
                </c:pt>
                <c:pt idx="683">
                  <c:v>82145.789999999994</c:v>
                </c:pt>
                <c:pt idx="684">
                  <c:v>95158.49</c:v>
                </c:pt>
                <c:pt idx="685">
                  <c:v>235761.30100000001</c:v>
                </c:pt>
                <c:pt idx="686">
                  <c:v>230390.40599999999</c:v>
                </c:pt>
                <c:pt idx="687">
                  <c:v>431105.46</c:v>
                </c:pt>
                <c:pt idx="688">
                  <c:v>134579.71100000001</c:v>
                </c:pt>
                <c:pt idx="689">
                  <c:v>201304.83799999999</c:v>
                </c:pt>
                <c:pt idx="690">
                  <c:v>244200.603</c:v>
                </c:pt>
                <c:pt idx="691">
                  <c:v>89713.221999999994</c:v>
                </c:pt>
                <c:pt idx="692">
                  <c:v>315542.12699999998</c:v>
                </c:pt>
                <c:pt idx="693">
                  <c:v>103345.359</c:v>
                </c:pt>
                <c:pt idx="694">
                  <c:v>250369.98</c:v>
                </c:pt>
                <c:pt idx="695">
                  <c:v>90897.79</c:v>
                </c:pt>
                <c:pt idx="696">
                  <c:v>81147.536999999997</c:v>
                </c:pt>
                <c:pt idx="697">
                  <c:v>50319.794999999998</c:v>
                </c:pt>
                <c:pt idx="698">
                  <c:v>51827.078999999998</c:v>
                </c:pt>
                <c:pt idx="699">
                  <c:v>179418.40599999999</c:v>
                </c:pt>
                <c:pt idx="700">
                  <c:v>86310.053</c:v>
                </c:pt>
                <c:pt idx="701">
                  <c:v>135834.769</c:v>
                </c:pt>
                <c:pt idx="702">
                  <c:v>122020.19</c:v>
                </c:pt>
                <c:pt idx="703">
                  <c:v>208641.09</c:v>
                </c:pt>
                <c:pt idx="704">
                  <c:v>115639.527</c:v>
                </c:pt>
                <c:pt idx="705">
                  <c:v>108488.895</c:v>
                </c:pt>
                <c:pt idx="706">
                  <c:v>163009.16399999999</c:v>
                </c:pt>
                <c:pt idx="707">
                  <c:v>93555.157999999996</c:v>
                </c:pt>
                <c:pt idx="708">
                  <c:v>139619.09</c:v>
                </c:pt>
                <c:pt idx="709">
                  <c:v>197171.864</c:v>
                </c:pt>
                <c:pt idx="710">
                  <c:v>96610.126999999993</c:v>
                </c:pt>
                <c:pt idx="711">
                  <c:v>194526.80100000001</c:v>
                </c:pt>
                <c:pt idx="712">
                  <c:v>162785.73800000001</c:v>
                </c:pt>
                <c:pt idx="713">
                  <c:v>98076.269</c:v>
                </c:pt>
                <c:pt idx="714">
                  <c:v>265371.50699999998</c:v>
                </c:pt>
                <c:pt idx="715">
                  <c:v>211071.30600000001</c:v>
                </c:pt>
                <c:pt idx="716">
                  <c:v>106408.59</c:v>
                </c:pt>
                <c:pt idx="717">
                  <c:v>115358.86900000001</c:v>
                </c:pt>
                <c:pt idx="718">
                  <c:v>239367.59</c:v>
                </c:pt>
                <c:pt idx="719">
                  <c:v>177239.606</c:v>
                </c:pt>
                <c:pt idx="720">
                  <c:v>240001.022</c:v>
                </c:pt>
                <c:pt idx="721">
                  <c:v>155824.73199999999</c:v>
                </c:pt>
                <c:pt idx="722">
                  <c:v>93078.853000000003</c:v>
                </c:pt>
                <c:pt idx="723">
                  <c:v>43251.195</c:v>
                </c:pt>
                <c:pt idx="724">
                  <c:v>39182.663999999997</c:v>
                </c:pt>
                <c:pt idx="725">
                  <c:v>88774.009000000005</c:v>
                </c:pt>
                <c:pt idx="726">
                  <c:v>39821.548000000003</c:v>
                </c:pt>
                <c:pt idx="727">
                  <c:v>86130.28</c:v>
                </c:pt>
                <c:pt idx="728">
                  <c:v>27238.29</c:v>
                </c:pt>
                <c:pt idx="729">
                  <c:v>78272.785000000003</c:v>
                </c:pt>
                <c:pt idx="730">
                  <c:v>73439.717000000004</c:v>
                </c:pt>
                <c:pt idx="731">
                  <c:v>49158.769</c:v>
                </c:pt>
                <c:pt idx="732">
                  <c:v>47596.785000000003</c:v>
                </c:pt>
                <c:pt idx="733">
                  <c:v>184870.95499999999</c:v>
                </c:pt>
                <c:pt idx="734">
                  <c:v>57234.521999999997</c:v>
                </c:pt>
                <c:pt idx="735">
                  <c:v>159043.35999999999</c:v>
                </c:pt>
                <c:pt idx="736">
                  <c:v>143447.33900000001</c:v>
                </c:pt>
                <c:pt idx="737">
                  <c:v>59060.285000000003</c:v>
                </c:pt>
                <c:pt idx="738">
                  <c:v>71685.691000000006</c:v>
                </c:pt>
                <c:pt idx="739">
                  <c:v>70221.254000000001</c:v>
                </c:pt>
                <c:pt idx="740">
                  <c:v>46952.669000000002</c:v>
                </c:pt>
                <c:pt idx="741">
                  <c:v>208304.72399999999</c:v>
                </c:pt>
                <c:pt idx="742">
                  <c:v>135921.035</c:v>
                </c:pt>
                <c:pt idx="743">
                  <c:v>129509.565</c:v>
                </c:pt>
                <c:pt idx="744">
                  <c:v>98836.127999999997</c:v>
                </c:pt>
                <c:pt idx="745">
                  <c:v>91125.57</c:v>
                </c:pt>
                <c:pt idx="746">
                  <c:v>175892.78099999999</c:v>
                </c:pt>
                <c:pt idx="747">
                  <c:v>66511.900999999998</c:v>
                </c:pt>
                <c:pt idx="748">
                  <c:v>256287.77100000001</c:v>
                </c:pt>
                <c:pt idx="749">
                  <c:v>208899.46100000001</c:v>
                </c:pt>
                <c:pt idx="750">
                  <c:v>208333.834</c:v>
                </c:pt>
                <c:pt idx="751">
                  <c:v>212224.08600000001</c:v>
                </c:pt>
                <c:pt idx="752">
                  <c:v>187983.31299999999</c:v>
                </c:pt>
                <c:pt idx="753">
                  <c:v>126090.82399999999</c:v>
                </c:pt>
                <c:pt idx="754">
                  <c:v>162229.29199999999</c:v>
                </c:pt>
                <c:pt idx="755">
                  <c:v>48874.285000000003</c:v>
                </c:pt>
                <c:pt idx="756">
                  <c:v>111554.417</c:v>
                </c:pt>
                <c:pt idx="757">
                  <c:v>90359.506999999998</c:v>
                </c:pt>
                <c:pt idx="758">
                  <c:v>39560.059000000001</c:v>
                </c:pt>
                <c:pt idx="759">
                  <c:v>72467.922000000006</c:v>
                </c:pt>
                <c:pt idx="760">
                  <c:v>49726.838000000003</c:v>
                </c:pt>
                <c:pt idx="761">
                  <c:v>110476.22900000001</c:v>
                </c:pt>
                <c:pt idx="762">
                  <c:v>85386.554000000004</c:v>
                </c:pt>
                <c:pt idx="763">
                  <c:v>153118.02299999999</c:v>
                </c:pt>
                <c:pt idx="764">
                  <c:v>144000.554</c:v>
                </c:pt>
                <c:pt idx="765">
                  <c:v>91775.538</c:v>
                </c:pt>
                <c:pt idx="766">
                  <c:v>68812.063999999998</c:v>
                </c:pt>
                <c:pt idx="767">
                  <c:v>94133.327000000005</c:v>
                </c:pt>
                <c:pt idx="768">
                  <c:v>174275.307</c:v>
                </c:pt>
                <c:pt idx="769">
                  <c:v>55492.669000000002</c:v>
                </c:pt>
                <c:pt idx="770">
                  <c:v>221648.696</c:v>
                </c:pt>
                <c:pt idx="771">
                  <c:v>156578.522</c:v>
                </c:pt>
                <c:pt idx="772">
                  <c:v>65675.384999999995</c:v>
                </c:pt>
                <c:pt idx="773">
                  <c:v>50247.09</c:v>
                </c:pt>
                <c:pt idx="774">
                  <c:v>65783.926999999996</c:v>
                </c:pt>
                <c:pt idx="775">
                  <c:v>53404.343000000001</c:v>
                </c:pt>
                <c:pt idx="776">
                  <c:v>44515.98</c:v>
                </c:pt>
                <c:pt idx="777">
                  <c:v>170406.902</c:v>
                </c:pt>
                <c:pt idx="778">
                  <c:v>135631.58600000001</c:v>
                </c:pt>
                <c:pt idx="779">
                  <c:v>121391.049</c:v>
                </c:pt>
                <c:pt idx="780">
                  <c:v>127861.992</c:v>
                </c:pt>
                <c:pt idx="781">
                  <c:v>111757.954</c:v>
                </c:pt>
                <c:pt idx="782">
                  <c:v>111998.43799999999</c:v>
                </c:pt>
                <c:pt idx="783">
                  <c:v>121054.038</c:v>
                </c:pt>
                <c:pt idx="784">
                  <c:v>124327.717</c:v>
                </c:pt>
                <c:pt idx="785">
                  <c:v>177532.06400000001</c:v>
                </c:pt>
                <c:pt idx="786">
                  <c:v>42836.39</c:v>
                </c:pt>
                <c:pt idx="787">
                  <c:v>144185.62700000001</c:v>
                </c:pt>
                <c:pt idx="788">
                  <c:v>59747.315999999999</c:v>
                </c:pt>
                <c:pt idx="789">
                  <c:v>117603.601</c:v>
                </c:pt>
                <c:pt idx="790">
                  <c:v>134504.38</c:v>
                </c:pt>
                <c:pt idx="791">
                  <c:v>91644.701000000001</c:v>
                </c:pt>
                <c:pt idx="792">
                  <c:v>179598.99600000001</c:v>
                </c:pt>
                <c:pt idx="793">
                  <c:v>53551.453000000001</c:v>
                </c:pt>
                <c:pt idx="794">
                  <c:v>29039.173999999999</c:v>
                </c:pt>
                <c:pt idx="795">
                  <c:v>55111.974000000002</c:v>
                </c:pt>
                <c:pt idx="796">
                  <c:v>202846.33300000001</c:v>
                </c:pt>
                <c:pt idx="797">
                  <c:v>82309.759000000005</c:v>
                </c:pt>
                <c:pt idx="798">
                  <c:v>118381.522</c:v>
                </c:pt>
                <c:pt idx="799">
                  <c:v>117307.92200000001</c:v>
                </c:pt>
                <c:pt idx="800">
                  <c:v>88865.706000000006</c:v>
                </c:pt>
                <c:pt idx="801">
                  <c:v>53929.464</c:v>
                </c:pt>
                <c:pt idx="802">
                  <c:v>40174.347999999998</c:v>
                </c:pt>
                <c:pt idx="803">
                  <c:v>80113.906000000003</c:v>
                </c:pt>
                <c:pt idx="804">
                  <c:v>172281.82199999999</c:v>
                </c:pt>
                <c:pt idx="805">
                  <c:v>107951.36900000001</c:v>
                </c:pt>
                <c:pt idx="806">
                  <c:v>98033.426999999996</c:v>
                </c:pt>
                <c:pt idx="807">
                  <c:v>93392.063999999998</c:v>
                </c:pt>
                <c:pt idx="808">
                  <c:v>33444.258000000002</c:v>
                </c:pt>
                <c:pt idx="809">
                  <c:v>40899.853000000003</c:v>
                </c:pt>
                <c:pt idx="810">
                  <c:v>44179.010999999999</c:v>
                </c:pt>
                <c:pt idx="811">
                  <c:v>159562.74400000001</c:v>
                </c:pt>
                <c:pt idx="812">
                  <c:v>113520.63800000001</c:v>
                </c:pt>
                <c:pt idx="813">
                  <c:v>118734.859</c:v>
                </c:pt>
                <c:pt idx="814">
                  <c:v>170018.701</c:v>
                </c:pt>
                <c:pt idx="815">
                  <c:v>81305.342999999993</c:v>
                </c:pt>
                <c:pt idx="816">
                  <c:v>107546.622</c:v>
                </c:pt>
                <c:pt idx="817">
                  <c:v>187940.00599999999</c:v>
                </c:pt>
                <c:pt idx="818">
                  <c:v>96322.922000000006</c:v>
                </c:pt>
                <c:pt idx="819">
                  <c:v>91978.79</c:v>
                </c:pt>
                <c:pt idx="820">
                  <c:v>112290.048</c:v>
                </c:pt>
                <c:pt idx="821">
                  <c:v>64574.548000000003</c:v>
                </c:pt>
                <c:pt idx="822">
                  <c:v>106870.738</c:v>
                </c:pt>
                <c:pt idx="823">
                  <c:v>111596.43799999999</c:v>
                </c:pt>
                <c:pt idx="824">
                  <c:v>78700.547999999995</c:v>
                </c:pt>
                <c:pt idx="825">
                  <c:v>97314.217000000004</c:v>
                </c:pt>
                <c:pt idx="826">
                  <c:v>102243.583</c:v>
                </c:pt>
                <c:pt idx="827">
                  <c:v>118683.22199999999</c:v>
                </c:pt>
                <c:pt idx="828">
                  <c:v>121974.675</c:v>
                </c:pt>
                <c:pt idx="829">
                  <c:v>99697.322</c:v>
                </c:pt>
                <c:pt idx="830">
                  <c:v>123333.32</c:v>
                </c:pt>
                <c:pt idx="831">
                  <c:v>72062.714999999997</c:v>
                </c:pt>
                <c:pt idx="832">
                  <c:v>186633.799</c:v>
                </c:pt>
                <c:pt idx="833">
                  <c:v>122254.462</c:v>
                </c:pt>
                <c:pt idx="834">
                  <c:v>108045.07</c:v>
                </c:pt>
                <c:pt idx="835">
                  <c:v>83800.070000000007</c:v>
                </c:pt>
                <c:pt idx="836">
                  <c:v>44700.786999999997</c:v>
                </c:pt>
                <c:pt idx="837">
                  <c:v>73160.152000000002</c:v>
                </c:pt>
                <c:pt idx="838">
                  <c:v>53723.756999999998</c:v>
                </c:pt>
                <c:pt idx="839">
                  <c:v>37135.283000000003</c:v>
                </c:pt>
                <c:pt idx="840">
                  <c:v>52640.307999999997</c:v>
                </c:pt>
                <c:pt idx="841">
                  <c:v>46887.25</c:v>
                </c:pt>
                <c:pt idx="842">
                  <c:v>107167.299</c:v>
                </c:pt>
                <c:pt idx="843">
                  <c:v>70776.548999999999</c:v>
                </c:pt>
                <c:pt idx="844">
                  <c:v>78504.974000000002</c:v>
                </c:pt>
                <c:pt idx="845">
                  <c:v>163099.185</c:v>
                </c:pt>
                <c:pt idx="846">
                  <c:v>90179.566000000006</c:v>
                </c:pt>
                <c:pt idx="847">
                  <c:v>111134.966</c:v>
                </c:pt>
                <c:pt idx="848">
                  <c:v>99574.968999999997</c:v>
                </c:pt>
                <c:pt idx="849">
                  <c:v>130722.853</c:v>
                </c:pt>
                <c:pt idx="850">
                  <c:v>97111.095000000001</c:v>
                </c:pt>
                <c:pt idx="851">
                  <c:v>144272.71900000001</c:v>
                </c:pt>
                <c:pt idx="852">
                  <c:v>52934.707999999999</c:v>
                </c:pt>
                <c:pt idx="853">
                  <c:v>65949.474000000002</c:v>
                </c:pt>
                <c:pt idx="854">
                  <c:v>66882.945000000007</c:v>
                </c:pt>
                <c:pt idx="855">
                  <c:v>96539.716</c:v>
                </c:pt>
                <c:pt idx="856">
                  <c:v>57193.036999999997</c:v>
                </c:pt>
                <c:pt idx="857">
                  <c:v>88944.937000000005</c:v>
                </c:pt>
                <c:pt idx="858">
                  <c:v>73428.494999999995</c:v>
                </c:pt>
                <c:pt idx="859">
                  <c:v>111603.874</c:v>
                </c:pt>
                <c:pt idx="860">
                  <c:v>50348.116000000002</c:v>
                </c:pt>
                <c:pt idx="861">
                  <c:v>57497.158000000003</c:v>
                </c:pt>
                <c:pt idx="862">
                  <c:v>61879.79</c:v>
                </c:pt>
                <c:pt idx="863">
                  <c:v>119179.27899999999</c:v>
                </c:pt>
                <c:pt idx="864">
                  <c:v>46497.758000000002</c:v>
                </c:pt>
                <c:pt idx="865">
                  <c:v>57606.258000000002</c:v>
                </c:pt>
                <c:pt idx="866">
                  <c:v>86470.373999999996</c:v>
                </c:pt>
                <c:pt idx="867">
                  <c:v>160752.07399999999</c:v>
                </c:pt>
                <c:pt idx="868">
                  <c:v>117533.966</c:v>
                </c:pt>
                <c:pt idx="869">
                  <c:v>131725.22700000001</c:v>
                </c:pt>
                <c:pt idx="870">
                  <c:v>87215.994999999995</c:v>
                </c:pt>
                <c:pt idx="871">
                  <c:v>79653.353000000003</c:v>
                </c:pt>
                <c:pt idx="872">
                  <c:v>62145.337</c:v>
                </c:pt>
                <c:pt idx="873">
                  <c:v>172808.16399999999</c:v>
                </c:pt>
                <c:pt idx="874">
                  <c:v>113221.374</c:v>
                </c:pt>
                <c:pt idx="875">
                  <c:v>102608.66899999999</c:v>
                </c:pt>
                <c:pt idx="876">
                  <c:v>97844.716</c:v>
                </c:pt>
                <c:pt idx="877">
                  <c:v>148556.674</c:v>
                </c:pt>
                <c:pt idx="878">
                  <c:v>102520.061</c:v>
                </c:pt>
                <c:pt idx="879">
                  <c:v>149868.39000000001</c:v>
                </c:pt>
                <c:pt idx="880">
                  <c:v>62478</c:v>
                </c:pt>
                <c:pt idx="881">
                  <c:v>35826.311000000002</c:v>
                </c:pt>
                <c:pt idx="882">
                  <c:v>78850.224000000002</c:v>
                </c:pt>
                <c:pt idx="883">
                  <c:v>79327.157999999996</c:v>
                </c:pt>
                <c:pt idx="884">
                  <c:v>59516.078999999998</c:v>
                </c:pt>
                <c:pt idx="885">
                  <c:v>93164.248000000007</c:v>
                </c:pt>
                <c:pt idx="886">
                  <c:v>84092.29</c:v>
                </c:pt>
                <c:pt idx="887">
                  <c:v>128138.47900000001</c:v>
                </c:pt>
                <c:pt idx="888">
                  <c:v>73483.5</c:v>
                </c:pt>
                <c:pt idx="889">
                  <c:v>219574.25</c:v>
                </c:pt>
                <c:pt idx="890">
                  <c:v>191727.5</c:v>
                </c:pt>
                <c:pt idx="891">
                  <c:v>125884.5</c:v>
                </c:pt>
                <c:pt idx="892">
                  <c:v>52309.578999999998</c:v>
                </c:pt>
                <c:pt idx="893">
                  <c:v>62049.2</c:v>
                </c:pt>
                <c:pt idx="894">
                  <c:v>50217.5</c:v>
                </c:pt>
                <c:pt idx="895">
                  <c:v>33186.25</c:v>
                </c:pt>
                <c:pt idx="896">
                  <c:v>69608.5</c:v>
                </c:pt>
                <c:pt idx="897">
                  <c:v>63940</c:v>
                </c:pt>
                <c:pt idx="898">
                  <c:v>82917.774999999994</c:v>
                </c:pt>
                <c:pt idx="899">
                  <c:v>59256.7</c:v>
                </c:pt>
                <c:pt idx="900">
                  <c:v>42032.275000000001</c:v>
                </c:pt>
                <c:pt idx="901">
                  <c:v>165265.25</c:v>
                </c:pt>
                <c:pt idx="902">
                  <c:v>114619.425</c:v>
                </c:pt>
                <c:pt idx="903">
                  <c:v>102808.2</c:v>
                </c:pt>
                <c:pt idx="904">
                  <c:v>96893.7</c:v>
                </c:pt>
                <c:pt idx="905">
                  <c:v>141688.6</c:v>
                </c:pt>
                <c:pt idx="906">
                  <c:v>90525.274999999994</c:v>
                </c:pt>
                <c:pt idx="907">
                  <c:v>142713.625</c:v>
                </c:pt>
                <c:pt idx="908">
                  <c:v>35897.525000000001</c:v>
                </c:pt>
                <c:pt idx="909">
                  <c:v>50859.574999999997</c:v>
                </c:pt>
                <c:pt idx="910">
                  <c:v>70071.625</c:v>
                </c:pt>
                <c:pt idx="911">
                  <c:v>101544.625</c:v>
                </c:pt>
                <c:pt idx="912">
                  <c:v>59971.85</c:v>
                </c:pt>
                <c:pt idx="913">
                  <c:v>64954.400000000001</c:v>
                </c:pt>
                <c:pt idx="914">
                  <c:v>55907.275000000001</c:v>
                </c:pt>
                <c:pt idx="915">
                  <c:v>93454.725000000006</c:v>
                </c:pt>
                <c:pt idx="916">
                  <c:v>60645.25</c:v>
                </c:pt>
                <c:pt idx="917">
                  <c:v>170590.72500000001</c:v>
                </c:pt>
                <c:pt idx="918">
                  <c:v>148689.67499999999</c:v>
                </c:pt>
                <c:pt idx="919">
                  <c:v>99834.4</c:v>
                </c:pt>
                <c:pt idx="920">
                  <c:v>58285.25</c:v>
                </c:pt>
                <c:pt idx="921">
                  <c:v>68454.350000000006</c:v>
                </c:pt>
                <c:pt idx="922">
                  <c:v>68551.649999999994</c:v>
                </c:pt>
                <c:pt idx="923">
                  <c:v>56058.9</c:v>
                </c:pt>
                <c:pt idx="924">
                  <c:v>55656.4</c:v>
                </c:pt>
                <c:pt idx="925">
                  <c:v>48474.9</c:v>
                </c:pt>
                <c:pt idx="926">
                  <c:v>57665.275000000001</c:v>
                </c:pt>
                <c:pt idx="927">
                  <c:v>81011.875</c:v>
                </c:pt>
                <c:pt idx="928">
                  <c:v>85513.225000000006</c:v>
                </c:pt>
                <c:pt idx="929">
                  <c:v>140204.15</c:v>
                </c:pt>
                <c:pt idx="930">
                  <c:v>79054.524999999994</c:v>
                </c:pt>
                <c:pt idx="931">
                  <c:v>76574.824999999997</c:v>
                </c:pt>
                <c:pt idx="932">
                  <c:v>65516.675000000003</c:v>
                </c:pt>
                <c:pt idx="933">
                  <c:v>116056.9</c:v>
                </c:pt>
                <c:pt idx="934">
                  <c:v>81952.375</c:v>
                </c:pt>
                <c:pt idx="935">
                  <c:v>98156.5</c:v>
                </c:pt>
                <c:pt idx="936">
                  <c:v>57183.675000000003</c:v>
                </c:pt>
                <c:pt idx="937">
                  <c:v>39210.974999999999</c:v>
                </c:pt>
                <c:pt idx="938">
                  <c:v>43958.474999999999</c:v>
                </c:pt>
                <c:pt idx="939">
                  <c:v>91661.9</c:v>
                </c:pt>
                <c:pt idx="940">
                  <c:v>90888.274999999994</c:v>
                </c:pt>
                <c:pt idx="941">
                  <c:v>59898.05</c:v>
                </c:pt>
                <c:pt idx="942">
                  <c:v>112821.22500000001</c:v>
                </c:pt>
                <c:pt idx="943">
                  <c:v>51666.474999999999</c:v>
                </c:pt>
                <c:pt idx="944">
                  <c:v>36331.699999999997</c:v>
                </c:pt>
                <c:pt idx="945">
                  <c:v>35455.224999999999</c:v>
                </c:pt>
                <c:pt idx="946">
                  <c:v>34638.925000000003</c:v>
                </c:pt>
                <c:pt idx="947">
                  <c:v>88022.824999999997</c:v>
                </c:pt>
                <c:pt idx="948">
                  <c:v>39232.1</c:v>
                </c:pt>
                <c:pt idx="949">
                  <c:v>21453.9</c:v>
                </c:pt>
                <c:pt idx="950">
                  <c:v>87942.15</c:v>
                </c:pt>
                <c:pt idx="951">
                  <c:v>134882.9</c:v>
                </c:pt>
                <c:pt idx="952">
                  <c:v>111915.6</c:v>
                </c:pt>
                <c:pt idx="953">
                  <c:v>108161</c:v>
                </c:pt>
                <c:pt idx="954">
                  <c:v>86340.75</c:v>
                </c:pt>
                <c:pt idx="955">
                  <c:v>73631.149999999994</c:v>
                </c:pt>
                <c:pt idx="956">
                  <c:v>77597.574999999997</c:v>
                </c:pt>
                <c:pt idx="957">
                  <c:v>30679.375</c:v>
                </c:pt>
                <c:pt idx="958">
                  <c:v>136589.20000000001</c:v>
                </c:pt>
                <c:pt idx="959">
                  <c:v>111775.77499999999</c:v>
                </c:pt>
                <c:pt idx="960">
                  <c:v>114764.125</c:v>
                </c:pt>
                <c:pt idx="961">
                  <c:v>125562.9</c:v>
                </c:pt>
                <c:pt idx="962">
                  <c:v>58404.6</c:v>
                </c:pt>
                <c:pt idx="963">
                  <c:v>76384.425000000003</c:v>
                </c:pt>
                <c:pt idx="964">
                  <c:v>161742.65</c:v>
                </c:pt>
                <c:pt idx="965">
                  <c:v>60141.75</c:v>
                </c:pt>
                <c:pt idx="966">
                  <c:v>59137.5</c:v>
                </c:pt>
                <c:pt idx="967">
                  <c:v>69523.649999999994</c:v>
                </c:pt>
                <c:pt idx="968">
                  <c:v>75157.824999999997</c:v>
                </c:pt>
                <c:pt idx="969">
                  <c:v>93776.225000000006</c:v>
                </c:pt>
                <c:pt idx="970">
                  <c:v>54817.425000000003</c:v>
                </c:pt>
                <c:pt idx="971">
                  <c:v>109342.85</c:v>
                </c:pt>
                <c:pt idx="972">
                  <c:v>82650.05</c:v>
                </c:pt>
                <c:pt idx="973">
                  <c:v>39447.699999999997</c:v>
                </c:pt>
                <c:pt idx="974">
                  <c:v>44732.574999999997</c:v>
                </c:pt>
                <c:pt idx="975">
                  <c:v>92348.625</c:v>
                </c:pt>
                <c:pt idx="976">
                  <c:v>133791.67499999999</c:v>
                </c:pt>
                <c:pt idx="977">
                  <c:v>121689.7</c:v>
                </c:pt>
                <c:pt idx="978">
                  <c:v>54232.574999999997</c:v>
                </c:pt>
                <c:pt idx="979">
                  <c:v>33324.550000000003</c:v>
                </c:pt>
                <c:pt idx="980">
                  <c:v>74435.199999999997</c:v>
                </c:pt>
                <c:pt idx="981">
                  <c:v>82575.649999999994</c:v>
                </c:pt>
                <c:pt idx="982">
                  <c:v>90971.125</c:v>
                </c:pt>
                <c:pt idx="983">
                  <c:v>105952.15</c:v>
                </c:pt>
                <c:pt idx="984">
                  <c:v>108549.625</c:v>
                </c:pt>
                <c:pt idx="985">
                  <c:v>57490.7</c:v>
                </c:pt>
                <c:pt idx="986">
                  <c:v>51373.5</c:v>
                </c:pt>
                <c:pt idx="987">
                  <c:v>96285.2</c:v>
                </c:pt>
                <c:pt idx="988">
                  <c:v>94163.5</c:v>
                </c:pt>
                <c:pt idx="989">
                  <c:v>98866.95</c:v>
                </c:pt>
                <c:pt idx="990">
                  <c:v>137546.5</c:v>
                </c:pt>
                <c:pt idx="991">
                  <c:v>119848</c:v>
                </c:pt>
                <c:pt idx="992">
                  <c:v>53310</c:v>
                </c:pt>
                <c:pt idx="993">
                  <c:v>45142</c:v>
                </c:pt>
                <c:pt idx="994">
                  <c:v>123189</c:v>
                </c:pt>
                <c:pt idx="995">
                  <c:v>118705</c:v>
                </c:pt>
                <c:pt idx="996">
                  <c:v>124436.7</c:v>
                </c:pt>
                <c:pt idx="997">
                  <c:v>76784.5</c:v>
                </c:pt>
                <c:pt idx="998">
                  <c:v>88270.5</c:v>
                </c:pt>
                <c:pt idx="999">
                  <c:v>99348</c:v>
                </c:pt>
                <c:pt idx="1000">
                  <c:v>101127.25</c:v>
                </c:pt>
                <c:pt idx="1001">
                  <c:v>40682.5</c:v>
                </c:pt>
                <c:pt idx="1002">
                  <c:v>46509.5</c:v>
                </c:pt>
                <c:pt idx="1003">
                  <c:v>71316</c:v>
                </c:pt>
                <c:pt idx="1004">
                  <c:v>85139.25</c:v>
                </c:pt>
                <c:pt idx="1005">
                  <c:v>87095.75</c:v>
                </c:pt>
                <c:pt idx="1006">
                  <c:v>25287.75</c:v>
                </c:pt>
                <c:pt idx="1007">
                  <c:v>51107</c:v>
                </c:pt>
                <c:pt idx="1008">
                  <c:v>111846.5</c:v>
                </c:pt>
                <c:pt idx="1009">
                  <c:v>107544</c:v>
                </c:pt>
                <c:pt idx="1010">
                  <c:v>57991.7</c:v>
                </c:pt>
                <c:pt idx="1011">
                  <c:v>43394.5</c:v>
                </c:pt>
                <c:pt idx="1012">
                  <c:v>51379.85</c:v>
                </c:pt>
                <c:pt idx="1013">
                  <c:v>57666</c:v>
                </c:pt>
                <c:pt idx="1014">
                  <c:v>60089.75</c:v>
                </c:pt>
                <c:pt idx="1015">
                  <c:v>28212</c:v>
                </c:pt>
                <c:pt idx="1016">
                  <c:v>31025</c:v>
                </c:pt>
                <c:pt idx="1017">
                  <c:v>64255.5</c:v>
                </c:pt>
                <c:pt idx="1018">
                  <c:v>80982.5</c:v>
                </c:pt>
                <c:pt idx="1019">
                  <c:v>74763.5</c:v>
                </c:pt>
                <c:pt idx="1020">
                  <c:v>59001</c:v>
                </c:pt>
                <c:pt idx="1021">
                  <c:v>62167.5</c:v>
                </c:pt>
                <c:pt idx="1022">
                  <c:v>233363.45</c:v>
                </c:pt>
                <c:pt idx="1023">
                  <c:v>164201.75</c:v>
                </c:pt>
                <c:pt idx="1024">
                  <c:v>69267.5</c:v>
                </c:pt>
                <c:pt idx="1025">
                  <c:v>40273.5</c:v>
                </c:pt>
                <c:pt idx="1026">
                  <c:v>59934</c:v>
                </c:pt>
                <c:pt idx="1027">
                  <c:v>61434.25</c:v>
                </c:pt>
                <c:pt idx="1028">
                  <c:v>158175.20000000001</c:v>
                </c:pt>
                <c:pt idx="1029">
                  <c:v>72276.5</c:v>
                </c:pt>
                <c:pt idx="1030">
                  <c:v>52387.5</c:v>
                </c:pt>
                <c:pt idx="1031">
                  <c:v>41578</c:v>
                </c:pt>
                <c:pt idx="1032">
                  <c:v>76154.45</c:v>
                </c:pt>
                <c:pt idx="1033">
                  <c:v>78512.2</c:v>
                </c:pt>
                <c:pt idx="1034">
                  <c:v>48729.7</c:v>
                </c:pt>
                <c:pt idx="1035">
                  <c:v>36865.5</c:v>
                </c:pt>
                <c:pt idx="1036">
                  <c:v>74762.5</c:v>
                </c:pt>
                <c:pt idx="1037">
                  <c:v>62777.5</c:v>
                </c:pt>
                <c:pt idx="1038">
                  <c:v>73046.2</c:v>
                </c:pt>
                <c:pt idx="1039">
                  <c:v>184436</c:v>
                </c:pt>
                <c:pt idx="1040">
                  <c:v>117796</c:v>
                </c:pt>
                <c:pt idx="1041">
                  <c:v>0</c:v>
                </c:pt>
                <c:pt idx="1042">
                  <c:v>0</c:v>
                </c:pt>
                <c:pt idx="1043">
                  <c:v>68396.75</c:v>
                </c:pt>
                <c:pt idx="1044">
                  <c:v>0</c:v>
                </c:pt>
                <c:pt idx="1045">
                  <c:v>42955</c:v>
                </c:pt>
                <c:pt idx="1046">
                  <c:v>51499.25</c:v>
                </c:pt>
                <c:pt idx="1047">
                  <c:v>34681.75</c:v>
                </c:pt>
                <c:pt idx="1048">
                  <c:v>77697.850000000006</c:v>
                </c:pt>
                <c:pt idx="1049">
                  <c:v>50737</c:v>
                </c:pt>
                <c:pt idx="1050">
                  <c:v>56545</c:v>
                </c:pt>
                <c:pt idx="1051">
                  <c:v>240162.55</c:v>
                </c:pt>
                <c:pt idx="1052">
                  <c:v>82314.350000000006</c:v>
                </c:pt>
                <c:pt idx="1053">
                  <c:v>72179.5</c:v>
                </c:pt>
                <c:pt idx="1054">
                  <c:v>86042.5</c:v>
                </c:pt>
                <c:pt idx="1055">
                  <c:v>63976.75</c:v>
                </c:pt>
                <c:pt idx="1056">
                  <c:v>188062</c:v>
                </c:pt>
                <c:pt idx="1057">
                  <c:v>154272.95000000001</c:v>
                </c:pt>
                <c:pt idx="1058">
                  <c:v>53605</c:v>
                </c:pt>
                <c:pt idx="1059">
                  <c:v>30325</c:v>
                </c:pt>
                <c:pt idx="1060">
                  <c:v>37947.5</c:v>
                </c:pt>
                <c:pt idx="1061">
                  <c:v>50347.5</c:v>
                </c:pt>
                <c:pt idx="1062">
                  <c:v>47983.7</c:v>
                </c:pt>
                <c:pt idx="1063">
                  <c:v>57246</c:v>
                </c:pt>
                <c:pt idx="1064">
                  <c:v>20384.25</c:v>
                </c:pt>
                <c:pt idx="1065">
                  <c:v>49545</c:v>
                </c:pt>
                <c:pt idx="1066">
                  <c:v>54234.25</c:v>
                </c:pt>
                <c:pt idx="1067">
                  <c:v>57690</c:v>
                </c:pt>
                <c:pt idx="1068">
                  <c:v>19960</c:v>
                </c:pt>
                <c:pt idx="1069">
                  <c:v>106758.5</c:v>
                </c:pt>
                <c:pt idx="1070">
                  <c:v>48255</c:v>
                </c:pt>
                <c:pt idx="1071">
                  <c:v>53555</c:v>
                </c:pt>
                <c:pt idx="1072">
                  <c:v>31740</c:v>
                </c:pt>
                <c:pt idx="1073">
                  <c:v>70305.5</c:v>
                </c:pt>
                <c:pt idx="1074">
                  <c:v>82402.5</c:v>
                </c:pt>
                <c:pt idx="1075">
                  <c:v>63938.7</c:v>
                </c:pt>
                <c:pt idx="1076">
                  <c:v>169052.25</c:v>
                </c:pt>
                <c:pt idx="1077">
                  <c:v>146848.54999999999</c:v>
                </c:pt>
                <c:pt idx="1078">
                  <c:v>175166.25</c:v>
                </c:pt>
                <c:pt idx="1079">
                  <c:v>79935</c:v>
                </c:pt>
                <c:pt idx="1080">
                  <c:v>58650</c:v>
                </c:pt>
                <c:pt idx="1081">
                  <c:v>71979.350000000006</c:v>
                </c:pt>
                <c:pt idx="1082">
                  <c:v>125738.7</c:v>
                </c:pt>
                <c:pt idx="1083">
                  <c:v>66330</c:v>
                </c:pt>
                <c:pt idx="1084">
                  <c:v>75410.5</c:v>
                </c:pt>
                <c:pt idx="1085">
                  <c:v>86231.1</c:v>
                </c:pt>
                <c:pt idx="1086">
                  <c:v>63082.400000000001</c:v>
                </c:pt>
                <c:pt idx="1087">
                  <c:v>51427.4</c:v>
                </c:pt>
                <c:pt idx="1088">
                  <c:v>51645</c:v>
                </c:pt>
                <c:pt idx="1089">
                  <c:v>70157.399999999994</c:v>
                </c:pt>
                <c:pt idx="1090">
                  <c:v>37165</c:v>
                </c:pt>
                <c:pt idx="1091">
                  <c:v>103471.75</c:v>
                </c:pt>
                <c:pt idx="1092">
                  <c:v>80135</c:v>
                </c:pt>
                <c:pt idx="1093">
                  <c:v>66355</c:v>
                </c:pt>
                <c:pt idx="1094">
                  <c:v>76106.75</c:v>
                </c:pt>
                <c:pt idx="1095">
                  <c:v>71585</c:v>
                </c:pt>
                <c:pt idx="1096">
                  <c:v>39240</c:v>
                </c:pt>
                <c:pt idx="1097">
                  <c:v>94373.5</c:v>
                </c:pt>
                <c:pt idx="1098">
                  <c:v>84552</c:v>
                </c:pt>
                <c:pt idx="1099">
                  <c:v>60790.25</c:v>
                </c:pt>
                <c:pt idx="1100">
                  <c:v>30270</c:v>
                </c:pt>
                <c:pt idx="1101">
                  <c:v>0</c:v>
                </c:pt>
                <c:pt idx="1102">
                  <c:v>0</c:v>
                </c:pt>
                <c:pt idx="1103">
                  <c:v>200</c:v>
                </c:pt>
                <c:pt idx="1104">
                  <c:v>82422.850000000006</c:v>
                </c:pt>
                <c:pt idx="1105">
                  <c:v>98825</c:v>
                </c:pt>
                <c:pt idx="1106">
                  <c:v>92995</c:v>
                </c:pt>
                <c:pt idx="1107">
                  <c:v>13858.5</c:v>
                </c:pt>
                <c:pt idx="1108">
                  <c:v>149666</c:v>
                </c:pt>
                <c:pt idx="1109">
                  <c:v>131425.25</c:v>
                </c:pt>
                <c:pt idx="1110">
                  <c:v>127058.75</c:v>
                </c:pt>
                <c:pt idx="1111">
                  <c:v>72040.25</c:v>
                </c:pt>
                <c:pt idx="1112">
                  <c:v>101559.8</c:v>
                </c:pt>
                <c:pt idx="1113">
                  <c:v>96123.8</c:v>
                </c:pt>
                <c:pt idx="1114">
                  <c:v>82091.75</c:v>
                </c:pt>
                <c:pt idx="1115">
                  <c:v>79298.5</c:v>
                </c:pt>
                <c:pt idx="1116">
                  <c:v>70107.199999999997</c:v>
                </c:pt>
                <c:pt idx="1117">
                  <c:v>53105.25</c:v>
                </c:pt>
                <c:pt idx="1118">
                  <c:v>47705</c:v>
                </c:pt>
                <c:pt idx="1119">
                  <c:v>57910.25</c:v>
                </c:pt>
                <c:pt idx="1120">
                  <c:v>60458.5</c:v>
                </c:pt>
                <c:pt idx="1121">
                  <c:v>51980.45</c:v>
                </c:pt>
                <c:pt idx="1122">
                  <c:v>64398.5</c:v>
                </c:pt>
                <c:pt idx="1123">
                  <c:v>53380</c:v>
                </c:pt>
                <c:pt idx="1124">
                  <c:v>73667.399999999994</c:v>
                </c:pt>
                <c:pt idx="1125">
                  <c:v>88601</c:v>
                </c:pt>
                <c:pt idx="1126">
                  <c:v>69628.5</c:v>
                </c:pt>
                <c:pt idx="1127">
                  <c:v>57414.35</c:v>
                </c:pt>
                <c:pt idx="1128">
                  <c:v>62652</c:v>
                </c:pt>
                <c:pt idx="1129">
                  <c:v>161296.75</c:v>
                </c:pt>
                <c:pt idx="1130">
                  <c:v>139952.4</c:v>
                </c:pt>
                <c:pt idx="1131">
                  <c:v>134397.29999999999</c:v>
                </c:pt>
                <c:pt idx="1132">
                  <c:v>221152.75</c:v>
                </c:pt>
                <c:pt idx="1133">
                  <c:v>205941.95</c:v>
                </c:pt>
                <c:pt idx="1134">
                  <c:v>178145.75</c:v>
                </c:pt>
                <c:pt idx="1135">
                  <c:v>112336.55</c:v>
                </c:pt>
                <c:pt idx="1136">
                  <c:v>75525.5</c:v>
                </c:pt>
                <c:pt idx="1137">
                  <c:v>66702</c:v>
                </c:pt>
                <c:pt idx="1138">
                  <c:v>61025</c:v>
                </c:pt>
                <c:pt idx="1139">
                  <c:v>79244.350000000006</c:v>
                </c:pt>
                <c:pt idx="1140">
                  <c:v>84273.75</c:v>
                </c:pt>
                <c:pt idx="1141">
                  <c:v>74860</c:v>
                </c:pt>
                <c:pt idx="1142">
                  <c:v>79507</c:v>
                </c:pt>
                <c:pt idx="1143">
                  <c:v>55743.7</c:v>
                </c:pt>
                <c:pt idx="1144">
                  <c:v>75715.774999999994</c:v>
                </c:pt>
                <c:pt idx="1145">
                  <c:v>87425</c:v>
                </c:pt>
                <c:pt idx="1146">
                  <c:v>89181.15</c:v>
                </c:pt>
                <c:pt idx="1147">
                  <c:v>80748.5</c:v>
                </c:pt>
                <c:pt idx="1148">
                  <c:v>116208.7</c:v>
                </c:pt>
                <c:pt idx="1149">
                  <c:v>53645</c:v>
                </c:pt>
                <c:pt idx="1150">
                  <c:v>66640</c:v>
                </c:pt>
                <c:pt idx="1151">
                  <c:v>51717</c:v>
                </c:pt>
                <c:pt idx="1152">
                  <c:v>108612.2</c:v>
                </c:pt>
                <c:pt idx="1153">
                  <c:v>118388.5</c:v>
                </c:pt>
                <c:pt idx="1154">
                  <c:v>96145.5</c:v>
                </c:pt>
                <c:pt idx="1155">
                  <c:v>74256.75</c:v>
                </c:pt>
                <c:pt idx="1156">
                  <c:v>73882</c:v>
                </c:pt>
                <c:pt idx="1157">
                  <c:v>69347.850000000006</c:v>
                </c:pt>
                <c:pt idx="1158">
                  <c:v>66955</c:v>
                </c:pt>
                <c:pt idx="1159">
                  <c:v>73775</c:v>
                </c:pt>
                <c:pt idx="1160">
                  <c:v>61614.35</c:v>
                </c:pt>
                <c:pt idx="1161">
                  <c:v>74135</c:v>
                </c:pt>
                <c:pt idx="1162">
                  <c:v>68559.199999999997</c:v>
                </c:pt>
                <c:pt idx="1163">
                  <c:v>67755</c:v>
                </c:pt>
                <c:pt idx="1164">
                  <c:v>0</c:v>
                </c:pt>
                <c:pt idx="1165">
                  <c:v>45618.75</c:v>
                </c:pt>
                <c:pt idx="1166">
                  <c:v>47643.5</c:v>
                </c:pt>
                <c:pt idx="1167">
                  <c:v>43143.5</c:v>
                </c:pt>
                <c:pt idx="1168">
                  <c:v>78683.5</c:v>
                </c:pt>
                <c:pt idx="1169">
                  <c:v>49591.55</c:v>
                </c:pt>
                <c:pt idx="1170">
                  <c:v>36426.35</c:v>
                </c:pt>
                <c:pt idx="1171">
                  <c:v>144576.4</c:v>
                </c:pt>
                <c:pt idx="1172">
                  <c:v>133360.45000000001</c:v>
                </c:pt>
                <c:pt idx="1173">
                  <c:v>66810.75</c:v>
                </c:pt>
                <c:pt idx="1174">
                  <c:v>77840.25</c:v>
                </c:pt>
                <c:pt idx="1175">
                  <c:v>96247.4</c:v>
                </c:pt>
                <c:pt idx="1176">
                  <c:v>124691</c:v>
                </c:pt>
                <c:pt idx="1177">
                  <c:v>92347.9</c:v>
                </c:pt>
                <c:pt idx="1178">
                  <c:v>43100</c:v>
                </c:pt>
                <c:pt idx="1179">
                  <c:v>63406.1</c:v>
                </c:pt>
                <c:pt idx="1180">
                  <c:v>59643.5</c:v>
                </c:pt>
                <c:pt idx="1181">
                  <c:v>45947</c:v>
                </c:pt>
                <c:pt idx="1182">
                  <c:v>82033.5</c:v>
                </c:pt>
                <c:pt idx="1183">
                  <c:v>67128.7</c:v>
                </c:pt>
                <c:pt idx="1184">
                  <c:v>39437.25</c:v>
                </c:pt>
                <c:pt idx="1185">
                  <c:v>38498.699999999997</c:v>
                </c:pt>
                <c:pt idx="1186">
                  <c:v>134350</c:v>
                </c:pt>
                <c:pt idx="1187">
                  <c:v>83003.350000000006</c:v>
                </c:pt>
                <c:pt idx="1188">
                  <c:v>80569.350000000006</c:v>
                </c:pt>
                <c:pt idx="1189">
                  <c:v>81820</c:v>
                </c:pt>
                <c:pt idx="1190">
                  <c:v>92498.05</c:v>
                </c:pt>
                <c:pt idx="1191">
                  <c:v>87887.4</c:v>
                </c:pt>
                <c:pt idx="1192">
                  <c:v>139452.85</c:v>
                </c:pt>
                <c:pt idx="1193">
                  <c:v>54796.75</c:v>
                </c:pt>
                <c:pt idx="1194">
                  <c:v>88244.15</c:v>
                </c:pt>
                <c:pt idx="1195">
                  <c:v>86162</c:v>
                </c:pt>
                <c:pt idx="1196">
                  <c:v>63163.75</c:v>
                </c:pt>
                <c:pt idx="1197">
                  <c:v>77326.75</c:v>
                </c:pt>
                <c:pt idx="1198">
                  <c:v>41407.4</c:v>
                </c:pt>
                <c:pt idx="1199">
                  <c:v>57580.25</c:v>
                </c:pt>
                <c:pt idx="1200">
                  <c:v>43019.6</c:v>
                </c:pt>
                <c:pt idx="1201">
                  <c:v>43770.25</c:v>
                </c:pt>
                <c:pt idx="1202">
                  <c:v>54396.35</c:v>
                </c:pt>
                <c:pt idx="1203">
                  <c:v>48734.9</c:v>
                </c:pt>
                <c:pt idx="1204">
                  <c:v>105052.7</c:v>
                </c:pt>
                <c:pt idx="1205">
                  <c:v>122281.65</c:v>
                </c:pt>
                <c:pt idx="1206">
                  <c:v>93907</c:v>
                </c:pt>
                <c:pt idx="1207">
                  <c:v>99045.5</c:v>
                </c:pt>
                <c:pt idx="1208">
                  <c:v>76391</c:v>
                </c:pt>
                <c:pt idx="1209">
                  <c:v>101642.65</c:v>
                </c:pt>
                <c:pt idx="1210">
                  <c:v>57897.25</c:v>
                </c:pt>
                <c:pt idx="1211">
                  <c:v>50602.45</c:v>
                </c:pt>
                <c:pt idx="1212">
                  <c:v>32510.25</c:v>
                </c:pt>
                <c:pt idx="1213">
                  <c:v>36046.35</c:v>
                </c:pt>
                <c:pt idx="1214">
                  <c:v>57302.2</c:v>
                </c:pt>
                <c:pt idx="1215">
                  <c:v>80995.55</c:v>
                </c:pt>
                <c:pt idx="1216">
                  <c:v>80027.5</c:v>
                </c:pt>
                <c:pt idx="1217">
                  <c:v>59445.7</c:v>
                </c:pt>
                <c:pt idx="1218">
                  <c:v>51414.400000000001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86C-464D-93DC-70D1A729E1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7748048"/>
        <c:axId val="457745696"/>
      </c:lineChart>
      <c:lineChart>
        <c:grouping val="standard"/>
        <c:varyColors val="0"/>
        <c:ser>
          <c:idx val="1"/>
          <c:order val="1"/>
          <c:tx>
            <c:strRef>
              <c:f>'[Data KPI 2015 - 2018.xlsx]Sheet3'!$A$3</c:f>
              <c:strCache>
                <c:ptCount val="1"/>
                <c:pt idx="0">
                  <c:v>ARPPU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'[Data KPI 2015 - 2018.xlsx]Sheet3'!$B$1:$ATX$1</c:f>
              <c:numCache>
                <c:formatCode>m/d/yyyy</c:formatCode>
                <c:ptCount val="1219"/>
                <c:pt idx="0">
                  <c:v>42014</c:v>
                </c:pt>
                <c:pt idx="1">
                  <c:v>42015</c:v>
                </c:pt>
                <c:pt idx="2">
                  <c:v>42016</c:v>
                </c:pt>
                <c:pt idx="3">
                  <c:v>42017</c:v>
                </c:pt>
                <c:pt idx="4">
                  <c:v>42018</c:v>
                </c:pt>
                <c:pt idx="5">
                  <c:v>42019</c:v>
                </c:pt>
                <c:pt idx="6">
                  <c:v>42020</c:v>
                </c:pt>
                <c:pt idx="7">
                  <c:v>42021</c:v>
                </c:pt>
                <c:pt idx="8">
                  <c:v>42022</c:v>
                </c:pt>
                <c:pt idx="9">
                  <c:v>42023</c:v>
                </c:pt>
                <c:pt idx="10">
                  <c:v>42024</c:v>
                </c:pt>
                <c:pt idx="11">
                  <c:v>42025</c:v>
                </c:pt>
                <c:pt idx="12">
                  <c:v>42026</c:v>
                </c:pt>
                <c:pt idx="13">
                  <c:v>42027</c:v>
                </c:pt>
                <c:pt idx="14">
                  <c:v>42028</c:v>
                </c:pt>
                <c:pt idx="15">
                  <c:v>42029</c:v>
                </c:pt>
                <c:pt idx="16">
                  <c:v>42030</c:v>
                </c:pt>
                <c:pt idx="17">
                  <c:v>42031</c:v>
                </c:pt>
                <c:pt idx="18">
                  <c:v>42032</c:v>
                </c:pt>
                <c:pt idx="19">
                  <c:v>42033</c:v>
                </c:pt>
                <c:pt idx="20">
                  <c:v>42034</c:v>
                </c:pt>
                <c:pt idx="21">
                  <c:v>42035</c:v>
                </c:pt>
                <c:pt idx="22">
                  <c:v>42036</c:v>
                </c:pt>
                <c:pt idx="23">
                  <c:v>42037</c:v>
                </c:pt>
                <c:pt idx="24">
                  <c:v>42038</c:v>
                </c:pt>
                <c:pt idx="25">
                  <c:v>42039</c:v>
                </c:pt>
                <c:pt idx="26">
                  <c:v>42040</c:v>
                </c:pt>
                <c:pt idx="27">
                  <c:v>42041</c:v>
                </c:pt>
                <c:pt idx="28">
                  <c:v>42042</c:v>
                </c:pt>
                <c:pt idx="29">
                  <c:v>42043</c:v>
                </c:pt>
                <c:pt idx="30">
                  <c:v>42044</c:v>
                </c:pt>
                <c:pt idx="31">
                  <c:v>42045</c:v>
                </c:pt>
                <c:pt idx="32">
                  <c:v>42046</c:v>
                </c:pt>
                <c:pt idx="33">
                  <c:v>42047</c:v>
                </c:pt>
                <c:pt idx="34">
                  <c:v>42048</c:v>
                </c:pt>
                <c:pt idx="35">
                  <c:v>42049</c:v>
                </c:pt>
                <c:pt idx="36">
                  <c:v>42050</c:v>
                </c:pt>
                <c:pt idx="37">
                  <c:v>42051</c:v>
                </c:pt>
                <c:pt idx="38">
                  <c:v>42052</c:v>
                </c:pt>
                <c:pt idx="39">
                  <c:v>42053</c:v>
                </c:pt>
                <c:pt idx="40">
                  <c:v>42054</c:v>
                </c:pt>
                <c:pt idx="41">
                  <c:v>42055</c:v>
                </c:pt>
                <c:pt idx="42">
                  <c:v>42056</c:v>
                </c:pt>
                <c:pt idx="43">
                  <c:v>42057</c:v>
                </c:pt>
                <c:pt idx="44">
                  <c:v>42058</c:v>
                </c:pt>
                <c:pt idx="45">
                  <c:v>42059</c:v>
                </c:pt>
                <c:pt idx="46">
                  <c:v>42060</c:v>
                </c:pt>
                <c:pt idx="47">
                  <c:v>42061</c:v>
                </c:pt>
                <c:pt idx="48">
                  <c:v>42062</c:v>
                </c:pt>
                <c:pt idx="49">
                  <c:v>42063</c:v>
                </c:pt>
                <c:pt idx="50">
                  <c:v>42064</c:v>
                </c:pt>
                <c:pt idx="51">
                  <c:v>42065</c:v>
                </c:pt>
                <c:pt idx="52">
                  <c:v>42066</c:v>
                </c:pt>
                <c:pt idx="53">
                  <c:v>42067</c:v>
                </c:pt>
                <c:pt idx="54">
                  <c:v>42068</c:v>
                </c:pt>
                <c:pt idx="55">
                  <c:v>42069</c:v>
                </c:pt>
                <c:pt idx="56">
                  <c:v>42070</c:v>
                </c:pt>
                <c:pt idx="57">
                  <c:v>42071</c:v>
                </c:pt>
                <c:pt idx="58">
                  <c:v>42072</c:v>
                </c:pt>
                <c:pt idx="59">
                  <c:v>42073</c:v>
                </c:pt>
                <c:pt idx="60">
                  <c:v>42074</c:v>
                </c:pt>
                <c:pt idx="61">
                  <c:v>42075</c:v>
                </c:pt>
                <c:pt idx="62">
                  <c:v>42076</c:v>
                </c:pt>
                <c:pt idx="63">
                  <c:v>42077</c:v>
                </c:pt>
                <c:pt idx="64">
                  <c:v>42078</c:v>
                </c:pt>
                <c:pt idx="65">
                  <c:v>42079</c:v>
                </c:pt>
                <c:pt idx="66">
                  <c:v>42080</c:v>
                </c:pt>
                <c:pt idx="67">
                  <c:v>42081</c:v>
                </c:pt>
                <c:pt idx="68">
                  <c:v>42082</c:v>
                </c:pt>
                <c:pt idx="69">
                  <c:v>42083</c:v>
                </c:pt>
                <c:pt idx="70">
                  <c:v>42084</c:v>
                </c:pt>
                <c:pt idx="71">
                  <c:v>42085</c:v>
                </c:pt>
                <c:pt idx="72">
                  <c:v>42086</c:v>
                </c:pt>
                <c:pt idx="73">
                  <c:v>42087</c:v>
                </c:pt>
                <c:pt idx="74">
                  <c:v>42088</c:v>
                </c:pt>
                <c:pt idx="75">
                  <c:v>42089</c:v>
                </c:pt>
                <c:pt idx="76">
                  <c:v>42090</c:v>
                </c:pt>
                <c:pt idx="77">
                  <c:v>42091</c:v>
                </c:pt>
                <c:pt idx="78">
                  <c:v>42092</c:v>
                </c:pt>
                <c:pt idx="79">
                  <c:v>42093</c:v>
                </c:pt>
                <c:pt idx="80">
                  <c:v>42094</c:v>
                </c:pt>
                <c:pt idx="81">
                  <c:v>42095</c:v>
                </c:pt>
                <c:pt idx="82">
                  <c:v>42096</c:v>
                </c:pt>
                <c:pt idx="83">
                  <c:v>42097</c:v>
                </c:pt>
                <c:pt idx="84">
                  <c:v>42098</c:v>
                </c:pt>
                <c:pt idx="85">
                  <c:v>42099</c:v>
                </c:pt>
                <c:pt idx="86">
                  <c:v>42100</c:v>
                </c:pt>
                <c:pt idx="87">
                  <c:v>42101</c:v>
                </c:pt>
                <c:pt idx="88">
                  <c:v>42102</c:v>
                </c:pt>
                <c:pt idx="89">
                  <c:v>42103</c:v>
                </c:pt>
                <c:pt idx="90">
                  <c:v>42104</c:v>
                </c:pt>
                <c:pt idx="91">
                  <c:v>42105</c:v>
                </c:pt>
                <c:pt idx="92">
                  <c:v>42106</c:v>
                </c:pt>
                <c:pt idx="93">
                  <c:v>42107</c:v>
                </c:pt>
                <c:pt idx="94">
                  <c:v>42108</c:v>
                </c:pt>
                <c:pt idx="95">
                  <c:v>42109</c:v>
                </c:pt>
                <c:pt idx="96">
                  <c:v>42110</c:v>
                </c:pt>
                <c:pt idx="97">
                  <c:v>42111</c:v>
                </c:pt>
                <c:pt idx="98">
                  <c:v>42112</c:v>
                </c:pt>
                <c:pt idx="99">
                  <c:v>42113</c:v>
                </c:pt>
                <c:pt idx="100">
                  <c:v>42114</c:v>
                </c:pt>
                <c:pt idx="101">
                  <c:v>42115</c:v>
                </c:pt>
                <c:pt idx="102">
                  <c:v>42116</c:v>
                </c:pt>
                <c:pt idx="103">
                  <c:v>42117</c:v>
                </c:pt>
                <c:pt idx="104">
                  <c:v>42118</c:v>
                </c:pt>
                <c:pt idx="105">
                  <c:v>42119</c:v>
                </c:pt>
                <c:pt idx="106">
                  <c:v>42120</c:v>
                </c:pt>
                <c:pt idx="107">
                  <c:v>42121</c:v>
                </c:pt>
                <c:pt idx="108">
                  <c:v>42122</c:v>
                </c:pt>
                <c:pt idx="109">
                  <c:v>42123</c:v>
                </c:pt>
                <c:pt idx="110">
                  <c:v>42124</c:v>
                </c:pt>
                <c:pt idx="111">
                  <c:v>42125</c:v>
                </c:pt>
                <c:pt idx="112">
                  <c:v>42126</c:v>
                </c:pt>
                <c:pt idx="113">
                  <c:v>42127</c:v>
                </c:pt>
                <c:pt idx="114">
                  <c:v>42128</c:v>
                </c:pt>
                <c:pt idx="115">
                  <c:v>42129</c:v>
                </c:pt>
                <c:pt idx="116">
                  <c:v>42130</c:v>
                </c:pt>
                <c:pt idx="117">
                  <c:v>42131</c:v>
                </c:pt>
                <c:pt idx="118">
                  <c:v>42132</c:v>
                </c:pt>
                <c:pt idx="119">
                  <c:v>42133</c:v>
                </c:pt>
                <c:pt idx="120">
                  <c:v>42134</c:v>
                </c:pt>
                <c:pt idx="121">
                  <c:v>42135</c:v>
                </c:pt>
                <c:pt idx="122">
                  <c:v>42136</c:v>
                </c:pt>
                <c:pt idx="123">
                  <c:v>42137</c:v>
                </c:pt>
                <c:pt idx="124">
                  <c:v>42138</c:v>
                </c:pt>
                <c:pt idx="125">
                  <c:v>42139</c:v>
                </c:pt>
                <c:pt idx="126">
                  <c:v>42140</c:v>
                </c:pt>
                <c:pt idx="127">
                  <c:v>42141</c:v>
                </c:pt>
                <c:pt idx="128">
                  <c:v>42142</c:v>
                </c:pt>
                <c:pt idx="129">
                  <c:v>42143</c:v>
                </c:pt>
                <c:pt idx="130">
                  <c:v>42144</c:v>
                </c:pt>
                <c:pt idx="131">
                  <c:v>42145</c:v>
                </c:pt>
                <c:pt idx="132">
                  <c:v>42146</c:v>
                </c:pt>
                <c:pt idx="133">
                  <c:v>42147</c:v>
                </c:pt>
                <c:pt idx="134">
                  <c:v>42148</c:v>
                </c:pt>
                <c:pt idx="135">
                  <c:v>42149</c:v>
                </c:pt>
                <c:pt idx="136">
                  <c:v>42150</c:v>
                </c:pt>
                <c:pt idx="137">
                  <c:v>42151</c:v>
                </c:pt>
                <c:pt idx="138">
                  <c:v>42152</c:v>
                </c:pt>
                <c:pt idx="139">
                  <c:v>42153</c:v>
                </c:pt>
                <c:pt idx="140">
                  <c:v>42154</c:v>
                </c:pt>
                <c:pt idx="141">
                  <c:v>42155</c:v>
                </c:pt>
                <c:pt idx="142">
                  <c:v>42156</c:v>
                </c:pt>
                <c:pt idx="143">
                  <c:v>42157</c:v>
                </c:pt>
                <c:pt idx="144">
                  <c:v>42158</c:v>
                </c:pt>
                <c:pt idx="145">
                  <c:v>42159</c:v>
                </c:pt>
                <c:pt idx="146">
                  <c:v>42160</c:v>
                </c:pt>
                <c:pt idx="147">
                  <c:v>42161</c:v>
                </c:pt>
                <c:pt idx="148">
                  <c:v>42162</c:v>
                </c:pt>
                <c:pt idx="149">
                  <c:v>42163</c:v>
                </c:pt>
                <c:pt idx="150">
                  <c:v>42164</c:v>
                </c:pt>
                <c:pt idx="151">
                  <c:v>42165</c:v>
                </c:pt>
                <c:pt idx="152">
                  <c:v>42166</c:v>
                </c:pt>
                <c:pt idx="153">
                  <c:v>42167</c:v>
                </c:pt>
                <c:pt idx="154">
                  <c:v>42168</c:v>
                </c:pt>
                <c:pt idx="155">
                  <c:v>42169</c:v>
                </c:pt>
                <c:pt idx="156">
                  <c:v>42170</c:v>
                </c:pt>
                <c:pt idx="157">
                  <c:v>42171</c:v>
                </c:pt>
                <c:pt idx="158">
                  <c:v>42172</c:v>
                </c:pt>
                <c:pt idx="159">
                  <c:v>42173</c:v>
                </c:pt>
                <c:pt idx="160">
                  <c:v>42174</c:v>
                </c:pt>
                <c:pt idx="161">
                  <c:v>42175</c:v>
                </c:pt>
                <c:pt idx="162">
                  <c:v>42176</c:v>
                </c:pt>
                <c:pt idx="163">
                  <c:v>42177</c:v>
                </c:pt>
                <c:pt idx="164">
                  <c:v>42178</c:v>
                </c:pt>
                <c:pt idx="165">
                  <c:v>42179</c:v>
                </c:pt>
                <c:pt idx="166">
                  <c:v>42180</c:v>
                </c:pt>
                <c:pt idx="167">
                  <c:v>42181</c:v>
                </c:pt>
                <c:pt idx="168">
                  <c:v>42182</c:v>
                </c:pt>
                <c:pt idx="169">
                  <c:v>42183</c:v>
                </c:pt>
                <c:pt idx="170">
                  <c:v>42184</c:v>
                </c:pt>
                <c:pt idx="171">
                  <c:v>42185</c:v>
                </c:pt>
                <c:pt idx="172">
                  <c:v>42186</c:v>
                </c:pt>
                <c:pt idx="173">
                  <c:v>42187</c:v>
                </c:pt>
                <c:pt idx="174">
                  <c:v>42188</c:v>
                </c:pt>
                <c:pt idx="175">
                  <c:v>42189</c:v>
                </c:pt>
                <c:pt idx="176">
                  <c:v>42190</c:v>
                </c:pt>
                <c:pt idx="177">
                  <c:v>42191</c:v>
                </c:pt>
                <c:pt idx="178">
                  <c:v>42192</c:v>
                </c:pt>
                <c:pt idx="179">
                  <c:v>42193</c:v>
                </c:pt>
                <c:pt idx="180">
                  <c:v>42194</c:v>
                </c:pt>
                <c:pt idx="181">
                  <c:v>42195</c:v>
                </c:pt>
                <c:pt idx="182">
                  <c:v>42196</c:v>
                </c:pt>
                <c:pt idx="183">
                  <c:v>42197</c:v>
                </c:pt>
                <c:pt idx="184">
                  <c:v>42198</c:v>
                </c:pt>
                <c:pt idx="185">
                  <c:v>42199</c:v>
                </c:pt>
                <c:pt idx="186">
                  <c:v>42200</c:v>
                </c:pt>
                <c:pt idx="187">
                  <c:v>42201</c:v>
                </c:pt>
                <c:pt idx="188">
                  <c:v>42202</c:v>
                </c:pt>
                <c:pt idx="189">
                  <c:v>42203</c:v>
                </c:pt>
                <c:pt idx="190">
                  <c:v>42204</c:v>
                </c:pt>
                <c:pt idx="191">
                  <c:v>42205</c:v>
                </c:pt>
                <c:pt idx="192">
                  <c:v>42206</c:v>
                </c:pt>
                <c:pt idx="193">
                  <c:v>42207</c:v>
                </c:pt>
                <c:pt idx="194">
                  <c:v>42208</c:v>
                </c:pt>
                <c:pt idx="195">
                  <c:v>42209</c:v>
                </c:pt>
                <c:pt idx="196">
                  <c:v>42210</c:v>
                </c:pt>
                <c:pt idx="197">
                  <c:v>42211</c:v>
                </c:pt>
                <c:pt idx="198">
                  <c:v>42212</c:v>
                </c:pt>
                <c:pt idx="199">
                  <c:v>42213</c:v>
                </c:pt>
                <c:pt idx="200">
                  <c:v>42214</c:v>
                </c:pt>
                <c:pt idx="201">
                  <c:v>42215</c:v>
                </c:pt>
                <c:pt idx="202">
                  <c:v>42216</c:v>
                </c:pt>
                <c:pt idx="203">
                  <c:v>42217</c:v>
                </c:pt>
                <c:pt idx="204">
                  <c:v>42218</c:v>
                </c:pt>
                <c:pt idx="205">
                  <c:v>42219</c:v>
                </c:pt>
                <c:pt idx="206">
                  <c:v>42220</c:v>
                </c:pt>
                <c:pt idx="207">
                  <c:v>42221</c:v>
                </c:pt>
                <c:pt idx="208">
                  <c:v>42222</c:v>
                </c:pt>
                <c:pt idx="209">
                  <c:v>42223</c:v>
                </c:pt>
                <c:pt idx="210">
                  <c:v>42224</c:v>
                </c:pt>
                <c:pt idx="211">
                  <c:v>42225</c:v>
                </c:pt>
                <c:pt idx="212">
                  <c:v>42226</c:v>
                </c:pt>
                <c:pt idx="213">
                  <c:v>42227</c:v>
                </c:pt>
                <c:pt idx="214">
                  <c:v>42228</c:v>
                </c:pt>
                <c:pt idx="215">
                  <c:v>42229</c:v>
                </c:pt>
                <c:pt idx="216">
                  <c:v>42230</c:v>
                </c:pt>
                <c:pt idx="217">
                  <c:v>42231</c:v>
                </c:pt>
                <c:pt idx="218">
                  <c:v>42232</c:v>
                </c:pt>
                <c:pt idx="219">
                  <c:v>42233</c:v>
                </c:pt>
                <c:pt idx="220">
                  <c:v>42234</c:v>
                </c:pt>
                <c:pt idx="221">
                  <c:v>42235</c:v>
                </c:pt>
                <c:pt idx="222">
                  <c:v>42236</c:v>
                </c:pt>
                <c:pt idx="223">
                  <c:v>42237</c:v>
                </c:pt>
                <c:pt idx="224">
                  <c:v>42238</c:v>
                </c:pt>
                <c:pt idx="225">
                  <c:v>42239</c:v>
                </c:pt>
                <c:pt idx="226">
                  <c:v>42240</c:v>
                </c:pt>
                <c:pt idx="227">
                  <c:v>42241</c:v>
                </c:pt>
                <c:pt idx="228">
                  <c:v>42242</c:v>
                </c:pt>
                <c:pt idx="229">
                  <c:v>42243</c:v>
                </c:pt>
                <c:pt idx="230">
                  <c:v>42244</c:v>
                </c:pt>
                <c:pt idx="231">
                  <c:v>42245</c:v>
                </c:pt>
                <c:pt idx="232">
                  <c:v>42246</c:v>
                </c:pt>
                <c:pt idx="233">
                  <c:v>42247</c:v>
                </c:pt>
                <c:pt idx="234">
                  <c:v>42248</c:v>
                </c:pt>
                <c:pt idx="235">
                  <c:v>42249</c:v>
                </c:pt>
                <c:pt idx="236">
                  <c:v>42250</c:v>
                </c:pt>
                <c:pt idx="237">
                  <c:v>42251</c:v>
                </c:pt>
                <c:pt idx="238">
                  <c:v>42252</c:v>
                </c:pt>
                <c:pt idx="239">
                  <c:v>42253</c:v>
                </c:pt>
                <c:pt idx="240">
                  <c:v>42254</c:v>
                </c:pt>
                <c:pt idx="241">
                  <c:v>42255</c:v>
                </c:pt>
                <c:pt idx="242">
                  <c:v>42256</c:v>
                </c:pt>
                <c:pt idx="243">
                  <c:v>42257</c:v>
                </c:pt>
                <c:pt idx="244">
                  <c:v>42258</c:v>
                </c:pt>
                <c:pt idx="245">
                  <c:v>42259</c:v>
                </c:pt>
                <c:pt idx="246">
                  <c:v>42260</c:v>
                </c:pt>
                <c:pt idx="247">
                  <c:v>42261</c:v>
                </c:pt>
                <c:pt idx="248">
                  <c:v>42262</c:v>
                </c:pt>
                <c:pt idx="249">
                  <c:v>42263</c:v>
                </c:pt>
                <c:pt idx="250">
                  <c:v>42264</c:v>
                </c:pt>
                <c:pt idx="251">
                  <c:v>42265</c:v>
                </c:pt>
                <c:pt idx="252">
                  <c:v>42266</c:v>
                </c:pt>
                <c:pt idx="253">
                  <c:v>42267</c:v>
                </c:pt>
                <c:pt idx="254">
                  <c:v>42268</c:v>
                </c:pt>
                <c:pt idx="255">
                  <c:v>42269</c:v>
                </c:pt>
                <c:pt idx="256">
                  <c:v>42270</c:v>
                </c:pt>
                <c:pt idx="257">
                  <c:v>42271</c:v>
                </c:pt>
                <c:pt idx="258">
                  <c:v>42272</c:v>
                </c:pt>
                <c:pt idx="259">
                  <c:v>42273</c:v>
                </c:pt>
                <c:pt idx="260">
                  <c:v>42274</c:v>
                </c:pt>
                <c:pt idx="261">
                  <c:v>42275</c:v>
                </c:pt>
                <c:pt idx="262">
                  <c:v>42276</c:v>
                </c:pt>
                <c:pt idx="263">
                  <c:v>42277</c:v>
                </c:pt>
                <c:pt idx="264">
                  <c:v>42278</c:v>
                </c:pt>
                <c:pt idx="265">
                  <c:v>42279</c:v>
                </c:pt>
                <c:pt idx="266">
                  <c:v>42280</c:v>
                </c:pt>
                <c:pt idx="267">
                  <c:v>42281</c:v>
                </c:pt>
                <c:pt idx="268">
                  <c:v>42282</c:v>
                </c:pt>
                <c:pt idx="269">
                  <c:v>42283</c:v>
                </c:pt>
                <c:pt idx="270">
                  <c:v>42284</c:v>
                </c:pt>
                <c:pt idx="271">
                  <c:v>42285</c:v>
                </c:pt>
                <c:pt idx="272">
                  <c:v>42286</c:v>
                </c:pt>
                <c:pt idx="273">
                  <c:v>42287</c:v>
                </c:pt>
                <c:pt idx="274">
                  <c:v>42288</c:v>
                </c:pt>
                <c:pt idx="275">
                  <c:v>42289</c:v>
                </c:pt>
                <c:pt idx="276">
                  <c:v>42290</c:v>
                </c:pt>
                <c:pt idx="277">
                  <c:v>42291</c:v>
                </c:pt>
                <c:pt idx="278">
                  <c:v>42292</c:v>
                </c:pt>
                <c:pt idx="279">
                  <c:v>42293</c:v>
                </c:pt>
                <c:pt idx="280">
                  <c:v>42294</c:v>
                </c:pt>
                <c:pt idx="281">
                  <c:v>42295</c:v>
                </c:pt>
                <c:pt idx="282">
                  <c:v>42296</c:v>
                </c:pt>
                <c:pt idx="283">
                  <c:v>42297</c:v>
                </c:pt>
                <c:pt idx="284">
                  <c:v>42298</c:v>
                </c:pt>
                <c:pt idx="285">
                  <c:v>42299</c:v>
                </c:pt>
                <c:pt idx="286">
                  <c:v>42300</c:v>
                </c:pt>
                <c:pt idx="287">
                  <c:v>42301</c:v>
                </c:pt>
                <c:pt idx="288">
                  <c:v>42302</c:v>
                </c:pt>
                <c:pt idx="289">
                  <c:v>42303</c:v>
                </c:pt>
                <c:pt idx="290">
                  <c:v>42304</c:v>
                </c:pt>
                <c:pt idx="291">
                  <c:v>42305</c:v>
                </c:pt>
                <c:pt idx="292">
                  <c:v>42306</c:v>
                </c:pt>
                <c:pt idx="293">
                  <c:v>42307</c:v>
                </c:pt>
                <c:pt idx="294">
                  <c:v>42308</c:v>
                </c:pt>
                <c:pt idx="295">
                  <c:v>42309</c:v>
                </c:pt>
                <c:pt idx="296">
                  <c:v>42310</c:v>
                </c:pt>
                <c:pt idx="297">
                  <c:v>42311</c:v>
                </c:pt>
                <c:pt idx="298">
                  <c:v>42312</c:v>
                </c:pt>
                <c:pt idx="299">
                  <c:v>42313</c:v>
                </c:pt>
                <c:pt idx="300">
                  <c:v>42314</c:v>
                </c:pt>
                <c:pt idx="301">
                  <c:v>42315</c:v>
                </c:pt>
                <c:pt idx="302">
                  <c:v>42316</c:v>
                </c:pt>
                <c:pt idx="303">
                  <c:v>42317</c:v>
                </c:pt>
                <c:pt idx="304">
                  <c:v>42318</c:v>
                </c:pt>
                <c:pt idx="305">
                  <c:v>42319</c:v>
                </c:pt>
                <c:pt idx="306">
                  <c:v>42320</c:v>
                </c:pt>
                <c:pt idx="307">
                  <c:v>42321</c:v>
                </c:pt>
                <c:pt idx="308">
                  <c:v>42322</c:v>
                </c:pt>
                <c:pt idx="309">
                  <c:v>42323</c:v>
                </c:pt>
                <c:pt idx="310">
                  <c:v>42324</c:v>
                </c:pt>
                <c:pt idx="311">
                  <c:v>42325</c:v>
                </c:pt>
                <c:pt idx="312">
                  <c:v>42326</c:v>
                </c:pt>
                <c:pt idx="313">
                  <c:v>42327</c:v>
                </c:pt>
                <c:pt idx="314">
                  <c:v>42328</c:v>
                </c:pt>
                <c:pt idx="315">
                  <c:v>42329</c:v>
                </c:pt>
                <c:pt idx="316">
                  <c:v>42330</c:v>
                </c:pt>
                <c:pt idx="317">
                  <c:v>42331</c:v>
                </c:pt>
                <c:pt idx="318">
                  <c:v>42332</c:v>
                </c:pt>
                <c:pt idx="319">
                  <c:v>42333</c:v>
                </c:pt>
                <c:pt idx="320">
                  <c:v>42334</c:v>
                </c:pt>
                <c:pt idx="321">
                  <c:v>42335</c:v>
                </c:pt>
                <c:pt idx="322">
                  <c:v>42336</c:v>
                </c:pt>
                <c:pt idx="323">
                  <c:v>42337</c:v>
                </c:pt>
                <c:pt idx="324">
                  <c:v>42338</c:v>
                </c:pt>
                <c:pt idx="325">
                  <c:v>42339</c:v>
                </c:pt>
                <c:pt idx="326">
                  <c:v>42340</c:v>
                </c:pt>
                <c:pt idx="327">
                  <c:v>42341</c:v>
                </c:pt>
                <c:pt idx="328">
                  <c:v>42342</c:v>
                </c:pt>
                <c:pt idx="329">
                  <c:v>42343</c:v>
                </c:pt>
                <c:pt idx="330">
                  <c:v>42344</c:v>
                </c:pt>
                <c:pt idx="331">
                  <c:v>42345</c:v>
                </c:pt>
                <c:pt idx="332">
                  <c:v>42346</c:v>
                </c:pt>
                <c:pt idx="333">
                  <c:v>42347</c:v>
                </c:pt>
                <c:pt idx="334">
                  <c:v>42348</c:v>
                </c:pt>
                <c:pt idx="335">
                  <c:v>42349</c:v>
                </c:pt>
                <c:pt idx="336">
                  <c:v>42350</c:v>
                </c:pt>
                <c:pt idx="337">
                  <c:v>42351</c:v>
                </c:pt>
                <c:pt idx="338">
                  <c:v>42352</c:v>
                </c:pt>
                <c:pt idx="339">
                  <c:v>42353</c:v>
                </c:pt>
                <c:pt idx="340">
                  <c:v>42354</c:v>
                </c:pt>
                <c:pt idx="341">
                  <c:v>42355</c:v>
                </c:pt>
                <c:pt idx="342">
                  <c:v>42356</c:v>
                </c:pt>
                <c:pt idx="343">
                  <c:v>42357</c:v>
                </c:pt>
                <c:pt idx="344">
                  <c:v>42358</c:v>
                </c:pt>
                <c:pt idx="345">
                  <c:v>42359</c:v>
                </c:pt>
                <c:pt idx="346">
                  <c:v>42360</c:v>
                </c:pt>
                <c:pt idx="347">
                  <c:v>42361</c:v>
                </c:pt>
                <c:pt idx="348">
                  <c:v>42362</c:v>
                </c:pt>
                <c:pt idx="349">
                  <c:v>42363</c:v>
                </c:pt>
                <c:pt idx="350">
                  <c:v>42364</c:v>
                </c:pt>
                <c:pt idx="351">
                  <c:v>42365</c:v>
                </c:pt>
                <c:pt idx="352">
                  <c:v>42366</c:v>
                </c:pt>
                <c:pt idx="353">
                  <c:v>42367</c:v>
                </c:pt>
                <c:pt idx="354">
                  <c:v>42368</c:v>
                </c:pt>
                <c:pt idx="355">
                  <c:v>42369</c:v>
                </c:pt>
                <c:pt idx="356">
                  <c:v>42370</c:v>
                </c:pt>
                <c:pt idx="357">
                  <c:v>42371</c:v>
                </c:pt>
                <c:pt idx="358">
                  <c:v>42372</c:v>
                </c:pt>
                <c:pt idx="359">
                  <c:v>42373</c:v>
                </c:pt>
                <c:pt idx="360">
                  <c:v>42374</c:v>
                </c:pt>
                <c:pt idx="361">
                  <c:v>42375</c:v>
                </c:pt>
                <c:pt idx="362">
                  <c:v>42376</c:v>
                </c:pt>
                <c:pt idx="363">
                  <c:v>42377</c:v>
                </c:pt>
                <c:pt idx="364">
                  <c:v>42378</c:v>
                </c:pt>
                <c:pt idx="365">
                  <c:v>42379</c:v>
                </c:pt>
                <c:pt idx="366">
                  <c:v>42380</c:v>
                </c:pt>
                <c:pt idx="367">
                  <c:v>42381</c:v>
                </c:pt>
                <c:pt idx="368">
                  <c:v>42382</c:v>
                </c:pt>
                <c:pt idx="369">
                  <c:v>42383</c:v>
                </c:pt>
                <c:pt idx="370">
                  <c:v>42384</c:v>
                </c:pt>
                <c:pt idx="371">
                  <c:v>42385</c:v>
                </c:pt>
                <c:pt idx="372">
                  <c:v>42386</c:v>
                </c:pt>
                <c:pt idx="373">
                  <c:v>42387</c:v>
                </c:pt>
                <c:pt idx="374">
                  <c:v>42388</c:v>
                </c:pt>
                <c:pt idx="375">
                  <c:v>42389</c:v>
                </c:pt>
                <c:pt idx="376">
                  <c:v>42390</c:v>
                </c:pt>
                <c:pt idx="377">
                  <c:v>42391</c:v>
                </c:pt>
                <c:pt idx="378">
                  <c:v>42392</c:v>
                </c:pt>
                <c:pt idx="379">
                  <c:v>42393</c:v>
                </c:pt>
                <c:pt idx="380">
                  <c:v>42394</c:v>
                </c:pt>
                <c:pt idx="381">
                  <c:v>42395</c:v>
                </c:pt>
                <c:pt idx="382">
                  <c:v>42396</c:v>
                </c:pt>
                <c:pt idx="383">
                  <c:v>42397</c:v>
                </c:pt>
                <c:pt idx="384">
                  <c:v>42398</c:v>
                </c:pt>
                <c:pt idx="385">
                  <c:v>42399</c:v>
                </c:pt>
                <c:pt idx="386">
                  <c:v>42400</c:v>
                </c:pt>
                <c:pt idx="387">
                  <c:v>42401</c:v>
                </c:pt>
                <c:pt idx="388">
                  <c:v>42402</c:v>
                </c:pt>
                <c:pt idx="389">
                  <c:v>42403</c:v>
                </c:pt>
                <c:pt idx="390">
                  <c:v>42404</c:v>
                </c:pt>
                <c:pt idx="391">
                  <c:v>42405</c:v>
                </c:pt>
                <c:pt idx="392">
                  <c:v>42406</c:v>
                </c:pt>
                <c:pt idx="393">
                  <c:v>42407</c:v>
                </c:pt>
                <c:pt idx="394">
                  <c:v>42408</c:v>
                </c:pt>
                <c:pt idx="395">
                  <c:v>42409</c:v>
                </c:pt>
                <c:pt idx="396">
                  <c:v>42410</c:v>
                </c:pt>
                <c:pt idx="397">
                  <c:v>42411</c:v>
                </c:pt>
                <c:pt idx="398">
                  <c:v>42412</c:v>
                </c:pt>
                <c:pt idx="399">
                  <c:v>42413</c:v>
                </c:pt>
                <c:pt idx="400">
                  <c:v>42414</c:v>
                </c:pt>
                <c:pt idx="401">
                  <c:v>42415</c:v>
                </c:pt>
                <c:pt idx="402">
                  <c:v>42416</c:v>
                </c:pt>
                <c:pt idx="403">
                  <c:v>42417</c:v>
                </c:pt>
                <c:pt idx="404">
                  <c:v>42418</c:v>
                </c:pt>
                <c:pt idx="405">
                  <c:v>42419</c:v>
                </c:pt>
                <c:pt idx="406">
                  <c:v>42420</c:v>
                </c:pt>
                <c:pt idx="407">
                  <c:v>42421</c:v>
                </c:pt>
                <c:pt idx="408">
                  <c:v>42422</c:v>
                </c:pt>
                <c:pt idx="409">
                  <c:v>42423</c:v>
                </c:pt>
                <c:pt idx="410">
                  <c:v>42424</c:v>
                </c:pt>
                <c:pt idx="411">
                  <c:v>42425</c:v>
                </c:pt>
                <c:pt idx="412">
                  <c:v>42426</c:v>
                </c:pt>
                <c:pt idx="413">
                  <c:v>42427</c:v>
                </c:pt>
                <c:pt idx="414">
                  <c:v>42428</c:v>
                </c:pt>
                <c:pt idx="415">
                  <c:v>42429</c:v>
                </c:pt>
                <c:pt idx="416">
                  <c:v>42430</c:v>
                </c:pt>
                <c:pt idx="417">
                  <c:v>42431</c:v>
                </c:pt>
                <c:pt idx="418">
                  <c:v>42432</c:v>
                </c:pt>
                <c:pt idx="419">
                  <c:v>42433</c:v>
                </c:pt>
                <c:pt idx="420">
                  <c:v>42434</c:v>
                </c:pt>
                <c:pt idx="421">
                  <c:v>42435</c:v>
                </c:pt>
                <c:pt idx="422">
                  <c:v>42436</c:v>
                </c:pt>
                <c:pt idx="423">
                  <c:v>42437</c:v>
                </c:pt>
                <c:pt idx="424">
                  <c:v>42438</c:v>
                </c:pt>
                <c:pt idx="425">
                  <c:v>42439</c:v>
                </c:pt>
                <c:pt idx="426">
                  <c:v>42440</c:v>
                </c:pt>
                <c:pt idx="427">
                  <c:v>42441</c:v>
                </c:pt>
                <c:pt idx="428">
                  <c:v>42442</c:v>
                </c:pt>
                <c:pt idx="429">
                  <c:v>42443</c:v>
                </c:pt>
                <c:pt idx="430">
                  <c:v>42444</c:v>
                </c:pt>
                <c:pt idx="431">
                  <c:v>42445</c:v>
                </c:pt>
                <c:pt idx="432">
                  <c:v>42446</c:v>
                </c:pt>
                <c:pt idx="433">
                  <c:v>42447</c:v>
                </c:pt>
                <c:pt idx="434">
                  <c:v>42448</c:v>
                </c:pt>
                <c:pt idx="435">
                  <c:v>42449</c:v>
                </c:pt>
                <c:pt idx="436">
                  <c:v>42450</c:v>
                </c:pt>
                <c:pt idx="437">
                  <c:v>42451</c:v>
                </c:pt>
                <c:pt idx="438">
                  <c:v>42452</c:v>
                </c:pt>
                <c:pt idx="439">
                  <c:v>42453</c:v>
                </c:pt>
                <c:pt idx="440">
                  <c:v>42454</c:v>
                </c:pt>
                <c:pt idx="441">
                  <c:v>42455</c:v>
                </c:pt>
                <c:pt idx="442">
                  <c:v>42456</c:v>
                </c:pt>
                <c:pt idx="443">
                  <c:v>42457</c:v>
                </c:pt>
                <c:pt idx="444">
                  <c:v>42458</c:v>
                </c:pt>
                <c:pt idx="445">
                  <c:v>42459</c:v>
                </c:pt>
                <c:pt idx="446">
                  <c:v>42460</c:v>
                </c:pt>
                <c:pt idx="447">
                  <c:v>42461</c:v>
                </c:pt>
                <c:pt idx="448">
                  <c:v>42462</c:v>
                </c:pt>
                <c:pt idx="449">
                  <c:v>42463</c:v>
                </c:pt>
                <c:pt idx="450">
                  <c:v>42464</c:v>
                </c:pt>
                <c:pt idx="451">
                  <c:v>42465</c:v>
                </c:pt>
                <c:pt idx="452">
                  <c:v>42466</c:v>
                </c:pt>
                <c:pt idx="453">
                  <c:v>42467</c:v>
                </c:pt>
                <c:pt idx="454">
                  <c:v>42468</c:v>
                </c:pt>
                <c:pt idx="455">
                  <c:v>42469</c:v>
                </c:pt>
                <c:pt idx="456">
                  <c:v>42470</c:v>
                </c:pt>
                <c:pt idx="457">
                  <c:v>42471</c:v>
                </c:pt>
                <c:pt idx="458">
                  <c:v>42472</c:v>
                </c:pt>
                <c:pt idx="459">
                  <c:v>42473</c:v>
                </c:pt>
                <c:pt idx="460">
                  <c:v>42474</c:v>
                </c:pt>
                <c:pt idx="461">
                  <c:v>42475</c:v>
                </c:pt>
                <c:pt idx="462">
                  <c:v>42476</c:v>
                </c:pt>
                <c:pt idx="463">
                  <c:v>42477</c:v>
                </c:pt>
                <c:pt idx="464">
                  <c:v>42478</c:v>
                </c:pt>
                <c:pt idx="465">
                  <c:v>42479</c:v>
                </c:pt>
                <c:pt idx="466">
                  <c:v>42480</c:v>
                </c:pt>
                <c:pt idx="467">
                  <c:v>42481</c:v>
                </c:pt>
                <c:pt idx="468">
                  <c:v>42482</c:v>
                </c:pt>
                <c:pt idx="469">
                  <c:v>42483</c:v>
                </c:pt>
                <c:pt idx="470">
                  <c:v>42484</c:v>
                </c:pt>
                <c:pt idx="471">
                  <c:v>42485</c:v>
                </c:pt>
                <c:pt idx="472">
                  <c:v>42486</c:v>
                </c:pt>
                <c:pt idx="473">
                  <c:v>42487</c:v>
                </c:pt>
                <c:pt idx="474">
                  <c:v>42488</c:v>
                </c:pt>
                <c:pt idx="475">
                  <c:v>42489</c:v>
                </c:pt>
                <c:pt idx="476">
                  <c:v>42490</c:v>
                </c:pt>
                <c:pt idx="477">
                  <c:v>42491</c:v>
                </c:pt>
                <c:pt idx="478">
                  <c:v>42492</c:v>
                </c:pt>
                <c:pt idx="479">
                  <c:v>42493</c:v>
                </c:pt>
                <c:pt idx="480">
                  <c:v>42494</c:v>
                </c:pt>
                <c:pt idx="481">
                  <c:v>42495</c:v>
                </c:pt>
                <c:pt idx="482">
                  <c:v>42496</c:v>
                </c:pt>
                <c:pt idx="483">
                  <c:v>42497</c:v>
                </c:pt>
                <c:pt idx="484">
                  <c:v>42498</c:v>
                </c:pt>
                <c:pt idx="485">
                  <c:v>42499</c:v>
                </c:pt>
                <c:pt idx="486">
                  <c:v>42500</c:v>
                </c:pt>
                <c:pt idx="487">
                  <c:v>42501</c:v>
                </c:pt>
                <c:pt idx="488">
                  <c:v>42502</c:v>
                </c:pt>
                <c:pt idx="489">
                  <c:v>42503</c:v>
                </c:pt>
                <c:pt idx="490">
                  <c:v>42504</c:v>
                </c:pt>
                <c:pt idx="491">
                  <c:v>42505</c:v>
                </c:pt>
                <c:pt idx="492">
                  <c:v>42506</c:v>
                </c:pt>
                <c:pt idx="493">
                  <c:v>42507</c:v>
                </c:pt>
                <c:pt idx="494">
                  <c:v>42508</c:v>
                </c:pt>
                <c:pt idx="495">
                  <c:v>42509</c:v>
                </c:pt>
                <c:pt idx="496">
                  <c:v>42510</c:v>
                </c:pt>
                <c:pt idx="497">
                  <c:v>42511</c:v>
                </c:pt>
                <c:pt idx="498">
                  <c:v>42512</c:v>
                </c:pt>
                <c:pt idx="499">
                  <c:v>42513</c:v>
                </c:pt>
                <c:pt idx="500">
                  <c:v>42514</c:v>
                </c:pt>
                <c:pt idx="501">
                  <c:v>42515</c:v>
                </c:pt>
                <c:pt idx="502">
                  <c:v>42516</c:v>
                </c:pt>
                <c:pt idx="503">
                  <c:v>42517</c:v>
                </c:pt>
                <c:pt idx="504">
                  <c:v>42518</c:v>
                </c:pt>
                <c:pt idx="505">
                  <c:v>42519</c:v>
                </c:pt>
                <c:pt idx="506">
                  <c:v>42520</c:v>
                </c:pt>
                <c:pt idx="507">
                  <c:v>42521</c:v>
                </c:pt>
                <c:pt idx="508">
                  <c:v>42522</c:v>
                </c:pt>
                <c:pt idx="509">
                  <c:v>42523</c:v>
                </c:pt>
                <c:pt idx="510">
                  <c:v>42524</c:v>
                </c:pt>
                <c:pt idx="511">
                  <c:v>42525</c:v>
                </c:pt>
                <c:pt idx="512">
                  <c:v>42526</c:v>
                </c:pt>
                <c:pt idx="513">
                  <c:v>42527</c:v>
                </c:pt>
                <c:pt idx="514">
                  <c:v>42528</c:v>
                </c:pt>
                <c:pt idx="515">
                  <c:v>42529</c:v>
                </c:pt>
                <c:pt idx="516">
                  <c:v>42530</c:v>
                </c:pt>
                <c:pt idx="517">
                  <c:v>42531</c:v>
                </c:pt>
                <c:pt idx="518">
                  <c:v>42532</c:v>
                </c:pt>
                <c:pt idx="519">
                  <c:v>42533</c:v>
                </c:pt>
                <c:pt idx="520">
                  <c:v>42534</c:v>
                </c:pt>
                <c:pt idx="521">
                  <c:v>42535</c:v>
                </c:pt>
                <c:pt idx="522">
                  <c:v>42536</c:v>
                </c:pt>
                <c:pt idx="523">
                  <c:v>42537</c:v>
                </c:pt>
                <c:pt idx="524">
                  <c:v>42538</c:v>
                </c:pt>
                <c:pt idx="525">
                  <c:v>42539</c:v>
                </c:pt>
                <c:pt idx="526">
                  <c:v>42540</c:v>
                </c:pt>
                <c:pt idx="527">
                  <c:v>42541</c:v>
                </c:pt>
                <c:pt idx="528">
                  <c:v>42542</c:v>
                </c:pt>
                <c:pt idx="529">
                  <c:v>42543</c:v>
                </c:pt>
                <c:pt idx="530">
                  <c:v>42544</c:v>
                </c:pt>
                <c:pt idx="531">
                  <c:v>42545</c:v>
                </c:pt>
                <c:pt idx="532">
                  <c:v>42546</c:v>
                </c:pt>
                <c:pt idx="533">
                  <c:v>42547</c:v>
                </c:pt>
                <c:pt idx="534">
                  <c:v>42548</c:v>
                </c:pt>
                <c:pt idx="535">
                  <c:v>42549</c:v>
                </c:pt>
                <c:pt idx="536">
                  <c:v>42550</c:v>
                </c:pt>
                <c:pt idx="537">
                  <c:v>42551</c:v>
                </c:pt>
                <c:pt idx="538">
                  <c:v>42552</c:v>
                </c:pt>
                <c:pt idx="539">
                  <c:v>42553</c:v>
                </c:pt>
                <c:pt idx="540">
                  <c:v>42554</c:v>
                </c:pt>
                <c:pt idx="541">
                  <c:v>42555</c:v>
                </c:pt>
                <c:pt idx="542">
                  <c:v>42556</c:v>
                </c:pt>
                <c:pt idx="543">
                  <c:v>42557</c:v>
                </c:pt>
                <c:pt idx="544">
                  <c:v>42558</c:v>
                </c:pt>
                <c:pt idx="545">
                  <c:v>42559</c:v>
                </c:pt>
                <c:pt idx="546">
                  <c:v>42560</c:v>
                </c:pt>
                <c:pt idx="547">
                  <c:v>42561</c:v>
                </c:pt>
                <c:pt idx="548">
                  <c:v>42562</c:v>
                </c:pt>
                <c:pt idx="549">
                  <c:v>42563</c:v>
                </c:pt>
                <c:pt idx="550">
                  <c:v>42564</c:v>
                </c:pt>
                <c:pt idx="551">
                  <c:v>42565</c:v>
                </c:pt>
                <c:pt idx="552">
                  <c:v>42566</c:v>
                </c:pt>
                <c:pt idx="553">
                  <c:v>42567</c:v>
                </c:pt>
                <c:pt idx="554">
                  <c:v>42568</c:v>
                </c:pt>
                <c:pt idx="555">
                  <c:v>42569</c:v>
                </c:pt>
                <c:pt idx="556">
                  <c:v>42570</c:v>
                </c:pt>
                <c:pt idx="557">
                  <c:v>42571</c:v>
                </c:pt>
                <c:pt idx="558">
                  <c:v>42572</c:v>
                </c:pt>
                <c:pt idx="559">
                  <c:v>42573</c:v>
                </c:pt>
                <c:pt idx="560">
                  <c:v>42574</c:v>
                </c:pt>
                <c:pt idx="561">
                  <c:v>42575</c:v>
                </c:pt>
                <c:pt idx="562">
                  <c:v>42576</c:v>
                </c:pt>
                <c:pt idx="563">
                  <c:v>42577</c:v>
                </c:pt>
                <c:pt idx="564">
                  <c:v>42578</c:v>
                </c:pt>
                <c:pt idx="565">
                  <c:v>42579</c:v>
                </c:pt>
                <c:pt idx="566">
                  <c:v>42580</c:v>
                </c:pt>
                <c:pt idx="567">
                  <c:v>42581</c:v>
                </c:pt>
                <c:pt idx="568">
                  <c:v>42582</c:v>
                </c:pt>
                <c:pt idx="569">
                  <c:v>42583</c:v>
                </c:pt>
                <c:pt idx="570">
                  <c:v>42584</c:v>
                </c:pt>
                <c:pt idx="571">
                  <c:v>42585</c:v>
                </c:pt>
                <c:pt idx="572">
                  <c:v>42586</c:v>
                </c:pt>
                <c:pt idx="573">
                  <c:v>42587</c:v>
                </c:pt>
                <c:pt idx="574">
                  <c:v>42588</c:v>
                </c:pt>
                <c:pt idx="575">
                  <c:v>42589</c:v>
                </c:pt>
                <c:pt idx="576">
                  <c:v>42590</c:v>
                </c:pt>
                <c:pt idx="577">
                  <c:v>42591</c:v>
                </c:pt>
                <c:pt idx="578">
                  <c:v>42592</c:v>
                </c:pt>
                <c:pt idx="579">
                  <c:v>42593</c:v>
                </c:pt>
                <c:pt idx="580">
                  <c:v>42594</c:v>
                </c:pt>
                <c:pt idx="581">
                  <c:v>42595</c:v>
                </c:pt>
                <c:pt idx="582">
                  <c:v>42596</c:v>
                </c:pt>
                <c:pt idx="583">
                  <c:v>42597</c:v>
                </c:pt>
                <c:pt idx="584">
                  <c:v>42598</c:v>
                </c:pt>
                <c:pt idx="585">
                  <c:v>42599</c:v>
                </c:pt>
                <c:pt idx="586">
                  <c:v>42600</c:v>
                </c:pt>
                <c:pt idx="587">
                  <c:v>42601</c:v>
                </c:pt>
                <c:pt idx="588">
                  <c:v>42602</c:v>
                </c:pt>
                <c:pt idx="589">
                  <c:v>42603</c:v>
                </c:pt>
                <c:pt idx="590">
                  <c:v>42604</c:v>
                </c:pt>
                <c:pt idx="591">
                  <c:v>42605</c:v>
                </c:pt>
                <c:pt idx="592">
                  <c:v>42606</c:v>
                </c:pt>
                <c:pt idx="593">
                  <c:v>42607</c:v>
                </c:pt>
                <c:pt idx="594">
                  <c:v>42608</c:v>
                </c:pt>
                <c:pt idx="595">
                  <c:v>42609</c:v>
                </c:pt>
                <c:pt idx="596">
                  <c:v>42610</c:v>
                </c:pt>
                <c:pt idx="597">
                  <c:v>42611</c:v>
                </c:pt>
                <c:pt idx="598">
                  <c:v>42612</c:v>
                </c:pt>
                <c:pt idx="599">
                  <c:v>42613</c:v>
                </c:pt>
                <c:pt idx="600">
                  <c:v>42614</c:v>
                </c:pt>
                <c:pt idx="601">
                  <c:v>42615</c:v>
                </c:pt>
                <c:pt idx="602">
                  <c:v>42616</c:v>
                </c:pt>
                <c:pt idx="603">
                  <c:v>42617</c:v>
                </c:pt>
                <c:pt idx="604">
                  <c:v>42618</c:v>
                </c:pt>
                <c:pt idx="605">
                  <c:v>42619</c:v>
                </c:pt>
                <c:pt idx="606">
                  <c:v>42620</c:v>
                </c:pt>
                <c:pt idx="607">
                  <c:v>42621</c:v>
                </c:pt>
                <c:pt idx="608">
                  <c:v>42622</c:v>
                </c:pt>
                <c:pt idx="609">
                  <c:v>42623</c:v>
                </c:pt>
                <c:pt idx="610">
                  <c:v>42624</c:v>
                </c:pt>
                <c:pt idx="611">
                  <c:v>42625</c:v>
                </c:pt>
                <c:pt idx="612">
                  <c:v>42626</c:v>
                </c:pt>
                <c:pt idx="613">
                  <c:v>42627</c:v>
                </c:pt>
                <c:pt idx="614">
                  <c:v>42628</c:v>
                </c:pt>
                <c:pt idx="615">
                  <c:v>42629</c:v>
                </c:pt>
                <c:pt idx="616">
                  <c:v>42630</c:v>
                </c:pt>
                <c:pt idx="617">
                  <c:v>42631</c:v>
                </c:pt>
                <c:pt idx="618">
                  <c:v>42632</c:v>
                </c:pt>
                <c:pt idx="619">
                  <c:v>42633</c:v>
                </c:pt>
                <c:pt idx="620">
                  <c:v>42634</c:v>
                </c:pt>
                <c:pt idx="621">
                  <c:v>42635</c:v>
                </c:pt>
                <c:pt idx="622">
                  <c:v>42636</c:v>
                </c:pt>
                <c:pt idx="623">
                  <c:v>42637</c:v>
                </c:pt>
                <c:pt idx="624">
                  <c:v>42638</c:v>
                </c:pt>
                <c:pt idx="625">
                  <c:v>42639</c:v>
                </c:pt>
                <c:pt idx="626">
                  <c:v>42640</c:v>
                </c:pt>
                <c:pt idx="627">
                  <c:v>42641</c:v>
                </c:pt>
                <c:pt idx="628">
                  <c:v>42642</c:v>
                </c:pt>
                <c:pt idx="629">
                  <c:v>42643</c:v>
                </c:pt>
                <c:pt idx="630">
                  <c:v>42644</c:v>
                </c:pt>
                <c:pt idx="631">
                  <c:v>42645</c:v>
                </c:pt>
                <c:pt idx="632">
                  <c:v>42646</c:v>
                </c:pt>
                <c:pt idx="633">
                  <c:v>42647</c:v>
                </c:pt>
                <c:pt idx="634">
                  <c:v>42648</c:v>
                </c:pt>
                <c:pt idx="635">
                  <c:v>42649</c:v>
                </c:pt>
                <c:pt idx="636">
                  <c:v>42650</c:v>
                </c:pt>
                <c:pt idx="637">
                  <c:v>42651</c:v>
                </c:pt>
                <c:pt idx="638">
                  <c:v>42652</c:v>
                </c:pt>
                <c:pt idx="639">
                  <c:v>42653</c:v>
                </c:pt>
                <c:pt idx="640">
                  <c:v>42654</c:v>
                </c:pt>
                <c:pt idx="641">
                  <c:v>42655</c:v>
                </c:pt>
                <c:pt idx="642">
                  <c:v>42656</c:v>
                </c:pt>
                <c:pt idx="643">
                  <c:v>42657</c:v>
                </c:pt>
                <c:pt idx="644">
                  <c:v>42658</c:v>
                </c:pt>
                <c:pt idx="645">
                  <c:v>42659</c:v>
                </c:pt>
                <c:pt idx="646">
                  <c:v>42660</c:v>
                </c:pt>
                <c:pt idx="647">
                  <c:v>42661</c:v>
                </c:pt>
                <c:pt idx="648">
                  <c:v>42662</c:v>
                </c:pt>
                <c:pt idx="649">
                  <c:v>42663</c:v>
                </c:pt>
                <c:pt idx="650">
                  <c:v>42664</c:v>
                </c:pt>
                <c:pt idx="651">
                  <c:v>42665</c:v>
                </c:pt>
                <c:pt idx="652">
                  <c:v>42666</c:v>
                </c:pt>
                <c:pt idx="653">
                  <c:v>42667</c:v>
                </c:pt>
                <c:pt idx="654">
                  <c:v>42668</c:v>
                </c:pt>
                <c:pt idx="655">
                  <c:v>42669</c:v>
                </c:pt>
                <c:pt idx="656">
                  <c:v>42670</c:v>
                </c:pt>
                <c:pt idx="657">
                  <c:v>42671</c:v>
                </c:pt>
                <c:pt idx="658">
                  <c:v>42672</c:v>
                </c:pt>
                <c:pt idx="659">
                  <c:v>42673</c:v>
                </c:pt>
                <c:pt idx="660">
                  <c:v>42674</c:v>
                </c:pt>
                <c:pt idx="661">
                  <c:v>42675</c:v>
                </c:pt>
                <c:pt idx="662">
                  <c:v>42676</c:v>
                </c:pt>
                <c:pt idx="663">
                  <c:v>42677</c:v>
                </c:pt>
                <c:pt idx="664">
                  <c:v>42678</c:v>
                </c:pt>
                <c:pt idx="665">
                  <c:v>42679</c:v>
                </c:pt>
                <c:pt idx="666">
                  <c:v>42680</c:v>
                </c:pt>
                <c:pt idx="667">
                  <c:v>42681</c:v>
                </c:pt>
                <c:pt idx="668">
                  <c:v>42682</c:v>
                </c:pt>
                <c:pt idx="669">
                  <c:v>42683</c:v>
                </c:pt>
                <c:pt idx="670">
                  <c:v>42684</c:v>
                </c:pt>
                <c:pt idx="671">
                  <c:v>42685</c:v>
                </c:pt>
                <c:pt idx="672">
                  <c:v>42686</c:v>
                </c:pt>
                <c:pt idx="673">
                  <c:v>42687</c:v>
                </c:pt>
                <c:pt idx="674">
                  <c:v>42688</c:v>
                </c:pt>
                <c:pt idx="675">
                  <c:v>42689</c:v>
                </c:pt>
                <c:pt idx="676">
                  <c:v>42690</c:v>
                </c:pt>
                <c:pt idx="677">
                  <c:v>42691</c:v>
                </c:pt>
                <c:pt idx="678">
                  <c:v>42692</c:v>
                </c:pt>
                <c:pt idx="679">
                  <c:v>42693</c:v>
                </c:pt>
                <c:pt idx="680">
                  <c:v>42694</c:v>
                </c:pt>
                <c:pt idx="681">
                  <c:v>42695</c:v>
                </c:pt>
                <c:pt idx="682">
                  <c:v>42696</c:v>
                </c:pt>
                <c:pt idx="683">
                  <c:v>42697</c:v>
                </c:pt>
                <c:pt idx="684">
                  <c:v>42698</c:v>
                </c:pt>
                <c:pt idx="685">
                  <c:v>42699</c:v>
                </c:pt>
                <c:pt idx="686">
                  <c:v>42700</c:v>
                </c:pt>
                <c:pt idx="687">
                  <c:v>42701</c:v>
                </c:pt>
                <c:pt idx="688">
                  <c:v>42702</c:v>
                </c:pt>
                <c:pt idx="689">
                  <c:v>42703</c:v>
                </c:pt>
                <c:pt idx="690">
                  <c:v>42704</c:v>
                </c:pt>
                <c:pt idx="691">
                  <c:v>42705</c:v>
                </c:pt>
                <c:pt idx="692">
                  <c:v>42706</c:v>
                </c:pt>
                <c:pt idx="693">
                  <c:v>42707</c:v>
                </c:pt>
                <c:pt idx="694">
                  <c:v>42708</c:v>
                </c:pt>
                <c:pt idx="695">
                  <c:v>42709</c:v>
                </c:pt>
                <c:pt idx="696">
                  <c:v>42710</c:v>
                </c:pt>
                <c:pt idx="697">
                  <c:v>42711</c:v>
                </c:pt>
                <c:pt idx="698">
                  <c:v>42712</c:v>
                </c:pt>
                <c:pt idx="699">
                  <c:v>42713</c:v>
                </c:pt>
                <c:pt idx="700">
                  <c:v>42714</c:v>
                </c:pt>
                <c:pt idx="701">
                  <c:v>42715</c:v>
                </c:pt>
                <c:pt idx="702">
                  <c:v>42716</c:v>
                </c:pt>
                <c:pt idx="703">
                  <c:v>42717</c:v>
                </c:pt>
                <c:pt idx="704">
                  <c:v>42718</c:v>
                </c:pt>
                <c:pt idx="705">
                  <c:v>42719</c:v>
                </c:pt>
                <c:pt idx="706">
                  <c:v>42720</c:v>
                </c:pt>
                <c:pt idx="707">
                  <c:v>42721</c:v>
                </c:pt>
                <c:pt idx="708">
                  <c:v>42722</c:v>
                </c:pt>
                <c:pt idx="709">
                  <c:v>42723</c:v>
                </c:pt>
                <c:pt idx="710">
                  <c:v>42724</c:v>
                </c:pt>
                <c:pt idx="711">
                  <c:v>42725</c:v>
                </c:pt>
                <c:pt idx="712">
                  <c:v>42726</c:v>
                </c:pt>
                <c:pt idx="713">
                  <c:v>42727</c:v>
                </c:pt>
                <c:pt idx="714">
                  <c:v>42728</c:v>
                </c:pt>
                <c:pt idx="715">
                  <c:v>42729</c:v>
                </c:pt>
                <c:pt idx="716">
                  <c:v>42730</c:v>
                </c:pt>
                <c:pt idx="717">
                  <c:v>42731</c:v>
                </c:pt>
                <c:pt idx="718">
                  <c:v>42732</c:v>
                </c:pt>
                <c:pt idx="719">
                  <c:v>42733</c:v>
                </c:pt>
                <c:pt idx="720">
                  <c:v>42734</c:v>
                </c:pt>
                <c:pt idx="721">
                  <c:v>42735</c:v>
                </c:pt>
                <c:pt idx="722">
                  <c:v>42736</c:v>
                </c:pt>
                <c:pt idx="723">
                  <c:v>42737</c:v>
                </c:pt>
                <c:pt idx="724">
                  <c:v>42738</c:v>
                </c:pt>
                <c:pt idx="725">
                  <c:v>42739</c:v>
                </c:pt>
                <c:pt idx="726">
                  <c:v>42740</c:v>
                </c:pt>
                <c:pt idx="727">
                  <c:v>42741</c:v>
                </c:pt>
                <c:pt idx="728">
                  <c:v>42742</c:v>
                </c:pt>
                <c:pt idx="729">
                  <c:v>42743</c:v>
                </c:pt>
                <c:pt idx="730">
                  <c:v>42744</c:v>
                </c:pt>
                <c:pt idx="731">
                  <c:v>42745</c:v>
                </c:pt>
                <c:pt idx="732">
                  <c:v>42746</c:v>
                </c:pt>
                <c:pt idx="733">
                  <c:v>42747</c:v>
                </c:pt>
                <c:pt idx="734">
                  <c:v>42748</c:v>
                </c:pt>
                <c:pt idx="735">
                  <c:v>42749</c:v>
                </c:pt>
                <c:pt idx="736">
                  <c:v>42750</c:v>
                </c:pt>
                <c:pt idx="737">
                  <c:v>42751</c:v>
                </c:pt>
                <c:pt idx="738">
                  <c:v>42752</c:v>
                </c:pt>
                <c:pt idx="739">
                  <c:v>42753</c:v>
                </c:pt>
                <c:pt idx="740">
                  <c:v>42754</c:v>
                </c:pt>
                <c:pt idx="741">
                  <c:v>42755</c:v>
                </c:pt>
                <c:pt idx="742">
                  <c:v>42756</c:v>
                </c:pt>
                <c:pt idx="743">
                  <c:v>42757</c:v>
                </c:pt>
                <c:pt idx="744">
                  <c:v>42758</c:v>
                </c:pt>
                <c:pt idx="745">
                  <c:v>42759</c:v>
                </c:pt>
                <c:pt idx="746">
                  <c:v>42760</c:v>
                </c:pt>
                <c:pt idx="747">
                  <c:v>42761</c:v>
                </c:pt>
                <c:pt idx="748">
                  <c:v>42762</c:v>
                </c:pt>
                <c:pt idx="749">
                  <c:v>42763</c:v>
                </c:pt>
                <c:pt idx="750">
                  <c:v>42764</c:v>
                </c:pt>
                <c:pt idx="751">
                  <c:v>42765</c:v>
                </c:pt>
                <c:pt idx="752">
                  <c:v>42766</c:v>
                </c:pt>
                <c:pt idx="753">
                  <c:v>42767</c:v>
                </c:pt>
                <c:pt idx="754">
                  <c:v>42768</c:v>
                </c:pt>
                <c:pt idx="755">
                  <c:v>42769</c:v>
                </c:pt>
                <c:pt idx="756">
                  <c:v>42770</c:v>
                </c:pt>
                <c:pt idx="757">
                  <c:v>42771</c:v>
                </c:pt>
                <c:pt idx="758">
                  <c:v>42772</c:v>
                </c:pt>
                <c:pt idx="759">
                  <c:v>42773</c:v>
                </c:pt>
                <c:pt idx="760">
                  <c:v>42774</c:v>
                </c:pt>
                <c:pt idx="761">
                  <c:v>42775</c:v>
                </c:pt>
                <c:pt idx="762">
                  <c:v>42776</c:v>
                </c:pt>
                <c:pt idx="763">
                  <c:v>42777</c:v>
                </c:pt>
                <c:pt idx="764">
                  <c:v>42778</c:v>
                </c:pt>
                <c:pt idx="765">
                  <c:v>42779</c:v>
                </c:pt>
                <c:pt idx="766">
                  <c:v>42780</c:v>
                </c:pt>
                <c:pt idx="767">
                  <c:v>42781</c:v>
                </c:pt>
                <c:pt idx="768">
                  <c:v>42782</c:v>
                </c:pt>
                <c:pt idx="769">
                  <c:v>42783</c:v>
                </c:pt>
                <c:pt idx="770">
                  <c:v>42784</c:v>
                </c:pt>
                <c:pt idx="771">
                  <c:v>42785</c:v>
                </c:pt>
                <c:pt idx="772">
                  <c:v>42786</c:v>
                </c:pt>
                <c:pt idx="773">
                  <c:v>42787</c:v>
                </c:pt>
                <c:pt idx="774">
                  <c:v>42788</c:v>
                </c:pt>
                <c:pt idx="775">
                  <c:v>42789</c:v>
                </c:pt>
                <c:pt idx="776">
                  <c:v>42790</c:v>
                </c:pt>
                <c:pt idx="777">
                  <c:v>42791</c:v>
                </c:pt>
                <c:pt idx="778">
                  <c:v>42792</c:v>
                </c:pt>
                <c:pt idx="779">
                  <c:v>42793</c:v>
                </c:pt>
                <c:pt idx="780">
                  <c:v>42794</c:v>
                </c:pt>
                <c:pt idx="781">
                  <c:v>42795</c:v>
                </c:pt>
                <c:pt idx="782">
                  <c:v>42796</c:v>
                </c:pt>
                <c:pt idx="783">
                  <c:v>42797</c:v>
                </c:pt>
                <c:pt idx="784">
                  <c:v>42798</c:v>
                </c:pt>
                <c:pt idx="785">
                  <c:v>42799</c:v>
                </c:pt>
                <c:pt idx="786">
                  <c:v>42800</c:v>
                </c:pt>
                <c:pt idx="787">
                  <c:v>42801</c:v>
                </c:pt>
                <c:pt idx="788">
                  <c:v>42802</c:v>
                </c:pt>
                <c:pt idx="789">
                  <c:v>42803</c:v>
                </c:pt>
                <c:pt idx="790">
                  <c:v>42804</c:v>
                </c:pt>
                <c:pt idx="791">
                  <c:v>42805</c:v>
                </c:pt>
                <c:pt idx="792">
                  <c:v>42806</c:v>
                </c:pt>
                <c:pt idx="793">
                  <c:v>42807</c:v>
                </c:pt>
                <c:pt idx="794">
                  <c:v>42808</c:v>
                </c:pt>
                <c:pt idx="795">
                  <c:v>42809</c:v>
                </c:pt>
                <c:pt idx="796">
                  <c:v>42810</c:v>
                </c:pt>
                <c:pt idx="797">
                  <c:v>42811</c:v>
                </c:pt>
                <c:pt idx="798">
                  <c:v>42812</c:v>
                </c:pt>
                <c:pt idx="799">
                  <c:v>42813</c:v>
                </c:pt>
                <c:pt idx="800">
                  <c:v>42814</c:v>
                </c:pt>
                <c:pt idx="801">
                  <c:v>42815</c:v>
                </c:pt>
                <c:pt idx="802">
                  <c:v>42816</c:v>
                </c:pt>
                <c:pt idx="803">
                  <c:v>42817</c:v>
                </c:pt>
                <c:pt idx="804">
                  <c:v>42818</c:v>
                </c:pt>
                <c:pt idx="805">
                  <c:v>42819</c:v>
                </c:pt>
                <c:pt idx="806">
                  <c:v>42820</c:v>
                </c:pt>
                <c:pt idx="807">
                  <c:v>42821</c:v>
                </c:pt>
                <c:pt idx="808">
                  <c:v>42822</c:v>
                </c:pt>
                <c:pt idx="809">
                  <c:v>42823</c:v>
                </c:pt>
                <c:pt idx="810">
                  <c:v>42824</c:v>
                </c:pt>
                <c:pt idx="811">
                  <c:v>42825</c:v>
                </c:pt>
                <c:pt idx="812">
                  <c:v>42826</c:v>
                </c:pt>
                <c:pt idx="813">
                  <c:v>42827</c:v>
                </c:pt>
                <c:pt idx="814">
                  <c:v>42828</c:v>
                </c:pt>
                <c:pt idx="815">
                  <c:v>42829</c:v>
                </c:pt>
                <c:pt idx="816">
                  <c:v>42830</c:v>
                </c:pt>
                <c:pt idx="817">
                  <c:v>42831</c:v>
                </c:pt>
                <c:pt idx="818">
                  <c:v>42832</c:v>
                </c:pt>
                <c:pt idx="819">
                  <c:v>42833</c:v>
                </c:pt>
                <c:pt idx="820">
                  <c:v>42834</c:v>
                </c:pt>
                <c:pt idx="821">
                  <c:v>42835</c:v>
                </c:pt>
                <c:pt idx="822">
                  <c:v>42836</c:v>
                </c:pt>
                <c:pt idx="823">
                  <c:v>42837</c:v>
                </c:pt>
                <c:pt idx="824">
                  <c:v>42838</c:v>
                </c:pt>
                <c:pt idx="825">
                  <c:v>42839</c:v>
                </c:pt>
                <c:pt idx="826">
                  <c:v>42840</c:v>
                </c:pt>
                <c:pt idx="827">
                  <c:v>42841</c:v>
                </c:pt>
                <c:pt idx="828">
                  <c:v>42842</c:v>
                </c:pt>
                <c:pt idx="829">
                  <c:v>42843</c:v>
                </c:pt>
                <c:pt idx="830">
                  <c:v>42844</c:v>
                </c:pt>
                <c:pt idx="831">
                  <c:v>42845</c:v>
                </c:pt>
                <c:pt idx="832">
                  <c:v>42846</c:v>
                </c:pt>
                <c:pt idx="833">
                  <c:v>42847</c:v>
                </c:pt>
                <c:pt idx="834">
                  <c:v>42848</c:v>
                </c:pt>
                <c:pt idx="835">
                  <c:v>42849</c:v>
                </c:pt>
                <c:pt idx="836">
                  <c:v>42850</c:v>
                </c:pt>
                <c:pt idx="837">
                  <c:v>42851</c:v>
                </c:pt>
                <c:pt idx="838">
                  <c:v>42852</c:v>
                </c:pt>
                <c:pt idx="839">
                  <c:v>42853</c:v>
                </c:pt>
                <c:pt idx="840">
                  <c:v>42854</c:v>
                </c:pt>
                <c:pt idx="841">
                  <c:v>42855</c:v>
                </c:pt>
                <c:pt idx="842">
                  <c:v>42856</c:v>
                </c:pt>
                <c:pt idx="843">
                  <c:v>42857</c:v>
                </c:pt>
                <c:pt idx="844">
                  <c:v>42858</c:v>
                </c:pt>
                <c:pt idx="845">
                  <c:v>42859</c:v>
                </c:pt>
                <c:pt idx="846">
                  <c:v>42860</c:v>
                </c:pt>
                <c:pt idx="847">
                  <c:v>42861</c:v>
                </c:pt>
                <c:pt idx="848">
                  <c:v>42862</c:v>
                </c:pt>
                <c:pt idx="849">
                  <c:v>42863</c:v>
                </c:pt>
                <c:pt idx="850">
                  <c:v>42864</c:v>
                </c:pt>
                <c:pt idx="851">
                  <c:v>42865</c:v>
                </c:pt>
                <c:pt idx="852">
                  <c:v>42866</c:v>
                </c:pt>
                <c:pt idx="853">
                  <c:v>42867</c:v>
                </c:pt>
                <c:pt idx="854">
                  <c:v>42868</c:v>
                </c:pt>
                <c:pt idx="855">
                  <c:v>42869</c:v>
                </c:pt>
                <c:pt idx="856">
                  <c:v>42870</c:v>
                </c:pt>
                <c:pt idx="857">
                  <c:v>42871</c:v>
                </c:pt>
                <c:pt idx="858">
                  <c:v>42872</c:v>
                </c:pt>
                <c:pt idx="859">
                  <c:v>42873</c:v>
                </c:pt>
                <c:pt idx="860">
                  <c:v>42874</c:v>
                </c:pt>
                <c:pt idx="861">
                  <c:v>42875</c:v>
                </c:pt>
                <c:pt idx="862">
                  <c:v>42876</c:v>
                </c:pt>
                <c:pt idx="863">
                  <c:v>42877</c:v>
                </c:pt>
                <c:pt idx="864">
                  <c:v>42878</c:v>
                </c:pt>
                <c:pt idx="865">
                  <c:v>42879</c:v>
                </c:pt>
                <c:pt idx="866">
                  <c:v>42880</c:v>
                </c:pt>
                <c:pt idx="867">
                  <c:v>42881</c:v>
                </c:pt>
                <c:pt idx="868">
                  <c:v>42882</c:v>
                </c:pt>
                <c:pt idx="869">
                  <c:v>42883</c:v>
                </c:pt>
                <c:pt idx="870">
                  <c:v>42884</c:v>
                </c:pt>
                <c:pt idx="871">
                  <c:v>42885</c:v>
                </c:pt>
                <c:pt idx="872">
                  <c:v>42886</c:v>
                </c:pt>
                <c:pt idx="873">
                  <c:v>42887</c:v>
                </c:pt>
                <c:pt idx="874">
                  <c:v>42888</c:v>
                </c:pt>
                <c:pt idx="875">
                  <c:v>42889</c:v>
                </c:pt>
                <c:pt idx="876">
                  <c:v>42890</c:v>
                </c:pt>
                <c:pt idx="877">
                  <c:v>42891</c:v>
                </c:pt>
                <c:pt idx="878">
                  <c:v>42892</c:v>
                </c:pt>
                <c:pt idx="879">
                  <c:v>42893</c:v>
                </c:pt>
                <c:pt idx="880">
                  <c:v>42894</c:v>
                </c:pt>
                <c:pt idx="881">
                  <c:v>42895</c:v>
                </c:pt>
                <c:pt idx="882">
                  <c:v>42896</c:v>
                </c:pt>
                <c:pt idx="883">
                  <c:v>42897</c:v>
                </c:pt>
                <c:pt idx="884">
                  <c:v>42898</c:v>
                </c:pt>
                <c:pt idx="885">
                  <c:v>42899</c:v>
                </c:pt>
                <c:pt idx="886">
                  <c:v>42900</c:v>
                </c:pt>
                <c:pt idx="887">
                  <c:v>42901</c:v>
                </c:pt>
                <c:pt idx="888">
                  <c:v>42902</c:v>
                </c:pt>
                <c:pt idx="889">
                  <c:v>42903</c:v>
                </c:pt>
                <c:pt idx="890">
                  <c:v>42904</c:v>
                </c:pt>
                <c:pt idx="891">
                  <c:v>42905</c:v>
                </c:pt>
                <c:pt idx="892">
                  <c:v>42906</c:v>
                </c:pt>
                <c:pt idx="893">
                  <c:v>42907</c:v>
                </c:pt>
                <c:pt idx="894">
                  <c:v>42908</c:v>
                </c:pt>
                <c:pt idx="895">
                  <c:v>42909</c:v>
                </c:pt>
                <c:pt idx="896">
                  <c:v>42910</c:v>
                </c:pt>
                <c:pt idx="897">
                  <c:v>42911</c:v>
                </c:pt>
                <c:pt idx="898">
                  <c:v>42912</c:v>
                </c:pt>
                <c:pt idx="899">
                  <c:v>42913</c:v>
                </c:pt>
                <c:pt idx="900">
                  <c:v>42914</c:v>
                </c:pt>
                <c:pt idx="901">
                  <c:v>42915</c:v>
                </c:pt>
                <c:pt idx="902">
                  <c:v>42916</c:v>
                </c:pt>
                <c:pt idx="903">
                  <c:v>42917</c:v>
                </c:pt>
                <c:pt idx="904">
                  <c:v>42918</c:v>
                </c:pt>
                <c:pt idx="905">
                  <c:v>42919</c:v>
                </c:pt>
                <c:pt idx="906">
                  <c:v>42920</c:v>
                </c:pt>
                <c:pt idx="907">
                  <c:v>42921</c:v>
                </c:pt>
                <c:pt idx="908">
                  <c:v>42922</c:v>
                </c:pt>
                <c:pt idx="909">
                  <c:v>42923</c:v>
                </c:pt>
                <c:pt idx="910">
                  <c:v>42924</c:v>
                </c:pt>
                <c:pt idx="911">
                  <c:v>42925</c:v>
                </c:pt>
                <c:pt idx="912">
                  <c:v>42926</c:v>
                </c:pt>
                <c:pt idx="913">
                  <c:v>42927</c:v>
                </c:pt>
                <c:pt idx="914">
                  <c:v>42928</c:v>
                </c:pt>
                <c:pt idx="915">
                  <c:v>42929</c:v>
                </c:pt>
                <c:pt idx="916">
                  <c:v>42930</c:v>
                </c:pt>
                <c:pt idx="917">
                  <c:v>42931</c:v>
                </c:pt>
                <c:pt idx="918">
                  <c:v>42932</c:v>
                </c:pt>
                <c:pt idx="919">
                  <c:v>42933</c:v>
                </c:pt>
                <c:pt idx="920">
                  <c:v>42934</c:v>
                </c:pt>
                <c:pt idx="921">
                  <c:v>42935</c:v>
                </c:pt>
                <c:pt idx="922">
                  <c:v>42936</c:v>
                </c:pt>
                <c:pt idx="923">
                  <c:v>42937</c:v>
                </c:pt>
                <c:pt idx="924">
                  <c:v>42938</c:v>
                </c:pt>
                <c:pt idx="925">
                  <c:v>42939</c:v>
                </c:pt>
                <c:pt idx="926">
                  <c:v>42940</c:v>
                </c:pt>
                <c:pt idx="927">
                  <c:v>42941</c:v>
                </c:pt>
                <c:pt idx="928">
                  <c:v>42942</c:v>
                </c:pt>
                <c:pt idx="929">
                  <c:v>42943</c:v>
                </c:pt>
                <c:pt idx="930">
                  <c:v>42944</c:v>
                </c:pt>
                <c:pt idx="931">
                  <c:v>42945</c:v>
                </c:pt>
                <c:pt idx="932">
                  <c:v>42946</c:v>
                </c:pt>
                <c:pt idx="933">
                  <c:v>42947</c:v>
                </c:pt>
                <c:pt idx="934">
                  <c:v>42948</c:v>
                </c:pt>
                <c:pt idx="935">
                  <c:v>42949</c:v>
                </c:pt>
                <c:pt idx="936">
                  <c:v>42950</c:v>
                </c:pt>
                <c:pt idx="937">
                  <c:v>42951</c:v>
                </c:pt>
                <c:pt idx="938">
                  <c:v>42952</c:v>
                </c:pt>
                <c:pt idx="939">
                  <c:v>42953</c:v>
                </c:pt>
                <c:pt idx="940">
                  <c:v>42954</c:v>
                </c:pt>
                <c:pt idx="941">
                  <c:v>42955</c:v>
                </c:pt>
                <c:pt idx="942">
                  <c:v>42956</c:v>
                </c:pt>
                <c:pt idx="943">
                  <c:v>42957</c:v>
                </c:pt>
                <c:pt idx="944">
                  <c:v>42958</c:v>
                </c:pt>
                <c:pt idx="945">
                  <c:v>42959</c:v>
                </c:pt>
                <c:pt idx="946">
                  <c:v>42960</c:v>
                </c:pt>
                <c:pt idx="947">
                  <c:v>42961</c:v>
                </c:pt>
                <c:pt idx="948">
                  <c:v>42962</c:v>
                </c:pt>
                <c:pt idx="949">
                  <c:v>42963</c:v>
                </c:pt>
                <c:pt idx="950">
                  <c:v>42964</c:v>
                </c:pt>
                <c:pt idx="951">
                  <c:v>42965</c:v>
                </c:pt>
                <c:pt idx="952">
                  <c:v>42966</c:v>
                </c:pt>
                <c:pt idx="953">
                  <c:v>42967</c:v>
                </c:pt>
                <c:pt idx="954">
                  <c:v>42968</c:v>
                </c:pt>
                <c:pt idx="955">
                  <c:v>42969</c:v>
                </c:pt>
                <c:pt idx="956">
                  <c:v>42970</c:v>
                </c:pt>
                <c:pt idx="957">
                  <c:v>42971</c:v>
                </c:pt>
                <c:pt idx="958">
                  <c:v>42972</c:v>
                </c:pt>
                <c:pt idx="959">
                  <c:v>42973</c:v>
                </c:pt>
                <c:pt idx="960">
                  <c:v>42974</c:v>
                </c:pt>
                <c:pt idx="961">
                  <c:v>42975</c:v>
                </c:pt>
                <c:pt idx="962">
                  <c:v>42976</c:v>
                </c:pt>
                <c:pt idx="963">
                  <c:v>42977</c:v>
                </c:pt>
                <c:pt idx="964">
                  <c:v>42978</c:v>
                </c:pt>
                <c:pt idx="965">
                  <c:v>42979</c:v>
                </c:pt>
                <c:pt idx="966">
                  <c:v>42980</c:v>
                </c:pt>
                <c:pt idx="967">
                  <c:v>42981</c:v>
                </c:pt>
                <c:pt idx="968">
                  <c:v>42982</c:v>
                </c:pt>
                <c:pt idx="969">
                  <c:v>42983</c:v>
                </c:pt>
                <c:pt idx="970">
                  <c:v>42984</c:v>
                </c:pt>
                <c:pt idx="971">
                  <c:v>42985</c:v>
                </c:pt>
                <c:pt idx="972">
                  <c:v>42986</c:v>
                </c:pt>
                <c:pt idx="973">
                  <c:v>42987</c:v>
                </c:pt>
                <c:pt idx="974">
                  <c:v>42988</c:v>
                </c:pt>
                <c:pt idx="975">
                  <c:v>42989</c:v>
                </c:pt>
                <c:pt idx="976">
                  <c:v>42990</c:v>
                </c:pt>
                <c:pt idx="977">
                  <c:v>42991</c:v>
                </c:pt>
                <c:pt idx="978">
                  <c:v>42992</c:v>
                </c:pt>
                <c:pt idx="979">
                  <c:v>42993</c:v>
                </c:pt>
                <c:pt idx="980">
                  <c:v>42994</c:v>
                </c:pt>
                <c:pt idx="981">
                  <c:v>42995</c:v>
                </c:pt>
                <c:pt idx="982">
                  <c:v>42996</c:v>
                </c:pt>
                <c:pt idx="983">
                  <c:v>42997</c:v>
                </c:pt>
                <c:pt idx="984">
                  <c:v>42998</c:v>
                </c:pt>
                <c:pt idx="985">
                  <c:v>42999</c:v>
                </c:pt>
                <c:pt idx="986">
                  <c:v>43000</c:v>
                </c:pt>
                <c:pt idx="987">
                  <c:v>43001</c:v>
                </c:pt>
                <c:pt idx="988">
                  <c:v>43002</c:v>
                </c:pt>
                <c:pt idx="989">
                  <c:v>43003</c:v>
                </c:pt>
                <c:pt idx="990">
                  <c:v>43004</c:v>
                </c:pt>
                <c:pt idx="991">
                  <c:v>43005</c:v>
                </c:pt>
                <c:pt idx="992">
                  <c:v>43006</c:v>
                </c:pt>
                <c:pt idx="993">
                  <c:v>43007</c:v>
                </c:pt>
                <c:pt idx="994">
                  <c:v>43008</c:v>
                </c:pt>
                <c:pt idx="995">
                  <c:v>43009</c:v>
                </c:pt>
                <c:pt idx="996">
                  <c:v>43010</c:v>
                </c:pt>
                <c:pt idx="997">
                  <c:v>43011</c:v>
                </c:pt>
                <c:pt idx="998">
                  <c:v>43012</c:v>
                </c:pt>
                <c:pt idx="999">
                  <c:v>43013</c:v>
                </c:pt>
                <c:pt idx="1000">
                  <c:v>43014</c:v>
                </c:pt>
                <c:pt idx="1001">
                  <c:v>43015</c:v>
                </c:pt>
                <c:pt idx="1002">
                  <c:v>43016</c:v>
                </c:pt>
                <c:pt idx="1003">
                  <c:v>43017</c:v>
                </c:pt>
                <c:pt idx="1004">
                  <c:v>43018</c:v>
                </c:pt>
                <c:pt idx="1005">
                  <c:v>43019</c:v>
                </c:pt>
                <c:pt idx="1006">
                  <c:v>43020</c:v>
                </c:pt>
                <c:pt idx="1007">
                  <c:v>43021</c:v>
                </c:pt>
                <c:pt idx="1008">
                  <c:v>43022</c:v>
                </c:pt>
                <c:pt idx="1009">
                  <c:v>43023</c:v>
                </c:pt>
                <c:pt idx="1010">
                  <c:v>43024</c:v>
                </c:pt>
                <c:pt idx="1011">
                  <c:v>43025</c:v>
                </c:pt>
                <c:pt idx="1012">
                  <c:v>43026</c:v>
                </c:pt>
                <c:pt idx="1013">
                  <c:v>43027</c:v>
                </c:pt>
                <c:pt idx="1014">
                  <c:v>43028</c:v>
                </c:pt>
                <c:pt idx="1015">
                  <c:v>43029</c:v>
                </c:pt>
                <c:pt idx="1016">
                  <c:v>43030</c:v>
                </c:pt>
                <c:pt idx="1017">
                  <c:v>43031</c:v>
                </c:pt>
                <c:pt idx="1018">
                  <c:v>43032</c:v>
                </c:pt>
                <c:pt idx="1019">
                  <c:v>43033</c:v>
                </c:pt>
                <c:pt idx="1020">
                  <c:v>43034</c:v>
                </c:pt>
                <c:pt idx="1021">
                  <c:v>43035</c:v>
                </c:pt>
                <c:pt idx="1022">
                  <c:v>43036</c:v>
                </c:pt>
                <c:pt idx="1023">
                  <c:v>43037</c:v>
                </c:pt>
                <c:pt idx="1024">
                  <c:v>43038</c:v>
                </c:pt>
                <c:pt idx="1025">
                  <c:v>43039</c:v>
                </c:pt>
                <c:pt idx="1026">
                  <c:v>43040</c:v>
                </c:pt>
                <c:pt idx="1027">
                  <c:v>43041</c:v>
                </c:pt>
                <c:pt idx="1028">
                  <c:v>43042</c:v>
                </c:pt>
                <c:pt idx="1029">
                  <c:v>43043</c:v>
                </c:pt>
                <c:pt idx="1030">
                  <c:v>43044</c:v>
                </c:pt>
                <c:pt idx="1031">
                  <c:v>43045</c:v>
                </c:pt>
                <c:pt idx="1032">
                  <c:v>43046</c:v>
                </c:pt>
                <c:pt idx="1033">
                  <c:v>43047</c:v>
                </c:pt>
                <c:pt idx="1034">
                  <c:v>43048</c:v>
                </c:pt>
                <c:pt idx="1035">
                  <c:v>43049</c:v>
                </c:pt>
                <c:pt idx="1036">
                  <c:v>43050</c:v>
                </c:pt>
                <c:pt idx="1037">
                  <c:v>43051</c:v>
                </c:pt>
                <c:pt idx="1038">
                  <c:v>43052</c:v>
                </c:pt>
                <c:pt idx="1039">
                  <c:v>43053</c:v>
                </c:pt>
                <c:pt idx="1040">
                  <c:v>43054</c:v>
                </c:pt>
                <c:pt idx="1041">
                  <c:v>43055</c:v>
                </c:pt>
                <c:pt idx="1042">
                  <c:v>43056</c:v>
                </c:pt>
                <c:pt idx="1043">
                  <c:v>43057</c:v>
                </c:pt>
                <c:pt idx="1044">
                  <c:v>43058</c:v>
                </c:pt>
                <c:pt idx="1045">
                  <c:v>43059</c:v>
                </c:pt>
                <c:pt idx="1046">
                  <c:v>43060</c:v>
                </c:pt>
                <c:pt idx="1047">
                  <c:v>43061</c:v>
                </c:pt>
                <c:pt idx="1048">
                  <c:v>43062</c:v>
                </c:pt>
                <c:pt idx="1049">
                  <c:v>43063</c:v>
                </c:pt>
                <c:pt idx="1050">
                  <c:v>43064</c:v>
                </c:pt>
                <c:pt idx="1051">
                  <c:v>43065</c:v>
                </c:pt>
                <c:pt idx="1052">
                  <c:v>43066</c:v>
                </c:pt>
                <c:pt idx="1053">
                  <c:v>43067</c:v>
                </c:pt>
                <c:pt idx="1054">
                  <c:v>43068</c:v>
                </c:pt>
                <c:pt idx="1055">
                  <c:v>43069</c:v>
                </c:pt>
                <c:pt idx="1056">
                  <c:v>43070</c:v>
                </c:pt>
                <c:pt idx="1057">
                  <c:v>43071</c:v>
                </c:pt>
                <c:pt idx="1058">
                  <c:v>43072</c:v>
                </c:pt>
                <c:pt idx="1059">
                  <c:v>43073</c:v>
                </c:pt>
                <c:pt idx="1060">
                  <c:v>43074</c:v>
                </c:pt>
                <c:pt idx="1061">
                  <c:v>43075</c:v>
                </c:pt>
                <c:pt idx="1062">
                  <c:v>43076</c:v>
                </c:pt>
                <c:pt idx="1063">
                  <c:v>43077</c:v>
                </c:pt>
                <c:pt idx="1064">
                  <c:v>43079</c:v>
                </c:pt>
                <c:pt idx="1065">
                  <c:v>43080</c:v>
                </c:pt>
                <c:pt idx="1066">
                  <c:v>43081</c:v>
                </c:pt>
                <c:pt idx="1067">
                  <c:v>43082</c:v>
                </c:pt>
                <c:pt idx="1068">
                  <c:v>43083</c:v>
                </c:pt>
                <c:pt idx="1069">
                  <c:v>43084</c:v>
                </c:pt>
                <c:pt idx="1070">
                  <c:v>43085</c:v>
                </c:pt>
                <c:pt idx="1071">
                  <c:v>43086</c:v>
                </c:pt>
                <c:pt idx="1072">
                  <c:v>43087</c:v>
                </c:pt>
                <c:pt idx="1073">
                  <c:v>43088</c:v>
                </c:pt>
                <c:pt idx="1074">
                  <c:v>43089</c:v>
                </c:pt>
                <c:pt idx="1075">
                  <c:v>43090</c:v>
                </c:pt>
                <c:pt idx="1076">
                  <c:v>43091</c:v>
                </c:pt>
                <c:pt idx="1077">
                  <c:v>43092</c:v>
                </c:pt>
                <c:pt idx="1078">
                  <c:v>43093</c:v>
                </c:pt>
                <c:pt idx="1079">
                  <c:v>43094</c:v>
                </c:pt>
                <c:pt idx="1080">
                  <c:v>43095</c:v>
                </c:pt>
                <c:pt idx="1081">
                  <c:v>43096</c:v>
                </c:pt>
                <c:pt idx="1082">
                  <c:v>43097</c:v>
                </c:pt>
                <c:pt idx="1083">
                  <c:v>43098</c:v>
                </c:pt>
                <c:pt idx="1084">
                  <c:v>43099</c:v>
                </c:pt>
                <c:pt idx="1085">
                  <c:v>43100</c:v>
                </c:pt>
                <c:pt idx="1086">
                  <c:v>43101</c:v>
                </c:pt>
                <c:pt idx="1087">
                  <c:v>43102</c:v>
                </c:pt>
                <c:pt idx="1088">
                  <c:v>43103</c:v>
                </c:pt>
                <c:pt idx="1089">
                  <c:v>43104</c:v>
                </c:pt>
                <c:pt idx="1090">
                  <c:v>43105</c:v>
                </c:pt>
                <c:pt idx="1091">
                  <c:v>43106</c:v>
                </c:pt>
                <c:pt idx="1092">
                  <c:v>43107</c:v>
                </c:pt>
                <c:pt idx="1093">
                  <c:v>43108</c:v>
                </c:pt>
                <c:pt idx="1094">
                  <c:v>43109</c:v>
                </c:pt>
                <c:pt idx="1095">
                  <c:v>43110</c:v>
                </c:pt>
                <c:pt idx="1096">
                  <c:v>43111</c:v>
                </c:pt>
                <c:pt idx="1097">
                  <c:v>43112</c:v>
                </c:pt>
                <c:pt idx="1098">
                  <c:v>43113</c:v>
                </c:pt>
                <c:pt idx="1099">
                  <c:v>43114</c:v>
                </c:pt>
                <c:pt idx="1100">
                  <c:v>43115</c:v>
                </c:pt>
                <c:pt idx="1101">
                  <c:v>43116</c:v>
                </c:pt>
                <c:pt idx="1102">
                  <c:v>43117</c:v>
                </c:pt>
                <c:pt idx="1103">
                  <c:v>43118</c:v>
                </c:pt>
                <c:pt idx="1104">
                  <c:v>43119</c:v>
                </c:pt>
                <c:pt idx="1105">
                  <c:v>43120</c:v>
                </c:pt>
                <c:pt idx="1106">
                  <c:v>43121</c:v>
                </c:pt>
                <c:pt idx="1107">
                  <c:v>43122</c:v>
                </c:pt>
                <c:pt idx="1108">
                  <c:v>43123</c:v>
                </c:pt>
                <c:pt idx="1109">
                  <c:v>43124</c:v>
                </c:pt>
                <c:pt idx="1110">
                  <c:v>43125</c:v>
                </c:pt>
                <c:pt idx="1111">
                  <c:v>43126</c:v>
                </c:pt>
                <c:pt idx="1112">
                  <c:v>43127</c:v>
                </c:pt>
                <c:pt idx="1113">
                  <c:v>43128</c:v>
                </c:pt>
                <c:pt idx="1114">
                  <c:v>43129</c:v>
                </c:pt>
                <c:pt idx="1115">
                  <c:v>43130</c:v>
                </c:pt>
                <c:pt idx="1116">
                  <c:v>43131</c:v>
                </c:pt>
                <c:pt idx="1117">
                  <c:v>43132</c:v>
                </c:pt>
                <c:pt idx="1118">
                  <c:v>43133</c:v>
                </c:pt>
                <c:pt idx="1119">
                  <c:v>43134</c:v>
                </c:pt>
                <c:pt idx="1120">
                  <c:v>43135</c:v>
                </c:pt>
                <c:pt idx="1121">
                  <c:v>43136</c:v>
                </c:pt>
                <c:pt idx="1122">
                  <c:v>43137</c:v>
                </c:pt>
                <c:pt idx="1123">
                  <c:v>43138</c:v>
                </c:pt>
                <c:pt idx="1124">
                  <c:v>43139</c:v>
                </c:pt>
                <c:pt idx="1125">
                  <c:v>43140</c:v>
                </c:pt>
                <c:pt idx="1126">
                  <c:v>43141</c:v>
                </c:pt>
                <c:pt idx="1127">
                  <c:v>43142</c:v>
                </c:pt>
                <c:pt idx="1128">
                  <c:v>43143</c:v>
                </c:pt>
                <c:pt idx="1129">
                  <c:v>43144</c:v>
                </c:pt>
                <c:pt idx="1130">
                  <c:v>43145</c:v>
                </c:pt>
                <c:pt idx="1131">
                  <c:v>43146</c:v>
                </c:pt>
                <c:pt idx="1132">
                  <c:v>43147</c:v>
                </c:pt>
                <c:pt idx="1133">
                  <c:v>43148</c:v>
                </c:pt>
                <c:pt idx="1134">
                  <c:v>43149</c:v>
                </c:pt>
                <c:pt idx="1135">
                  <c:v>43150</c:v>
                </c:pt>
                <c:pt idx="1136">
                  <c:v>43151</c:v>
                </c:pt>
                <c:pt idx="1137">
                  <c:v>43152</c:v>
                </c:pt>
                <c:pt idx="1138">
                  <c:v>43153</c:v>
                </c:pt>
                <c:pt idx="1139">
                  <c:v>43154</c:v>
                </c:pt>
                <c:pt idx="1140">
                  <c:v>43155</c:v>
                </c:pt>
                <c:pt idx="1141">
                  <c:v>43156</c:v>
                </c:pt>
                <c:pt idx="1142">
                  <c:v>43157</c:v>
                </c:pt>
                <c:pt idx="1143">
                  <c:v>43158</c:v>
                </c:pt>
                <c:pt idx="1144">
                  <c:v>43159</c:v>
                </c:pt>
                <c:pt idx="1145">
                  <c:v>43160</c:v>
                </c:pt>
                <c:pt idx="1146">
                  <c:v>43161</c:v>
                </c:pt>
                <c:pt idx="1147">
                  <c:v>43162</c:v>
                </c:pt>
                <c:pt idx="1148">
                  <c:v>43163</c:v>
                </c:pt>
                <c:pt idx="1149">
                  <c:v>43164</c:v>
                </c:pt>
                <c:pt idx="1150">
                  <c:v>43165</c:v>
                </c:pt>
                <c:pt idx="1151">
                  <c:v>43166</c:v>
                </c:pt>
                <c:pt idx="1152">
                  <c:v>43167</c:v>
                </c:pt>
                <c:pt idx="1153">
                  <c:v>43168</c:v>
                </c:pt>
                <c:pt idx="1154">
                  <c:v>43169</c:v>
                </c:pt>
                <c:pt idx="1155">
                  <c:v>43170</c:v>
                </c:pt>
                <c:pt idx="1156">
                  <c:v>43171</c:v>
                </c:pt>
                <c:pt idx="1157">
                  <c:v>43172</c:v>
                </c:pt>
                <c:pt idx="1158">
                  <c:v>43173</c:v>
                </c:pt>
                <c:pt idx="1159">
                  <c:v>43174</c:v>
                </c:pt>
                <c:pt idx="1160">
                  <c:v>43175</c:v>
                </c:pt>
                <c:pt idx="1161">
                  <c:v>43176</c:v>
                </c:pt>
                <c:pt idx="1162">
                  <c:v>43177</c:v>
                </c:pt>
                <c:pt idx="1163">
                  <c:v>43178</c:v>
                </c:pt>
                <c:pt idx="1164">
                  <c:v>43179</c:v>
                </c:pt>
                <c:pt idx="1165">
                  <c:v>43180</c:v>
                </c:pt>
                <c:pt idx="1166">
                  <c:v>43181</c:v>
                </c:pt>
                <c:pt idx="1167">
                  <c:v>43182</c:v>
                </c:pt>
                <c:pt idx="1168">
                  <c:v>43183</c:v>
                </c:pt>
                <c:pt idx="1169">
                  <c:v>43184</c:v>
                </c:pt>
                <c:pt idx="1170">
                  <c:v>43185</c:v>
                </c:pt>
                <c:pt idx="1171">
                  <c:v>43186</c:v>
                </c:pt>
                <c:pt idx="1172">
                  <c:v>43187</c:v>
                </c:pt>
                <c:pt idx="1173">
                  <c:v>43188</c:v>
                </c:pt>
                <c:pt idx="1174">
                  <c:v>43189</c:v>
                </c:pt>
                <c:pt idx="1175">
                  <c:v>43190</c:v>
                </c:pt>
                <c:pt idx="1176">
                  <c:v>43191</c:v>
                </c:pt>
                <c:pt idx="1177">
                  <c:v>43192</c:v>
                </c:pt>
                <c:pt idx="1178">
                  <c:v>43193</c:v>
                </c:pt>
                <c:pt idx="1179">
                  <c:v>43194</c:v>
                </c:pt>
                <c:pt idx="1180">
                  <c:v>43195</c:v>
                </c:pt>
                <c:pt idx="1181">
                  <c:v>43196</c:v>
                </c:pt>
                <c:pt idx="1182">
                  <c:v>43197</c:v>
                </c:pt>
                <c:pt idx="1183">
                  <c:v>43198</c:v>
                </c:pt>
                <c:pt idx="1184">
                  <c:v>43199</c:v>
                </c:pt>
                <c:pt idx="1185">
                  <c:v>43200</c:v>
                </c:pt>
                <c:pt idx="1186">
                  <c:v>43201</c:v>
                </c:pt>
                <c:pt idx="1187">
                  <c:v>43202</c:v>
                </c:pt>
                <c:pt idx="1188">
                  <c:v>43203</c:v>
                </c:pt>
                <c:pt idx="1189">
                  <c:v>43204</c:v>
                </c:pt>
                <c:pt idx="1190">
                  <c:v>43205</c:v>
                </c:pt>
                <c:pt idx="1191">
                  <c:v>43206</c:v>
                </c:pt>
                <c:pt idx="1192">
                  <c:v>43207</c:v>
                </c:pt>
                <c:pt idx="1193">
                  <c:v>43208</c:v>
                </c:pt>
                <c:pt idx="1194">
                  <c:v>43209</c:v>
                </c:pt>
                <c:pt idx="1195">
                  <c:v>43210</c:v>
                </c:pt>
                <c:pt idx="1196">
                  <c:v>43211</c:v>
                </c:pt>
                <c:pt idx="1197">
                  <c:v>43212</c:v>
                </c:pt>
                <c:pt idx="1198">
                  <c:v>43213</c:v>
                </c:pt>
                <c:pt idx="1199">
                  <c:v>43214</c:v>
                </c:pt>
                <c:pt idx="1200">
                  <c:v>43215</c:v>
                </c:pt>
                <c:pt idx="1201">
                  <c:v>43216</c:v>
                </c:pt>
                <c:pt idx="1202">
                  <c:v>43217</c:v>
                </c:pt>
                <c:pt idx="1203">
                  <c:v>43218</c:v>
                </c:pt>
                <c:pt idx="1204">
                  <c:v>43219</c:v>
                </c:pt>
                <c:pt idx="1205">
                  <c:v>43220</c:v>
                </c:pt>
                <c:pt idx="1206">
                  <c:v>43221</c:v>
                </c:pt>
                <c:pt idx="1207">
                  <c:v>43222</c:v>
                </c:pt>
                <c:pt idx="1208">
                  <c:v>43223</c:v>
                </c:pt>
                <c:pt idx="1209">
                  <c:v>43224</c:v>
                </c:pt>
                <c:pt idx="1210">
                  <c:v>43225</c:v>
                </c:pt>
                <c:pt idx="1211">
                  <c:v>43226</c:v>
                </c:pt>
                <c:pt idx="1212">
                  <c:v>43227</c:v>
                </c:pt>
                <c:pt idx="1213">
                  <c:v>43231</c:v>
                </c:pt>
                <c:pt idx="1214">
                  <c:v>43232</c:v>
                </c:pt>
                <c:pt idx="1215">
                  <c:v>43233</c:v>
                </c:pt>
                <c:pt idx="1216">
                  <c:v>43234</c:v>
                </c:pt>
                <c:pt idx="1217">
                  <c:v>43235</c:v>
                </c:pt>
                <c:pt idx="1218">
                  <c:v>43236</c:v>
                </c:pt>
              </c:numCache>
            </c:numRef>
          </c:cat>
          <c:val>
            <c:numRef>
              <c:f>'[Data KPI 2015 - 2018.xlsx]Sheet3'!$B$3:$ATX$3</c:f>
              <c:numCache>
                <c:formatCode>#,##0</c:formatCode>
                <c:ptCount val="1219"/>
                <c:pt idx="0">
                  <c:v>17312</c:v>
                </c:pt>
                <c:pt idx="1">
                  <c:v>17280</c:v>
                </c:pt>
                <c:pt idx="2">
                  <c:v>19027</c:v>
                </c:pt>
                <c:pt idx="3">
                  <c:v>17870</c:v>
                </c:pt>
                <c:pt idx="4">
                  <c:v>17695</c:v>
                </c:pt>
                <c:pt idx="5">
                  <c:v>18211</c:v>
                </c:pt>
                <c:pt idx="6">
                  <c:v>18663</c:v>
                </c:pt>
                <c:pt idx="7">
                  <c:v>21941</c:v>
                </c:pt>
                <c:pt idx="8">
                  <c:v>21109</c:v>
                </c:pt>
                <c:pt idx="9">
                  <c:v>21120</c:v>
                </c:pt>
                <c:pt idx="10">
                  <c:v>20173</c:v>
                </c:pt>
                <c:pt idx="11">
                  <c:v>19997</c:v>
                </c:pt>
                <c:pt idx="12">
                  <c:v>20994</c:v>
                </c:pt>
                <c:pt idx="13">
                  <c:v>20081</c:v>
                </c:pt>
                <c:pt idx="14">
                  <c:v>19151</c:v>
                </c:pt>
                <c:pt idx="15">
                  <c:v>19024</c:v>
                </c:pt>
                <c:pt idx="16">
                  <c:v>19044</c:v>
                </c:pt>
                <c:pt idx="17">
                  <c:v>21214</c:v>
                </c:pt>
                <c:pt idx="18">
                  <c:v>20679</c:v>
                </c:pt>
                <c:pt idx="19">
                  <c:v>19974</c:v>
                </c:pt>
                <c:pt idx="20">
                  <c:v>19853</c:v>
                </c:pt>
                <c:pt idx="21">
                  <c:v>25794</c:v>
                </c:pt>
                <c:pt idx="22">
                  <c:v>22740</c:v>
                </c:pt>
                <c:pt idx="23">
                  <c:v>22697</c:v>
                </c:pt>
                <c:pt idx="24">
                  <c:v>20287</c:v>
                </c:pt>
                <c:pt idx="25">
                  <c:v>21230</c:v>
                </c:pt>
                <c:pt idx="26">
                  <c:v>23652</c:v>
                </c:pt>
                <c:pt idx="27">
                  <c:v>23426</c:v>
                </c:pt>
                <c:pt idx="28">
                  <c:v>23929</c:v>
                </c:pt>
                <c:pt idx="29">
                  <c:v>22006</c:v>
                </c:pt>
                <c:pt idx="30">
                  <c:v>20921</c:v>
                </c:pt>
                <c:pt idx="31">
                  <c:v>21615</c:v>
                </c:pt>
                <c:pt idx="32">
                  <c:v>20716</c:v>
                </c:pt>
                <c:pt idx="33">
                  <c:v>20595</c:v>
                </c:pt>
                <c:pt idx="34">
                  <c:v>17939</c:v>
                </c:pt>
                <c:pt idx="35">
                  <c:v>19138</c:v>
                </c:pt>
                <c:pt idx="36">
                  <c:v>18681</c:v>
                </c:pt>
                <c:pt idx="37">
                  <c:v>19194</c:v>
                </c:pt>
                <c:pt idx="38">
                  <c:v>32308</c:v>
                </c:pt>
                <c:pt idx="39">
                  <c:v>31770</c:v>
                </c:pt>
                <c:pt idx="40">
                  <c:v>32116</c:v>
                </c:pt>
                <c:pt idx="41">
                  <c:v>30101</c:v>
                </c:pt>
                <c:pt idx="42">
                  <c:v>32502</c:v>
                </c:pt>
                <c:pt idx="43">
                  <c:v>29498</c:v>
                </c:pt>
                <c:pt idx="44">
                  <c:v>25528</c:v>
                </c:pt>
                <c:pt idx="45">
                  <c:v>25740</c:v>
                </c:pt>
                <c:pt idx="46">
                  <c:v>25731</c:v>
                </c:pt>
                <c:pt idx="47">
                  <c:v>26486</c:v>
                </c:pt>
                <c:pt idx="48">
                  <c:v>26117</c:v>
                </c:pt>
                <c:pt idx="49">
                  <c:v>24896</c:v>
                </c:pt>
                <c:pt idx="50">
                  <c:v>25760</c:v>
                </c:pt>
                <c:pt idx="51">
                  <c:v>29450</c:v>
                </c:pt>
                <c:pt idx="52">
                  <c:v>19827</c:v>
                </c:pt>
                <c:pt idx="53">
                  <c:v>20371</c:v>
                </c:pt>
                <c:pt idx="54">
                  <c:v>18591</c:v>
                </c:pt>
                <c:pt idx="55">
                  <c:v>22677</c:v>
                </c:pt>
                <c:pt idx="56">
                  <c:v>20206</c:v>
                </c:pt>
                <c:pt idx="57">
                  <c:v>21041</c:v>
                </c:pt>
                <c:pt idx="58">
                  <c:v>22285</c:v>
                </c:pt>
                <c:pt idx="59">
                  <c:v>22552</c:v>
                </c:pt>
                <c:pt idx="60">
                  <c:v>21756</c:v>
                </c:pt>
                <c:pt idx="61">
                  <c:v>21444</c:v>
                </c:pt>
                <c:pt idx="62">
                  <c:v>19862</c:v>
                </c:pt>
                <c:pt idx="63">
                  <c:v>18889</c:v>
                </c:pt>
                <c:pt idx="64">
                  <c:v>18817</c:v>
                </c:pt>
                <c:pt idx="65">
                  <c:v>19036</c:v>
                </c:pt>
                <c:pt idx="66">
                  <c:v>18233</c:v>
                </c:pt>
                <c:pt idx="67">
                  <c:v>18690</c:v>
                </c:pt>
                <c:pt idx="68">
                  <c:v>19571</c:v>
                </c:pt>
                <c:pt idx="69">
                  <c:v>19500</c:v>
                </c:pt>
                <c:pt idx="70">
                  <c:v>21035</c:v>
                </c:pt>
                <c:pt idx="71">
                  <c:v>19840</c:v>
                </c:pt>
                <c:pt idx="72">
                  <c:v>20682</c:v>
                </c:pt>
                <c:pt idx="73">
                  <c:v>18980</c:v>
                </c:pt>
                <c:pt idx="74">
                  <c:v>20438</c:v>
                </c:pt>
                <c:pt idx="75">
                  <c:v>19621</c:v>
                </c:pt>
                <c:pt idx="76">
                  <c:v>19169</c:v>
                </c:pt>
                <c:pt idx="77">
                  <c:v>23462</c:v>
                </c:pt>
                <c:pt idx="78">
                  <c:v>20920</c:v>
                </c:pt>
                <c:pt idx="79">
                  <c:v>22352</c:v>
                </c:pt>
                <c:pt idx="80">
                  <c:v>21127</c:v>
                </c:pt>
                <c:pt idx="81">
                  <c:v>21832</c:v>
                </c:pt>
                <c:pt idx="82">
                  <c:v>20113</c:v>
                </c:pt>
                <c:pt idx="83">
                  <c:v>22410</c:v>
                </c:pt>
                <c:pt idx="84">
                  <c:v>20071</c:v>
                </c:pt>
                <c:pt idx="85">
                  <c:v>19888</c:v>
                </c:pt>
                <c:pt idx="86">
                  <c:v>18701</c:v>
                </c:pt>
                <c:pt idx="87">
                  <c:v>26410</c:v>
                </c:pt>
                <c:pt idx="88">
                  <c:v>21034</c:v>
                </c:pt>
                <c:pt idx="89">
                  <c:v>18661</c:v>
                </c:pt>
                <c:pt idx="90">
                  <c:v>19033</c:v>
                </c:pt>
                <c:pt idx="91">
                  <c:v>19047</c:v>
                </c:pt>
                <c:pt idx="92">
                  <c:v>20988</c:v>
                </c:pt>
                <c:pt idx="93">
                  <c:v>19863</c:v>
                </c:pt>
                <c:pt idx="94">
                  <c:v>18555</c:v>
                </c:pt>
                <c:pt idx="95">
                  <c:v>17675</c:v>
                </c:pt>
                <c:pt idx="96">
                  <c:v>16743</c:v>
                </c:pt>
                <c:pt idx="97">
                  <c:v>17936</c:v>
                </c:pt>
                <c:pt idx="98">
                  <c:v>17387</c:v>
                </c:pt>
                <c:pt idx="99">
                  <c:v>16900</c:v>
                </c:pt>
                <c:pt idx="100">
                  <c:v>17295</c:v>
                </c:pt>
                <c:pt idx="101">
                  <c:v>17373</c:v>
                </c:pt>
                <c:pt idx="102">
                  <c:v>16834</c:v>
                </c:pt>
                <c:pt idx="103">
                  <c:v>16832</c:v>
                </c:pt>
                <c:pt idx="104">
                  <c:v>17642</c:v>
                </c:pt>
                <c:pt idx="105">
                  <c:v>20082</c:v>
                </c:pt>
                <c:pt idx="106">
                  <c:v>17585</c:v>
                </c:pt>
                <c:pt idx="107">
                  <c:v>18161</c:v>
                </c:pt>
                <c:pt idx="108">
                  <c:v>19035</c:v>
                </c:pt>
                <c:pt idx="109">
                  <c:v>16599</c:v>
                </c:pt>
                <c:pt idx="110">
                  <c:v>22338</c:v>
                </c:pt>
                <c:pt idx="111">
                  <c:v>18964</c:v>
                </c:pt>
                <c:pt idx="112">
                  <c:v>16880</c:v>
                </c:pt>
                <c:pt idx="113">
                  <c:v>17829</c:v>
                </c:pt>
                <c:pt idx="114">
                  <c:v>17431</c:v>
                </c:pt>
                <c:pt idx="115">
                  <c:v>17415</c:v>
                </c:pt>
                <c:pt idx="116">
                  <c:v>18219</c:v>
                </c:pt>
                <c:pt idx="117">
                  <c:v>17779</c:v>
                </c:pt>
                <c:pt idx="118">
                  <c:v>18422</c:v>
                </c:pt>
                <c:pt idx="119">
                  <c:v>25996</c:v>
                </c:pt>
                <c:pt idx="120">
                  <c:v>22743</c:v>
                </c:pt>
                <c:pt idx="121">
                  <c:v>22145</c:v>
                </c:pt>
                <c:pt idx="122">
                  <c:v>22255</c:v>
                </c:pt>
                <c:pt idx="123">
                  <c:v>20922</c:v>
                </c:pt>
                <c:pt idx="124">
                  <c:v>20959</c:v>
                </c:pt>
                <c:pt idx="125">
                  <c:v>20079</c:v>
                </c:pt>
                <c:pt idx="126">
                  <c:v>26834</c:v>
                </c:pt>
                <c:pt idx="127">
                  <c:v>22850</c:v>
                </c:pt>
                <c:pt idx="128">
                  <c:v>17335</c:v>
                </c:pt>
                <c:pt idx="129">
                  <c:v>17319</c:v>
                </c:pt>
                <c:pt idx="130">
                  <c:v>16202</c:v>
                </c:pt>
                <c:pt idx="131">
                  <c:v>20473</c:v>
                </c:pt>
                <c:pt idx="132">
                  <c:v>22782</c:v>
                </c:pt>
                <c:pt idx="133">
                  <c:v>20027</c:v>
                </c:pt>
                <c:pt idx="134">
                  <c:v>18932</c:v>
                </c:pt>
                <c:pt idx="135">
                  <c:v>18880</c:v>
                </c:pt>
                <c:pt idx="136">
                  <c:v>18964</c:v>
                </c:pt>
                <c:pt idx="137">
                  <c:v>18598</c:v>
                </c:pt>
                <c:pt idx="138">
                  <c:v>17697</c:v>
                </c:pt>
                <c:pt idx="139">
                  <c:v>18561</c:v>
                </c:pt>
                <c:pt idx="140">
                  <c:v>18272</c:v>
                </c:pt>
                <c:pt idx="141">
                  <c:v>17456</c:v>
                </c:pt>
                <c:pt idx="142">
                  <c:v>15940</c:v>
                </c:pt>
                <c:pt idx="143">
                  <c:v>15573</c:v>
                </c:pt>
                <c:pt idx="144">
                  <c:v>15857</c:v>
                </c:pt>
                <c:pt idx="145">
                  <c:v>16001</c:v>
                </c:pt>
                <c:pt idx="146">
                  <c:v>16126</c:v>
                </c:pt>
                <c:pt idx="147">
                  <c:v>21293</c:v>
                </c:pt>
                <c:pt idx="148">
                  <c:v>20085</c:v>
                </c:pt>
                <c:pt idx="149">
                  <c:v>19984</c:v>
                </c:pt>
                <c:pt idx="150">
                  <c:v>19021</c:v>
                </c:pt>
                <c:pt idx="151">
                  <c:v>21470</c:v>
                </c:pt>
                <c:pt idx="152">
                  <c:v>20038</c:v>
                </c:pt>
                <c:pt idx="153">
                  <c:v>18913</c:v>
                </c:pt>
                <c:pt idx="154">
                  <c:v>19329</c:v>
                </c:pt>
                <c:pt idx="155">
                  <c:v>19032</c:v>
                </c:pt>
                <c:pt idx="156">
                  <c:v>17439</c:v>
                </c:pt>
                <c:pt idx="157">
                  <c:v>16792</c:v>
                </c:pt>
                <c:pt idx="158">
                  <c:v>17485</c:v>
                </c:pt>
                <c:pt idx="159">
                  <c:v>16344</c:v>
                </c:pt>
                <c:pt idx="160">
                  <c:v>16209</c:v>
                </c:pt>
                <c:pt idx="161">
                  <c:v>16943</c:v>
                </c:pt>
                <c:pt idx="162">
                  <c:v>17133</c:v>
                </c:pt>
                <c:pt idx="163">
                  <c:v>18286</c:v>
                </c:pt>
                <c:pt idx="164">
                  <c:v>16871</c:v>
                </c:pt>
                <c:pt idx="165">
                  <c:v>18058</c:v>
                </c:pt>
                <c:pt idx="166">
                  <c:v>17061</c:v>
                </c:pt>
                <c:pt idx="167">
                  <c:v>17393</c:v>
                </c:pt>
                <c:pt idx="168">
                  <c:v>22612</c:v>
                </c:pt>
                <c:pt idx="169">
                  <c:v>21288</c:v>
                </c:pt>
                <c:pt idx="170">
                  <c:v>22121</c:v>
                </c:pt>
                <c:pt idx="171">
                  <c:v>20795</c:v>
                </c:pt>
                <c:pt idx="172">
                  <c:v>20531</c:v>
                </c:pt>
                <c:pt idx="173">
                  <c:v>21314</c:v>
                </c:pt>
                <c:pt idx="174">
                  <c:v>20691</c:v>
                </c:pt>
                <c:pt idx="175">
                  <c:v>20646</c:v>
                </c:pt>
                <c:pt idx="176">
                  <c:v>19902</c:v>
                </c:pt>
                <c:pt idx="177">
                  <c:v>18880</c:v>
                </c:pt>
                <c:pt idx="178">
                  <c:v>17487</c:v>
                </c:pt>
                <c:pt idx="179">
                  <c:v>17038</c:v>
                </c:pt>
                <c:pt idx="180">
                  <c:v>16831</c:v>
                </c:pt>
                <c:pt idx="181">
                  <c:v>17316</c:v>
                </c:pt>
                <c:pt idx="182">
                  <c:v>17048</c:v>
                </c:pt>
                <c:pt idx="183">
                  <c:v>16645</c:v>
                </c:pt>
                <c:pt idx="184">
                  <c:v>16125</c:v>
                </c:pt>
                <c:pt idx="185">
                  <c:v>16518</c:v>
                </c:pt>
                <c:pt idx="186">
                  <c:v>16278</c:v>
                </c:pt>
                <c:pt idx="187">
                  <c:v>15820</c:v>
                </c:pt>
                <c:pt idx="188">
                  <c:v>16700</c:v>
                </c:pt>
                <c:pt idx="189">
                  <c:v>23227</c:v>
                </c:pt>
                <c:pt idx="190">
                  <c:v>21271</c:v>
                </c:pt>
                <c:pt idx="191">
                  <c:v>22272</c:v>
                </c:pt>
                <c:pt idx="192">
                  <c:v>20494</c:v>
                </c:pt>
                <c:pt idx="193">
                  <c:v>21043</c:v>
                </c:pt>
                <c:pt idx="194">
                  <c:v>20837</c:v>
                </c:pt>
                <c:pt idx="195">
                  <c:v>21039</c:v>
                </c:pt>
                <c:pt idx="196">
                  <c:v>21780</c:v>
                </c:pt>
                <c:pt idx="197">
                  <c:v>23193</c:v>
                </c:pt>
                <c:pt idx="198">
                  <c:v>16582</c:v>
                </c:pt>
                <c:pt idx="199">
                  <c:v>16898</c:v>
                </c:pt>
                <c:pt idx="200">
                  <c:v>16263</c:v>
                </c:pt>
                <c:pt idx="201">
                  <c:v>16016</c:v>
                </c:pt>
                <c:pt idx="202">
                  <c:v>21989</c:v>
                </c:pt>
                <c:pt idx="203">
                  <c:v>28912</c:v>
                </c:pt>
                <c:pt idx="204">
                  <c:v>21580</c:v>
                </c:pt>
                <c:pt idx="205">
                  <c:v>22523</c:v>
                </c:pt>
                <c:pt idx="206">
                  <c:v>21133</c:v>
                </c:pt>
                <c:pt idx="207">
                  <c:v>21830</c:v>
                </c:pt>
                <c:pt idx="208">
                  <c:v>20214</c:v>
                </c:pt>
                <c:pt idx="209">
                  <c:v>23304</c:v>
                </c:pt>
                <c:pt idx="210">
                  <c:v>22516</c:v>
                </c:pt>
                <c:pt idx="211">
                  <c:v>21158</c:v>
                </c:pt>
                <c:pt idx="212">
                  <c:v>20263</c:v>
                </c:pt>
                <c:pt idx="213">
                  <c:v>21219</c:v>
                </c:pt>
                <c:pt idx="214">
                  <c:v>20084</c:v>
                </c:pt>
                <c:pt idx="215">
                  <c:v>18760</c:v>
                </c:pt>
                <c:pt idx="216">
                  <c:v>18028</c:v>
                </c:pt>
                <c:pt idx="217">
                  <c:v>19992</c:v>
                </c:pt>
                <c:pt idx="218">
                  <c:v>18294</c:v>
                </c:pt>
                <c:pt idx="219">
                  <c:v>13652</c:v>
                </c:pt>
                <c:pt idx="220">
                  <c:v>13191</c:v>
                </c:pt>
                <c:pt idx="221">
                  <c:v>14025</c:v>
                </c:pt>
                <c:pt idx="222">
                  <c:v>14339</c:v>
                </c:pt>
                <c:pt idx="223">
                  <c:v>13909</c:v>
                </c:pt>
                <c:pt idx="224">
                  <c:v>15482</c:v>
                </c:pt>
                <c:pt idx="225">
                  <c:v>14750</c:v>
                </c:pt>
                <c:pt idx="226">
                  <c:v>14149</c:v>
                </c:pt>
                <c:pt idx="227">
                  <c:v>13646</c:v>
                </c:pt>
                <c:pt idx="228">
                  <c:v>14092</c:v>
                </c:pt>
                <c:pt idx="229">
                  <c:v>14159</c:v>
                </c:pt>
                <c:pt idx="230">
                  <c:v>13583</c:v>
                </c:pt>
                <c:pt idx="231">
                  <c:v>13642</c:v>
                </c:pt>
                <c:pt idx="232">
                  <c:v>13641</c:v>
                </c:pt>
                <c:pt idx="233">
                  <c:v>13683</c:v>
                </c:pt>
                <c:pt idx="234">
                  <c:v>20669</c:v>
                </c:pt>
                <c:pt idx="235">
                  <c:v>19029</c:v>
                </c:pt>
                <c:pt idx="236">
                  <c:v>17243</c:v>
                </c:pt>
                <c:pt idx="237">
                  <c:v>17013</c:v>
                </c:pt>
                <c:pt idx="238">
                  <c:v>16411</c:v>
                </c:pt>
                <c:pt idx="239">
                  <c:v>16387</c:v>
                </c:pt>
                <c:pt idx="240">
                  <c:v>16059</c:v>
                </c:pt>
                <c:pt idx="241">
                  <c:v>13133</c:v>
                </c:pt>
                <c:pt idx="242">
                  <c:v>13736</c:v>
                </c:pt>
                <c:pt idx="243">
                  <c:v>14410</c:v>
                </c:pt>
                <c:pt idx="244">
                  <c:v>15861</c:v>
                </c:pt>
                <c:pt idx="245">
                  <c:v>16144</c:v>
                </c:pt>
                <c:pt idx="246">
                  <c:v>16152</c:v>
                </c:pt>
                <c:pt idx="247">
                  <c:v>16069</c:v>
                </c:pt>
                <c:pt idx="248">
                  <c:v>13516</c:v>
                </c:pt>
                <c:pt idx="249">
                  <c:v>13733</c:v>
                </c:pt>
                <c:pt idx="250">
                  <c:v>13669</c:v>
                </c:pt>
                <c:pt idx="251">
                  <c:v>19804</c:v>
                </c:pt>
                <c:pt idx="252">
                  <c:v>16972</c:v>
                </c:pt>
                <c:pt idx="253">
                  <c:v>15875</c:v>
                </c:pt>
                <c:pt idx="254">
                  <c:v>13842</c:v>
                </c:pt>
                <c:pt idx="255">
                  <c:v>13933</c:v>
                </c:pt>
                <c:pt idx="256">
                  <c:v>42153</c:v>
                </c:pt>
                <c:pt idx="257">
                  <c:v>31930</c:v>
                </c:pt>
                <c:pt idx="258">
                  <c:v>30780</c:v>
                </c:pt>
                <c:pt idx="259">
                  <c:v>20049</c:v>
                </c:pt>
                <c:pt idx="260">
                  <c:v>18201</c:v>
                </c:pt>
                <c:pt idx="261">
                  <c:v>18951</c:v>
                </c:pt>
                <c:pt idx="262">
                  <c:v>21794</c:v>
                </c:pt>
                <c:pt idx="263">
                  <c:v>13072</c:v>
                </c:pt>
                <c:pt idx="264">
                  <c:v>12111</c:v>
                </c:pt>
                <c:pt idx="265">
                  <c:v>12655</c:v>
                </c:pt>
                <c:pt idx="266">
                  <c:v>13296</c:v>
                </c:pt>
                <c:pt idx="267">
                  <c:v>18353</c:v>
                </c:pt>
                <c:pt idx="268">
                  <c:v>17235</c:v>
                </c:pt>
                <c:pt idx="269">
                  <c:v>16624</c:v>
                </c:pt>
                <c:pt idx="270">
                  <c:v>14892</c:v>
                </c:pt>
                <c:pt idx="271">
                  <c:v>16036</c:v>
                </c:pt>
                <c:pt idx="272">
                  <c:v>14036</c:v>
                </c:pt>
                <c:pt idx="273">
                  <c:v>13420</c:v>
                </c:pt>
                <c:pt idx="274">
                  <c:v>21480</c:v>
                </c:pt>
                <c:pt idx="275">
                  <c:v>19294</c:v>
                </c:pt>
                <c:pt idx="276">
                  <c:v>18653</c:v>
                </c:pt>
                <c:pt idx="277">
                  <c:v>19583</c:v>
                </c:pt>
                <c:pt idx="278">
                  <c:v>12812</c:v>
                </c:pt>
                <c:pt idx="279">
                  <c:v>13497</c:v>
                </c:pt>
                <c:pt idx="280">
                  <c:v>13637</c:v>
                </c:pt>
                <c:pt idx="281">
                  <c:v>16139</c:v>
                </c:pt>
                <c:pt idx="282">
                  <c:v>16660</c:v>
                </c:pt>
                <c:pt idx="283">
                  <c:v>16331</c:v>
                </c:pt>
                <c:pt idx="284">
                  <c:v>14430</c:v>
                </c:pt>
                <c:pt idx="285">
                  <c:v>14875</c:v>
                </c:pt>
                <c:pt idx="286">
                  <c:v>15872</c:v>
                </c:pt>
                <c:pt idx="287">
                  <c:v>34138</c:v>
                </c:pt>
                <c:pt idx="288">
                  <c:v>34115</c:v>
                </c:pt>
                <c:pt idx="289">
                  <c:v>31702</c:v>
                </c:pt>
                <c:pt idx="290">
                  <c:v>31520</c:v>
                </c:pt>
                <c:pt idx="291">
                  <c:v>30832</c:v>
                </c:pt>
                <c:pt idx="292">
                  <c:v>34332</c:v>
                </c:pt>
                <c:pt idx="293">
                  <c:v>38505</c:v>
                </c:pt>
                <c:pt idx="294">
                  <c:v>22348</c:v>
                </c:pt>
                <c:pt idx="295">
                  <c:v>13441</c:v>
                </c:pt>
                <c:pt idx="296">
                  <c:v>13854</c:v>
                </c:pt>
                <c:pt idx="297">
                  <c:v>13280</c:v>
                </c:pt>
                <c:pt idx="298">
                  <c:v>13781</c:v>
                </c:pt>
                <c:pt idx="299">
                  <c:v>21664</c:v>
                </c:pt>
                <c:pt idx="300">
                  <c:v>21880</c:v>
                </c:pt>
                <c:pt idx="301">
                  <c:v>19461</c:v>
                </c:pt>
                <c:pt idx="302">
                  <c:v>19186</c:v>
                </c:pt>
                <c:pt idx="303">
                  <c:v>13514</c:v>
                </c:pt>
                <c:pt idx="304">
                  <c:v>13544</c:v>
                </c:pt>
                <c:pt idx="305">
                  <c:v>13730</c:v>
                </c:pt>
                <c:pt idx="306">
                  <c:v>23357</c:v>
                </c:pt>
                <c:pt idx="307">
                  <c:v>24409</c:v>
                </c:pt>
                <c:pt idx="308">
                  <c:v>22275</c:v>
                </c:pt>
                <c:pt idx="309">
                  <c:v>20460</c:v>
                </c:pt>
                <c:pt idx="310">
                  <c:v>23482</c:v>
                </c:pt>
                <c:pt idx="311">
                  <c:v>12057</c:v>
                </c:pt>
                <c:pt idx="312">
                  <c:v>12256</c:v>
                </c:pt>
                <c:pt idx="313">
                  <c:v>12563</c:v>
                </c:pt>
                <c:pt idx="314">
                  <c:v>21708</c:v>
                </c:pt>
                <c:pt idx="315">
                  <c:v>20595</c:v>
                </c:pt>
                <c:pt idx="316">
                  <c:v>18424</c:v>
                </c:pt>
                <c:pt idx="317">
                  <c:v>16840</c:v>
                </c:pt>
                <c:pt idx="318">
                  <c:v>16171</c:v>
                </c:pt>
                <c:pt idx="319">
                  <c:v>13667</c:v>
                </c:pt>
                <c:pt idx="320">
                  <c:v>14629</c:v>
                </c:pt>
                <c:pt idx="321">
                  <c:v>36234</c:v>
                </c:pt>
                <c:pt idx="322">
                  <c:v>31356</c:v>
                </c:pt>
                <c:pt idx="323">
                  <c:v>28642</c:v>
                </c:pt>
                <c:pt idx="324">
                  <c:v>30851</c:v>
                </c:pt>
                <c:pt idx="325">
                  <c:v>30108</c:v>
                </c:pt>
                <c:pt idx="326">
                  <c:v>31744</c:v>
                </c:pt>
                <c:pt idx="327">
                  <c:v>32052</c:v>
                </c:pt>
                <c:pt idx="328">
                  <c:v>13450</c:v>
                </c:pt>
                <c:pt idx="329">
                  <c:v>13464</c:v>
                </c:pt>
                <c:pt idx="330">
                  <c:v>18763</c:v>
                </c:pt>
                <c:pt idx="331">
                  <c:v>17213</c:v>
                </c:pt>
                <c:pt idx="332">
                  <c:v>16633</c:v>
                </c:pt>
                <c:pt idx="333">
                  <c:v>18074</c:v>
                </c:pt>
                <c:pt idx="334">
                  <c:v>15648</c:v>
                </c:pt>
                <c:pt idx="335">
                  <c:v>13919</c:v>
                </c:pt>
                <c:pt idx="336">
                  <c:v>23493</c:v>
                </c:pt>
                <c:pt idx="337">
                  <c:v>21180</c:v>
                </c:pt>
                <c:pt idx="338">
                  <c:v>21787</c:v>
                </c:pt>
                <c:pt idx="339">
                  <c:v>24368</c:v>
                </c:pt>
                <c:pt idx="340">
                  <c:v>13084</c:v>
                </c:pt>
                <c:pt idx="341">
                  <c:v>13904</c:v>
                </c:pt>
                <c:pt idx="342">
                  <c:v>21205</c:v>
                </c:pt>
                <c:pt idx="343">
                  <c:v>19212</c:v>
                </c:pt>
                <c:pt idx="344">
                  <c:v>18308</c:v>
                </c:pt>
                <c:pt idx="345">
                  <c:v>18202</c:v>
                </c:pt>
                <c:pt idx="346">
                  <c:v>15131</c:v>
                </c:pt>
                <c:pt idx="347">
                  <c:v>14734</c:v>
                </c:pt>
                <c:pt idx="348">
                  <c:v>36652</c:v>
                </c:pt>
                <c:pt idx="349">
                  <c:v>38400</c:v>
                </c:pt>
                <c:pt idx="350">
                  <c:v>35332</c:v>
                </c:pt>
                <c:pt idx="351">
                  <c:v>31011</c:v>
                </c:pt>
                <c:pt idx="352">
                  <c:v>32316</c:v>
                </c:pt>
                <c:pt idx="353">
                  <c:v>33759</c:v>
                </c:pt>
                <c:pt idx="354">
                  <c:v>36201</c:v>
                </c:pt>
                <c:pt idx="355">
                  <c:v>32985</c:v>
                </c:pt>
                <c:pt idx="356">
                  <c:v>20800</c:v>
                </c:pt>
                <c:pt idx="357">
                  <c:v>24714</c:v>
                </c:pt>
                <c:pt idx="358">
                  <c:v>13385</c:v>
                </c:pt>
                <c:pt idx="359">
                  <c:v>14118</c:v>
                </c:pt>
                <c:pt idx="360">
                  <c:v>18182</c:v>
                </c:pt>
                <c:pt idx="361">
                  <c:v>17173</c:v>
                </c:pt>
                <c:pt idx="362">
                  <c:v>15813</c:v>
                </c:pt>
                <c:pt idx="363">
                  <c:v>17959</c:v>
                </c:pt>
                <c:pt idx="364">
                  <c:v>16372</c:v>
                </c:pt>
                <c:pt idx="365">
                  <c:v>13194</c:v>
                </c:pt>
                <c:pt idx="366">
                  <c:v>13048</c:v>
                </c:pt>
                <c:pt idx="367">
                  <c:v>23570</c:v>
                </c:pt>
                <c:pt idx="368">
                  <c:v>24166</c:v>
                </c:pt>
                <c:pt idx="369">
                  <c:v>23152</c:v>
                </c:pt>
                <c:pt idx="370">
                  <c:v>25490</c:v>
                </c:pt>
                <c:pt idx="371">
                  <c:v>23370</c:v>
                </c:pt>
                <c:pt idx="372">
                  <c:v>24521</c:v>
                </c:pt>
                <c:pt idx="373">
                  <c:v>13716</c:v>
                </c:pt>
                <c:pt idx="374">
                  <c:v>14346</c:v>
                </c:pt>
                <c:pt idx="375">
                  <c:v>40710</c:v>
                </c:pt>
                <c:pt idx="376">
                  <c:v>38000</c:v>
                </c:pt>
                <c:pt idx="377">
                  <c:v>43027</c:v>
                </c:pt>
                <c:pt idx="378">
                  <c:v>37334</c:v>
                </c:pt>
                <c:pt idx="379">
                  <c:v>33959</c:v>
                </c:pt>
                <c:pt idx="380">
                  <c:v>38010</c:v>
                </c:pt>
                <c:pt idx="381">
                  <c:v>39453</c:v>
                </c:pt>
                <c:pt idx="382">
                  <c:v>41279</c:v>
                </c:pt>
                <c:pt idx="383">
                  <c:v>26979</c:v>
                </c:pt>
                <c:pt idx="384">
                  <c:v>28722</c:v>
                </c:pt>
                <c:pt idx="385">
                  <c:v>24938</c:v>
                </c:pt>
                <c:pt idx="386">
                  <c:v>23079</c:v>
                </c:pt>
                <c:pt idx="387">
                  <c:v>22852</c:v>
                </c:pt>
                <c:pt idx="388">
                  <c:v>16377</c:v>
                </c:pt>
                <c:pt idx="389">
                  <c:v>18020</c:v>
                </c:pt>
                <c:pt idx="390">
                  <c:v>18383</c:v>
                </c:pt>
                <c:pt idx="391">
                  <c:v>22374</c:v>
                </c:pt>
                <c:pt idx="392">
                  <c:v>60390</c:v>
                </c:pt>
                <c:pt idx="393">
                  <c:v>53010</c:v>
                </c:pt>
                <c:pt idx="394">
                  <c:v>41967</c:v>
                </c:pt>
                <c:pt idx="395">
                  <c:v>44767</c:v>
                </c:pt>
                <c:pt idx="396">
                  <c:v>44115</c:v>
                </c:pt>
                <c:pt idx="397">
                  <c:v>41446</c:v>
                </c:pt>
                <c:pt idx="398">
                  <c:v>46876</c:v>
                </c:pt>
                <c:pt idx="399">
                  <c:v>46386</c:v>
                </c:pt>
                <c:pt idx="400">
                  <c:v>50205</c:v>
                </c:pt>
                <c:pt idx="401">
                  <c:v>16850</c:v>
                </c:pt>
                <c:pt idx="402">
                  <c:v>22889</c:v>
                </c:pt>
                <c:pt idx="403">
                  <c:v>20632</c:v>
                </c:pt>
                <c:pt idx="404">
                  <c:v>25270</c:v>
                </c:pt>
                <c:pt idx="405">
                  <c:v>28210</c:v>
                </c:pt>
                <c:pt idx="406">
                  <c:v>24500</c:v>
                </c:pt>
                <c:pt idx="407">
                  <c:v>22848</c:v>
                </c:pt>
                <c:pt idx="408">
                  <c:v>23778</c:v>
                </c:pt>
                <c:pt idx="409">
                  <c:v>15383</c:v>
                </c:pt>
                <c:pt idx="410">
                  <c:v>15446</c:v>
                </c:pt>
                <c:pt idx="411">
                  <c:v>27883</c:v>
                </c:pt>
                <c:pt idx="412">
                  <c:v>28538</c:v>
                </c:pt>
                <c:pt idx="413">
                  <c:v>25752</c:v>
                </c:pt>
                <c:pt idx="414">
                  <c:v>24899</c:v>
                </c:pt>
                <c:pt idx="415">
                  <c:v>27008</c:v>
                </c:pt>
                <c:pt idx="416">
                  <c:v>16207</c:v>
                </c:pt>
                <c:pt idx="417">
                  <c:v>18193</c:v>
                </c:pt>
                <c:pt idx="418">
                  <c:v>26000</c:v>
                </c:pt>
                <c:pt idx="419">
                  <c:v>28542</c:v>
                </c:pt>
                <c:pt idx="420">
                  <c:v>25093</c:v>
                </c:pt>
                <c:pt idx="421">
                  <c:v>24228</c:v>
                </c:pt>
                <c:pt idx="422">
                  <c:v>24339</c:v>
                </c:pt>
                <c:pt idx="423">
                  <c:v>26022</c:v>
                </c:pt>
                <c:pt idx="424">
                  <c:v>23863</c:v>
                </c:pt>
                <c:pt idx="425">
                  <c:v>14237</c:v>
                </c:pt>
                <c:pt idx="426">
                  <c:v>13934</c:v>
                </c:pt>
                <c:pt idx="427">
                  <c:v>40355</c:v>
                </c:pt>
                <c:pt idx="428">
                  <c:v>34698</c:v>
                </c:pt>
                <c:pt idx="429">
                  <c:v>34268</c:v>
                </c:pt>
                <c:pt idx="430">
                  <c:v>33901</c:v>
                </c:pt>
                <c:pt idx="431">
                  <c:v>36924</c:v>
                </c:pt>
                <c:pt idx="432">
                  <c:v>37832</c:v>
                </c:pt>
                <c:pt idx="433">
                  <c:v>41719</c:v>
                </c:pt>
                <c:pt idx="434">
                  <c:v>15364</c:v>
                </c:pt>
                <c:pt idx="435">
                  <c:v>14929</c:v>
                </c:pt>
                <c:pt idx="436">
                  <c:v>21513</c:v>
                </c:pt>
                <c:pt idx="437">
                  <c:v>19680</c:v>
                </c:pt>
                <c:pt idx="438">
                  <c:v>19318</c:v>
                </c:pt>
                <c:pt idx="439">
                  <c:v>18751</c:v>
                </c:pt>
                <c:pt idx="440">
                  <c:v>18412</c:v>
                </c:pt>
                <c:pt idx="441">
                  <c:v>20332</c:v>
                </c:pt>
                <c:pt idx="442">
                  <c:v>28059</c:v>
                </c:pt>
                <c:pt idx="443">
                  <c:v>19113</c:v>
                </c:pt>
                <c:pt idx="444">
                  <c:v>21430</c:v>
                </c:pt>
                <c:pt idx="445">
                  <c:v>20289</c:v>
                </c:pt>
                <c:pt idx="446">
                  <c:v>20157</c:v>
                </c:pt>
                <c:pt idx="447">
                  <c:v>23214</c:v>
                </c:pt>
                <c:pt idx="448">
                  <c:v>19499</c:v>
                </c:pt>
                <c:pt idx="449">
                  <c:v>41717</c:v>
                </c:pt>
                <c:pt idx="450">
                  <c:v>40215</c:v>
                </c:pt>
                <c:pt idx="451">
                  <c:v>39793</c:v>
                </c:pt>
                <c:pt idx="452">
                  <c:v>37670</c:v>
                </c:pt>
                <c:pt idx="453">
                  <c:v>36714</c:v>
                </c:pt>
                <c:pt idx="454">
                  <c:v>43518</c:v>
                </c:pt>
                <c:pt idx="455">
                  <c:v>42802</c:v>
                </c:pt>
                <c:pt idx="456">
                  <c:v>42275</c:v>
                </c:pt>
                <c:pt idx="457">
                  <c:v>13696</c:v>
                </c:pt>
                <c:pt idx="458">
                  <c:v>13791</c:v>
                </c:pt>
                <c:pt idx="459">
                  <c:v>22280</c:v>
                </c:pt>
                <c:pt idx="460">
                  <c:v>21425</c:v>
                </c:pt>
                <c:pt idx="461">
                  <c:v>25597</c:v>
                </c:pt>
                <c:pt idx="462">
                  <c:v>22512</c:v>
                </c:pt>
                <c:pt idx="463">
                  <c:v>20631</c:v>
                </c:pt>
                <c:pt idx="464">
                  <c:v>22607</c:v>
                </c:pt>
                <c:pt idx="465">
                  <c:v>16225</c:v>
                </c:pt>
                <c:pt idx="466">
                  <c:v>15519</c:v>
                </c:pt>
                <c:pt idx="467">
                  <c:v>22042</c:v>
                </c:pt>
                <c:pt idx="468">
                  <c:v>25285</c:v>
                </c:pt>
                <c:pt idx="469">
                  <c:v>23087</c:v>
                </c:pt>
                <c:pt idx="470">
                  <c:v>21752</c:v>
                </c:pt>
                <c:pt idx="471">
                  <c:v>24069</c:v>
                </c:pt>
                <c:pt idx="472">
                  <c:v>19489</c:v>
                </c:pt>
                <c:pt idx="473">
                  <c:v>19320</c:v>
                </c:pt>
                <c:pt idx="474">
                  <c:v>45091</c:v>
                </c:pt>
                <c:pt idx="475">
                  <c:v>48984</c:v>
                </c:pt>
                <c:pt idx="476">
                  <c:v>39137</c:v>
                </c:pt>
                <c:pt idx="477">
                  <c:v>34327</c:v>
                </c:pt>
                <c:pt idx="478">
                  <c:v>33938</c:v>
                </c:pt>
                <c:pt idx="479">
                  <c:v>34834</c:v>
                </c:pt>
                <c:pt idx="480">
                  <c:v>36865</c:v>
                </c:pt>
                <c:pt idx="481">
                  <c:v>34716</c:v>
                </c:pt>
                <c:pt idx="482">
                  <c:v>48384</c:v>
                </c:pt>
                <c:pt idx="483">
                  <c:v>43437</c:v>
                </c:pt>
                <c:pt idx="484">
                  <c:v>20979</c:v>
                </c:pt>
                <c:pt idx="485">
                  <c:v>20320</c:v>
                </c:pt>
                <c:pt idx="486">
                  <c:v>19776</c:v>
                </c:pt>
                <c:pt idx="487">
                  <c:v>20992</c:v>
                </c:pt>
                <c:pt idx="488">
                  <c:v>19925</c:v>
                </c:pt>
                <c:pt idx="489">
                  <c:v>23239</c:v>
                </c:pt>
                <c:pt idx="490">
                  <c:v>21234</c:v>
                </c:pt>
                <c:pt idx="491">
                  <c:v>20456</c:v>
                </c:pt>
                <c:pt idx="492">
                  <c:v>14445</c:v>
                </c:pt>
                <c:pt idx="493">
                  <c:v>13684</c:v>
                </c:pt>
                <c:pt idx="494">
                  <c:v>20336</c:v>
                </c:pt>
                <c:pt idx="495">
                  <c:v>19822</c:v>
                </c:pt>
                <c:pt idx="496">
                  <c:v>26212</c:v>
                </c:pt>
                <c:pt idx="497">
                  <c:v>24148</c:v>
                </c:pt>
                <c:pt idx="498">
                  <c:v>25529</c:v>
                </c:pt>
                <c:pt idx="499">
                  <c:v>18816</c:v>
                </c:pt>
                <c:pt idx="500">
                  <c:v>18202</c:v>
                </c:pt>
                <c:pt idx="501">
                  <c:v>14951</c:v>
                </c:pt>
                <c:pt idx="502">
                  <c:v>15005</c:v>
                </c:pt>
                <c:pt idx="503">
                  <c:v>40429</c:v>
                </c:pt>
                <c:pt idx="504">
                  <c:v>33922</c:v>
                </c:pt>
                <c:pt idx="505">
                  <c:v>30281</c:v>
                </c:pt>
                <c:pt idx="506">
                  <c:v>31086</c:v>
                </c:pt>
                <c:pt idx="507">
                  <c:v>33788</c:v>
                </c:pt>
                <c:pt idx="508">
                  <c:v>33133</c:v>
                </c:pt>
                <c:pt idx="509">
                  <c:v>36334</c:v>
                </c:pt>
                <c:pt idx="510">
                  <c:v>20625</c:v>
                </c:pt>
                <c:pt idx="511">
                  <c:v>19361</c:v>
                </c:pt>
                <c:pt idx="512">
                  <c:v>21514</c:v>
                </c:pt>
                <c:pt idx="513">
                  <c:v>15855</c:v>
                </c:pt>
                <c:pt idx="514">
                  <c:v>15387</c:v>
                </c:pt>
                <c:pt idx="515">
                  <c:v>27347</c:v>
                </c:pt>
                <c:pt idx="516">
                  <c:v>25027</c:v>
                </c:pt>
                <c:pt idx="517">
                  <c:v>29618</c:v>
                </c:pt>
                <c:pt idx="518">
                  <c:v>25310</c:v>
                </c:pt>
                <c:pt idx="519">
                  <c:v>23108</c:v>
                </c:pt>
                <c:pt idx="520">
                  <c:v>23502</c:v>
                </c:pt>
                <c:pt idx="521">
                  <c:v>23162</c:v>
                </c:pt>
                <c:pt idx="522">
                  <c:v>21532</c:v>
                </c:pt>
                <c:pt idx="523">
                  <c:v>20766</c:v>
                </c:pt>
                <c:pt idx="524">
                  <c:v>28137</c:v>
                </c:pt>
                <c:pt idx="525">
                  <c:v>23092</c:v>
                </c:pt>
                <c:pt idx="526">
                  <c:v>21732</c:v>
                </c:pt>
                <c:pt idx="527">
                  <c:v>22448</c:v>
                </c:pt>
                <c:pt idx="528">
                  <c:v>22354</c:v>
                </c:pt>
                <c:pt idx="529">
                  <c:v>23211</c:v>
                </c:pt>
                <c:pt idx="530">
                  <c:v>14827</c:v>
                </c:pt>
                <c:pt idx="531">
                  <c:v>14939</c:v>
                </c:pt>
                <c:pt idx="532">
                  <c:v>44974</c:v>
                </c:pt>
                <c:pt idx="533">
                  <c:v>38065</c:v>
                </c:pt>
                <c:pt idx="534">
                  <c:v>36492</c:v>
                </c:pt>
                <c:pt idx="535">
                  <c:v>32795</c:v>
                </c:pt>
                <c:pt idx="536">
                  <c:v>32600</c:v>
                </c:pt>
                <c:pt idx="537">
                  <c:v>33621</c:v>
                </c:pt>
                <c:pt idx="538">
                  <c:v>36072</c:v>
                </c:pt>
                <c:pt idx="539">
                  <c:v>34772</c:v>
                </c:pt>
                <c:pt idx="540">
                  <c:v>38296</c:v>
                </c:pt>
                <c:pt idx="541">
                  <c:v>14174</c:v>
                </c:pt>
                <c:pt idx="542">
                  <c:v>14405</c:v>
                </c:pt>
                <c:pt idx="543">
                  <c:v>20535</c:v>
                </c:pt>
                <c:pt idx="544">
                  <c:v>21354</c:v>
                </c:pt>
                <c:pt idx="545">
                  <c:v>23076</c:v>
                </c:pt>
                <c:pt idx="546">
                  <c:v>21848</c:v>
                </c:pt>
                <c:pt idx="547">
                  <c:v>21018</c:v>
                </c:pt>
                <c:pt idx="548">
                  <c:v>24104</c:v>
                </c:pt>
                <c:pt idx="549">
                  <c:v>16734</c:v>
                </c:pt>
                <c:pt idx="550">
                  <c:v>16861</c:v>
                </c:pt>
                <c:pt idx="551">
                  <c:v>26838</c:v>
                </c:pt>
                <c:pt idx="552">
                  <c:v>26431</c:v>
                </c:pt>
                <c:pt idx="553">
                  <c:v>23781</c:v>
                </c:pt>
                <c:pt idx="554">
                  <c:v>22175</c:v>
                </c:pt>
                <c:pt idx="555">
                  <c:v>22487</c:v>
                </c:pt>
                <c:pt idx="556">
                  <c:v>24681</c:v>
                </c:pt>
                <c:pt idx="557">
                  <c:v>15420</c:v>
                </c:pt>
                <c:pt idx="558">
                  <c:v>14799</c:v>
                </c:pt>
                <c:pt idx="559">
                  <c:v>25928</c:v>
                </c:pt>
                <c:pt idx="560">
                  <c:v>23868</c:v>
                </c:pt>
                <c:pt idx="561">
                  <c:v>22049</c:v>
                </c:pt>
                <c:pt idx="562">
                  <c:v>22146</c:v>
                </c:pt>
                <c:pt idx="563">
                  <c:v>20572</c:v>
                </c:pt>
                <c:pt idx="564">
                  <c:v>20936</c:v>
                </c:pt>
                <c:pt idx="565">
                  <c:v>21648</c:v>
                </c:pt>
                <c:pt idx="566">
                  <c:v>35847</c:v>
                </c:pt>
                <c:pt idx="567">
                  <c:v>34826</c:v>
                </c:pt>
                <c:pt idx="568">
                  <c:v>44270</c:v>
                </c:pt>
                <c:pt idx="569">
                  <c:v>38951</c:v>
                </c:pt>
                <c:pt idx="570">
                  <c:v>35424</c:v>
                </c:pt>
                <c:pt idx="571">
                  <c:v>33143</c:v>
                </c:pt>
                <c:pt idx="572">
                  <c:v>32816</c:v>
                </c:pt>
                <c:pt idx="573">
                  <c:v>40183</c:v>
                </c:pt>
                <c:pt idx="574">
                  <c:v>37695</c:v>
                </c:pt>
                <c:pt idx="575">
                  <c:v>37938</c:v>
                </c:pt>
                <c:pt idx="576">
                  <c:v>14687</c:v>
                </c:pt>
                <c:pt idx="577">
                  <c:v>13787</c:v>
                </c:pt>
                <c:pt idx="578">
                  <c:v>24279</c:v>
                </c:pt>
                <c:pt idx="579">
                  <c:v>23591</c:v>
                </c:pt>
                <c:pt idx="580">
                  <c:v>24834</c:v>
                </c:pt>
                <c:pt idx="581">
                  <c:v>22317</c:v>
                </c:pt>
                <c:pt idx="582">
                  <c:v>21521</c:v>
                </c:pt>
                <c:pt idx="583">
                  <c:v>21458</c:v>
                </c:pt>
                <c:pt idx="584">
                  <c:v>21534</c:v>
                </c:pt>
                <c:pt idx="585">
                  <c:v>35218</c:v>
                </c:pt>
                <c:pt idx="586">
                  <c:v>26840</c:v>
                </c:pt>
                <c:pt idx="587">
                  <c:v>27216</c:v>
                </c:pt>
                <c:pt idx="588">
                  <c:v>25423</c:v>
                </c:pt>
                <c:pt idx="589">
                  <c:v>25342</c:v>
                </c:pt>
                <c:pt idx="590">
                  <c:v>16875</c:v>
                </c:pt>
                <c:pt idx="591">
                  <c:v>37182</c:v>
                </c:pt>
                <c:pt idx="592">
                  <c:v>29547</c:v>
                </c:pt>
                <c:pt idx="593">
                  <c:v>30088</c:v>
                </c:pt>
                <c:pt idx="594">
                  <c:v>50381</c:v>
                </c:pt>
                <c:pt idx="595">
                  <c:v>37935</c:v>
                </c:pt>
                <c:pt idx="596">
                  <c:v>46969</c:v>
                </c:pt>
                <c:pt idx="597">
                  <c:v>33107</c:v>
                </c:pt>
                <c:pt idx="598">
                  <c:v>44694</c:v>
                </c:pt>
                <c:pt idx="599">
                  <c:v>41583</c:v>
                </c:pt>
                <c:pt idx="600">
                  <c:v>29788</c:v>
                </c:pt>
                <c:pt idx="601">
                  <c:v>22594</c:v>
                </c:pt>
                <c:pt idx="602">
                  <c:v>25045</c:v>
                </c:pt>
                <c:pt idx="603">
                  <c:v>23076</c:v>
                </c:pt>
                <c:pt idx="604">
                  <c:v>23599</c:v>
                </c:pt>
                <c:pt idx="605">
                  <c:v>22877</c:v>
                </c:pt>
                <c:pt idx="606">
                  <c:v>23304</c:v>
                </c:pt>
                <c:pt idx="607">
                  <c:v>20298</c:v>
                </c:pt>
                <c:pt idx="608">
                  <c:v>25072</c:v>
                </c:pt>
                <c:pt idx="609">
                  <c:v>26644</c:v>
                </c:pt>
                <c:pt idx="610">
                  <c:v>23062</c:v>
                </c:pt>
                <c:pt idx="611">
                  <c:v>22777</c:v>
                </c:pt>
                <c:pt idx="612">
                  <c:v>23082</c:v>
                </c:pt>
                <c:pt idx="613">
                  <c:v>22158</c:v>
                </c:pt>
                <c:pt idx="614">
                  <c:v>30590</c:v>
                </c:pt>
                <c:pt idx="615">
                  <c:v>20349</c:v>
                </c:pt>
                <c:pt idx="616">
                  <c:v>21157</c:v>
                </c:pt>
                <c:pt idx="617">
                  <c:v>20681</c:v>
                </c:pt>
                <c:pt idx="618">
                  <c:v>20248</c:v>
                </c:pt>
                <c:pt idx="619">
                  <c:v>19676</c:v>
                </c:pt>
                <c:pt idx="620">
                  <c:v>35052</c:v>
                </c:pt>
                <c:pt idx="621">
                  <c:v>20376</c:v>
                </c:pt>
                <c:pt idx="622">
                  <c:v>28597</c:v>
                </c:pt>
                <c:pt idx="623">
                  <c:v>26284</c:v>
                </c:pt>
                <c:pt idx="624">
                  <c:v>22540</c:v>
                </c:pt>
                <c:pt idx="625">
                  <c:v>24094</c:v>
                </c:pt>
                <c:pt idx="626">
                  <c:v>27153</c:v>
                </c:pt>
                <c:pt idx="627">
                  <c:v>14210</c:v>
                </c:pt>
                <c:pt idx="628">
                  <c:v>46214</c:v>
                </c:pt>
                <c:pt idx="629">
                  <c:v>42888</c:v>
                </c:pt>
                <c:pt idx="630">
                  <c:v>48750</c:v>
                </c:pt>
                <c:pt idx="631">
                  <c:v>30078</c:v>
                </c:pt>
                <c:pt idx="632">
                  <c:v>55897</c:v>
                </c:pt>
                <c:pt idx="633">
                  <c:v>34902</c:v>
                </c:pt>
                <c:pt idx="634">
                  <c:v>39277</c:v>
                </c:pt>
                <c:pt idx="635">
                  <c:v>15798</c:v>
                </c:pt>
                <c:pt idx="636">
                  <c:v>17120</c:v>
                </c:pt>
                <c:pt idx="637">
                  <c:v>31246</c:v>
                </c:pt>
                <c:pt idx="638">
                  <c:v>28398</c:v>
                </c:pt>
                <c:pt idx="639">
                  <c:v>20695</c:v>
                </c:pt>
                <c:pt idx="640">
                  <c:v>19133</c:v>
                </c:pt>
                <c:pt idx="641">
                  <c:v>33160</c:v>
                </c:pt>
                <c:pt idx="642">
                  <c:v>30956</c:v>
                </c:pt>
                <c:pt idx="643">
                  <c:v>25272</c:v>
                </c:pt>
                <c:pt idx="644">
                  <c:v>28257</c:v>
                </c:pt>
                <c:pt idx="645">
                  <c:v>31907</c:v>
                </c:pt>
                <c:pt idx="646">
                  <c:v>37924</c:v>
                </c:pt>
                <c:pt idx="647">
                  <c:v>21041</c:v>
                </c:pt>
                <c:pt idx="648">
                  <c:v>34405</c:v>
                </c:pt>
                <c:pt idx="649">
                  <c:v>31851</c:v>
                </c:pt>
                <c:pt idx="650">
                  <c:v>30599</c:v>
                </c:pt>
                <c:pt idx="651">
                  <c:v>29636</c:v>
                </c:pt>
                <c:pt idx="652">
                  <c:v>21006</c:v>
                </c:pt>
                <c:pt idx="653">
                  <c:v>16710</c:v>
                </c:pt>
                <c:pt idx="654">
                  <c:v>42367</c:v>
                </c:pt>
                <c:pt idx="655">
                  <c:v>39883</c:v>
                </c:pt>
                <c:pt idx="656">
                  <c:v>42342</c:v>
                </c:pt>
                <c:pt idx="657">
                  <c:v>47920</c:v>
                </c:pt>
                <c:pt idx="658">
                  <c:v>43398</c:v>
                </c:pt>
                <c:pt idx="659">
                  <c:v>42400</c:v>
                </c:pt>
                <c:pt idx="660">
                  <c:v>32709</c:v>
                </c:pt>
                <c:pt idx="661">
                  <c:v>14325</c:v>
                </c:pt>
                <c:pt idx="662">
                  <c:v>20246</c:v>
                </c:pt>
                <c:pt idx="663">
                  <c:v>23344</c:v>
                </c:pt>
                <c:pt idx="664">
                  <c:v>23346</c:v>
                </c:pt>
                <c:pt idx="665">
                  <c:v>31896</c:v>
                </c:pt>
                <c:pt idx="666">
                  <c:v>28073</c:v>
                </c:pt>
                <c:pt idx="667">
                  <c:v>31922</c:v>
                </c:pt>
                <c:pt idx="668">
                  <c:v>16710</c:v>
                </c:pt>
                <c:pt idx="669">
                  <c:v>28311</c:v>
                </c:pt>
                <c:pt idx="670">
                  <c:v>27614</c:v>
                </c:pt>
                <c:pt idx="671">
                  <c:v>33988</c:v>
                </c:pt>
                <c:pt idx="672">
                  <c:v>30905</c:v>
                </c:pt>
                <c:pt idx="673">
                  <c:v>29063</c:v>
                </c:pt>
                <c:pt idx="674">
                  <c:v>24662</c:v>
                </c:pt>
                <c:pt idx="675">
                  <c:v>16852</c:v>
                </c:pt>
                <c:pt idx="676">
                  <c:v>35578</c:v>
                </c:pt>
                <c:pt idx="677">
                  <c:v>16598</c:v>
                </c:pt>
                <c:pt idx="678">
                  <c:v>32811</c:v>
                </c:pt>
                <c:pt idx="679">
                  <c:v>26372</c:v>
                </c:pt>
                <c:pt idx="680">
                  <c:v>24301</c:v>
                </c:pt>
                <c:pt idx="681">
                  <c:v>14949</c:v>
                </c:pt>
                <c:pt idx="682">
                  <c:v>40718</c:v>
                </c:pt>
                <c:pt idx="683">
                  <c:v>22927</c:v>
                </c:pt>
                <c:pt idx="684">
                  <c:v>23891</c:v>
                </c:pt>
                <c:pt idx="685">
                  <c:v>36809</c:v>
                </c:pt>
                <c:pt idx="686">
                  <c:v>28251</c:v>
                </c:pt>
                <c:pt idx="687">
                  <c:v>48249</c:v>
                </c:pt>
                <c:pt idx="688">
                  <c:v>23891</c:v>
                </c:pt>
                <c:pt idx="689">
                  <c:v>51630</c:v>
                </c:pt>
                <c:pt idx="690">
                  <c:v>28137</c:v>
                </c:pt>
                <c:pt idx="691">
                  <c:v>27128</c:v>
                </c:pt>
                <c:pt idx="692">
                  <c:v>44169</c:v>
                </c:pt>
                <c:pt idx="693">
                  <c:v>30712</c:v>
                </c:pt>
                <c:pt idx="694">
                  <c:v>48278</c:v>
                </c:pt>
                <c:pt idx="695">
                  <c:v>30616</c:v>
                </c:pt>
                <c:pt idx="696">
                  <c:v>15386</c:v>
                </c:pt>
                <c:pt idx="697">
                  <c:v>17400</c:v>
                </c:pt>
                <c:pt idx="698">
                  <c:v>17755</c:v>
                </c:pt>
                <c:pt idx="699">
                  <c:v>25421</c:v>
                </c:pt>
                <c:pt idx="700">
                  <c:v>15034</c:v>
                </c:pt>
                <c:pt idx="701">
                  <c:v>27609</c:v>
                </c:pt>
                <c:pt idx="702">
                  <c:v>27935</c:v>
                </c:pt>
                <c:pt idx="703">
                  <c:v>22706</c:v>
                </c:pt>
                <c:pt idx="704">
                  <c:v>24895</c:v>
                </c:pt>
                <c:pt idx="705">
                  <c:v>22739</c:v>
                </c:pt>
                <c:pt idx="706">
                  <c:v>20031</c:v>
                </c:pt>
                <c:pt idx="707">
                  <c:v>20316</c:v>
                </c:pt>
                <c:pt idx="708">
                  <c:v>27824</c:v>
                </c:pt>
                <c:pt idx="709">
                  <c:v>34854</c:v>
                </c:pt>
                <c:pt idx="710">
                  <c:v>20421</c:v>
                </c:pt>
                <c:pt idx="711">
                  <c:v>39298</c:v>
                </c:pt>
                <c:pt idx="712">
                  <c:v>34525</c:v>
                </c:pt>
                <c:pt idx="713">
                  <c:v>25122</c:v>
                </c:pt>
                <c:pt idx="714">
                  <c:v>46794</c:v>
                </c:pt>
                <c:pt idx="715">
                  <c:v>39225</c:v>
                </c:pt>
                <c:pt idx="716">
                  <c:v>29209</c:v>
                </c:pt>
                <c:pt idx="717">
                  <c:v>29602</c:v>
                </c:pt>
                <c:pt idx="718">
                  <c:v>41470</c:v>
                </c:pt>
                <c:pt idx="719">
                  <c:v>38564</c:v>
                </c:pt>
                <c:pt idx="720">
                  <c:v>44346</c:v>
                </c:pt>
                <c:pt idx="721">
                  <c:v>34060</c:v>
                </c:pt>
                <c:pt idx="722">
                  <c:v>28412</c:v>
                </c:pt>
                <c:pt idx="723">
                  <c:v>20258</c:v>
                </c:pt>
                <c:pt idx="724">
                  <c:v>19132</c:v>
                </c:pt>
                <c:pt idx="725">
                  <c:v>23052</c:v>
                </c:pt>
                <c:pt idx="726">
                  <c:v>20654</c:v>
                </c:pt>
                <c:pt idx="727">
                  <c:v>36855</c:v>
                </c:pt>
                <c:pt idx="728">
                  <c:v>23624</c:v>
                </c:pt>
                <c:pt idx="729">
                  <c:v>25697</c:v>
                </c:pt>
                <c:pt idx="730">
                  <c:v>21916</c:v>
                </c:pt>
                <c:pt idx="731">
                  <c:v>21878</c:v>
                </c:pt>
                <c:pt idx="732">
                  <c:v>22356</c:v>
                </c:pt>
                <c:pt idx="733">
                  <c:v>28760</c:v>
                </c:pt>
                <c:pt idx="734">
                  <c:v>23612</c:v>
                </c:pt>
                <c:pt idx="735">
                  <c:v>45873</c:v>
                </c:pt>
                <c:pt idx="736">
                  <c:v>40891</c:v>
                </c:pt>
                <c:pt idx="737">
                  <c:v>27393</c:v>
                </c:pt>
                <c:pt idx="738">
                  <c:v>26443</c:v>
                </c:pt>
                <c:pt idx="739">
                  <c:v>26340</c:v>
                </c:pt>
                <c:pt idx="740">
                  <c:v>22189</c:v>
                </c:pt>
                <c:pt idx="741">
                  <c:v>40408</c:v>
                </c:pt>
                <c:pt idx="742">
                  <c:v>43747</c:v>
                </c:pt>
                <c:pt idx="743">
                  <c:v>39960</c:v>
                </c:pt>
                <c:pt idx="744">
                  <c:v>23212</c:v>
                </c:pt>
                <c:pt idx="745">
                  <c:v>28291</c:v>
                </c:pt>
                <c:pt idx="746">
                  <c:v>51176</c:v>
                </c:pt>
                <c:pt idx="747">
                  <c:v>27748</c:v>
                </c:pt>
                <c:pt idx="748">
                  <c:v>59922</c:v>
                </c:pt>
                <c:pt idx="749">
                  <c:v>47305</c:v>
                </c:pt>
                <c:pt idx="750">
                  <c:v>46420</c:v>
                </c:pt>
                <c:pt idx="751">
                  <c:v>48664</c:v>
                </c:pt>
                <c:pt idx="752">
                  <c:v>47161</c:v>
                </c:pt>
                <c:pt idx="753">
                  <c:v>41724</c:v>
                </c:pt>
                <c:pt idx="754">
                  <c:v>47270</c:v>
                </c:pt>
                <c:pt idx="755">
                  <c:v>30207</c:v>
                </c:pt>
                <c:pt idx="756">
                  <c:v>41812</c:v>
                </c:pt>
                <c:pt idx="757">
                  <c:v>38898</c:v>
                </c:pt>
                <c:pt idx="758">
                  <c:v>27703</c:v>
                </c:pt>
                <c:pt idx="759">
                  <c:v>17876</c:v>
                </c:pt>
                <c:pt idx="760">
                  <c:v>23919</c:v>
                </c:pt>
                <c:pt idx="761">
                  <c:v>39385</c:v>
                </c:pt>
                <c:pt idx="762">
                  <c:v>21299</c:v>
                </c:pt>
                <c:pt idx="763">
                  <c:v>36310</c:v>
                </c:pt>
                <c:pt idx="764">
                  <c:v>32447</c:v>
                </c:pt>
                <c:pt idx="765">
                  <c:v>22141</c:v>
                </c:pt>
                <c:pt idx="766">
                  <c:v>27536</c:v>
                </c:pt>
                <c:pt idx="767">
                  <c:v>23049</c:v>
                </c:pt>
                <c:pt idx="768">
                  <c:v>44778</c:v>
                </c:pt>
                <c:pt idx="769">
                  <c:v>21188</c:v>
                </c:pt>
                <c:pt idx="770">
                  <c:v>49255</c:v>
                </c:pt>
                <c:pt idx="771">
                  <c:v>40366</c:v>
                </c:pt>
                <c:pt idx="772">
                  <c:v>21704</c:v>
                </c:pt>
                <c:pt idx="773">
                  <c:v>22965</c:v>
                </c:pt>
                <c:pt idx="774">
                  <c:v>20890</c:v>
                </c:pt>
                <c:pt idx="775">
                  <c:v>24363</c:v>
                </c:pt>
                <c:pt idx="776">
                  <c:v>20430</c:v>
                </c:pt>
                <c:pt idx="777">
                  <c:v>44868</c:v>
                </c:pt>
                <c:pt idx="778">
                  <c:v>40175</c:v>
                </c:pt>
                <c:pt idx="779">
                  <c:v>31612</c:v>
                </c:pt>
                <c:pt idx="780">
                  <c:v>42678</c:v>
                </c:pt>
                <c:pt idx="781">
                  <c:v>30602</c:v>
                </c:pt>
                <c:pt idx="782">
                  <c:v>38108</c:v>
                </c:pt>
                <c:pt idx="783">
                  <c:v>29956</c:v>
                </c:pt>
                <c:pt idx="784">
                  <c:v>37686</c:v>
                </c:pt>
                <c:pt idx="785">
                  <c:v>43258</c:v>
                </c:pt>
                <c:pt idx="786">
                  <c:v>17998</c:v>
                </c:pt>
                <c:pt idx="787">
                  <c:v>30619</c:v>
                </c:pt>
                <c:pt idx="788">
                  <c:v>21127</c:v>
                </c:pt>
                <c:pt idx="789">
                  <c:v>24660</c:v>
                </c:pt>
                <c:pt idx="790">
                  <c:v>23028</c:v>
                </c:pt>
                <c:pt idx="791">
                  <c:v>25903</c:v>
                </c:pt>
                <c:pt idx="792">
                  <c:v>30544</c:v>
                </c:pt>
                <c:pt idx="793">
                  <c:v>20012</c:v>
                </c:pt>
                <c:pt idx="794">
                  <c:v>23667</c:v>
                </c:pt>
                <c:pt idx="795">
                  <c:v>16921</c:v>
                </c:pt>
                <c:pt idx="796">
                  <c:v>56456</c:v>
                </c:pt>
                <c:pt idx="797">
                  <c:v>21170</c:v>
                </c:pt>
                <c:pt idx="798">
                  <c:v>40835</c:v>
                </c:pt>
                <c:pt idx="799">
                  <c:v>37939</c:v>
                </c:pt>
                <c:pt idx="800">
                  <c:v>21883</c:v>
                </c:pt>
                <c:pt idx="801">
                  <c:v>26527</c:v>
                </c:pt>
                <c:pt idx="802">
                  <c:v>25556</c:v>
                </c:pt>
                <c:pt idx="803">
                  <c:v>17903</c:v>
                </c:pt>
                <c:pt idx="804">
                  <c:v>32685</c:v>
                </c:pt>
                <c:pt idx="805">
                  <c:v>30720</c:v>
                </c:pt>
                <c:pt idx="806">
                  <c:v>29961</c:v>
                </c:pt>
                <c:pt idx="807">
                  <c:v>17515</c:v>
                </c:pt>
                <c:pt idx="808">
                  <c:v>22416</c:v>
                </c:pt>
                <c:pt idx="809">
                  <c:v>25278</c:v>
                </c:pt>
                <c:pt idx="810">
                  <c:v>22189</c:v>
                </c:pt>
                <c:pt idx="811">
                  <c:v>39584</c:v>
                </c:pt>
                <c:pt idx="812">
                  <c:v>37891</c:v>
                </c:pt>
                <c:pt idx="813">
                  <c:v>40331</c:v>
                </c:pt>
                <c:pt idx="814">
                  <c:v>24072</c:v>
                </c:pt>
                <c:pt idx="815">
                  <c:v>38225</c:v>
                </c:pt>
                <c:pt idx="816">
                  <c:v>46658</c:v>
                </c:pt>
                <c:pt idx="817">
                  <c:v>44148</c:v>
                </c:pt>
                <c:pt idx="818">
                  <c:v>27187</c:v>
                </c:pt>
                <c:pt idx="819">
                  <c:v>27730</c:v>
                </c:pt>
                <c:pt idx="820">
                  <c:v>28675</c:v>
                </c:pt>
                <c:pt idx="821">
                  <c:v>15059</c:v>
                </c:pt>
                <c:pt idx="822">
                  <c:v>43746</c:v>
                </c:pt>
                <c:pt idx="823">
                  <c:v>44408</c:v>
                </c:pt>
                <c:pt idx="824">
                  <c:v>23168</c:v>
                </c:pt>
                <c:pt idx="825">
                  <c:v>31301</c:v>
                </c:pt>
                <c:pt idx="826">
                  <c:v>29338</c:v>
                </c:pt>
                <c:pt idx="827">
                  <c:v>29132</c:v>
                </c:pt>
                <c:pt idx="828">
                  <c:v>17874</c:v>
                </c:pt>
                <c:pt idx="829">
                  <c:v>29619</c:v>
                </c:pt>
                <c:pt idx="830">
                  <c:v>37544</c:v>
                </c:pt>
                <c:pt idx="831">
                  <c:v>22562</c:v>
                </c:pt>
                <c:pt idx="832">
                  <c:v>25679</c:v>
                </c:pt>
                <c:pt idx="833">
                  <c:v>22993</c:v>
                </c:pt>
                <c:pt idx="834">
                  <c:v>22127</c:v>
                </c:pt>
                <c:pt idx="835">
                  <c:v>16412</c:v>
                </c:pt>
                <c:pt idx="836">
                  <c:v>25602</c:v>
                </c:pt>
                <c:pt idx="837">
                  <c:v>44692</c:v>
                </c:pt>
                <c:pt idx="838">
                  <c:v>24861</c:v>
                </c:pt>
                <c:pt idx="839">
                  <c:v>26133</c:v>
                </c:pt>
                <c:pt idx="840">
                  <c:v>25880</c:v>
                </c:pt>
                <c:pt idx="841">
                  <c:v>24548</c:v>
                </c:pt>
                <c:pt idx="842">
                  <c:v>16826</c:v>
                </c:pt>
                <c:pt idx="843">
                  <c:v>20005</c:v>
                </c:pt>
                <c:pt idx="844">
                  <c:v>46981</c:v>
                </c:pt>
                <c:pt idx="845">
                  <c:v>42210</c:v>
                </c:pt>
                <c:pt idx="846">
                  <c:v>40277</c:v>
                </c:pt>
                <c:pt idx="847">
                  <c:v>44084</c:v>
                </c:pt>
                <c:pt idx="848">
                  <c:v>36811</c:v>
                </c:pt>
                <c:pt idx="849">
                  <c:v>22492</c:v>
                </c:pt>
                <c:pt idx="850">
                  <c:v>42039</c:v>
                </c:pt>
                <c:pt idx="851">
                  <c:v>58481</c:v>
                </c:pt>
                <c:pt idx="852">
                  <c:v>21174</c:v>
                </c:pt>
                <c:pt idx="853">
                  <c:v>28574</c:v>
                </c:pt>
                <c:pt idx="854">
                  <c:v>27706</c:v>
                </c:pt>
                <c:pt idx="855">
                  <c:v>31840</c:v>
                </c:pt>
                <c:pt idx="856">
                  <c:v>15399</c:v>
                </c:pt>
                <c:pt idx="857">
                  <c:v>42803</c:v>
                </c:pt>
                <c:pt idx="858">
                  <c:v>32972</c:v>
                </c:pt>
                <c:pt idx="859">
                  <c:v>29393</c:v>
                </c:pt>
                <c:pt idx="860">
                  <c:v>27847</c:v>
                </c:pt>
                <c:pt idx="861">
                  <c:v>24260</c:v>
                </c:pt>
                <c:pt idx="862">
                  <c:v>23555</c:v>
                </c:pt>
                <c:pt idx="863">
                  <c:v>17035</c:v>
                </c:pt>
                <c:pt idx="864">
                  <c:v>29692</c:v>
                </c:pt>
                <c:pt idx="865">
                  <c:v>27964</c:v>
                </c:pt>
                <c:pt idx="866">
                  <c:v>23517</c:v>
                </c:pt>
                <c:pt idx="867">
                  <c:v>30608</c:v>
                </c:pt>
                <c:pt idx="868">
                  <c:v>30114</c:v>
                </c:pt>
                <c:pt idx="869">
                  <c:v>33612</c:v>
                </c:pt>
                <c:pt idx="870">
                  <c:v>16814</c:v>
                </c:pt>
                <c:pt idx="871">
                  <c:v>31090</c:v>
                </c:pt>
                <c:pt idx="872">
                  <c:v>31951</c:v>
                </c:pt>
                <c:pt idx="873">
                  <c:v>38790</c:v>
                </c:pt>
                <c:pt idx="874">
                  <c:v>42871</c:v>
                </c:pt>
                <c:pt idx="875">
                  <c:v>38676</c:v>
                </c:pt>
                <c:pt idx="876">
                  <c:v>35361</c:v>
                </c:pt>
                <c:pt idx="877">
                  <c:v>22837</c:v>
                </c:pt>
                <c:pt idx="878">
                  <c:v>39011</c:v>
                </c:pt>
                <c:pt idx="879">
                  <c:v>52789</c:v>
                </c:pt>
                <c:pt idx="880">
                  <c:v>22378</c:v>
                </c:pt>
                <c:pt idx="881">
                  <c:v>25159</c:v>
                </c:pt>
                <c:pt idx="882">
                  <c:v>34002</c:v>
                </c:pt>
                <c:pt idx="883">
                  <c:v>31367</c:v>
                </c:pt>
                <c:pt idx="884">
                  <c:v>15225</c:v>
                </c:pt>
                <c:pt idx="885">
                  <c:v>37795</c:v>
                </c:pt>
                <c:pt idx="886">
                  <c:v>35557</c:v>
                </c:pt>
                <c:pt idx="887">
                  <c:v>27700</c:v>
                </c:pt>
                <c:pt idx="888">
                  <c:v>34499</c:v>
                </c:pt>
                <c:pt idx="889">
                  <c:v>37153</c:v>
                </c:pt>
                <c:pt idx="890">
                  <c:v>37156</c:v>
                </c:pt>
                <c:pt idx="891">
                  <c:v>17550</c:v>
                </c:pt>
                <c:pt idx="892">
                  <c:v>35320</c:v>
                </c:pt>
                <c:pt idx="893">
                  <c:v>37089</c:v>
                </c:pt>
                <c:pt idx="894">
                  <c:v>22260</c:v>
                </c:pt>
                <c:pt idx="895">
                  <c:v>26613</c:v>
                </c:pt>
                <c:pt idx="896">
                  <c:v>26507</c:v>
                </c:pt>
                <c:pt idx="897">
                  <c:v>26686</c:v>
                </c:pt>
                <c:pt idx="898">
                  <c:v>15139</c:v>
                </c:pt>
                <c:pt idx="899">
                  <c:v>35125</c:v>
                </c:pt>
                <c:pt idx="900">
                  <c:v>36968</c:v>
                </c:pt>
                <c:pt idx="901">
                  <c:v>37809</c:v>
                </c:pt>
                <c:pt idx="902">
                  <c:v>35807</c:v>
                </c:pt>
                <c:pt idx="903">
                  <c:v>33218</c:v>
                </c:pt>
                <c:pt idx="904">
                  <c:v>31623</c:v>
                </c:pt>
                <c:pt idx="905">
                  <c:v>21849</c:v>
                </c:pt>
                <c:pt idx="906">
                  <c:v>44926</c:v>
                </c:pt>
                <c:pt idx="907">
                  <c:v>67765</c:v>
                </c:pt>
                <c:pt idx="908">
                  <c:v>23386</c:v>
                </c:pt>
                <c:pt idx="909">
                  <c:v>36458</c:v>
                </c:pt>
                <c:pt idx="910">
                  <c:v>43496</c:v>
                </c:pt>
                <c:pt idx="911">
                  <c:v>50696</c:v>
                </c:pt>
                <c:pt idx="912">
                  <c:v>15167</c:v>
                </c:pt>
                <c:pt idx="913">
                  <c:v>35475</c:v>
                </c:pt>
                <c:pt idx="914">
                  <c:v>34942</c:v>
                </c:pt>
                <c:pt idx="915">
                  <c:v>26663</c:v>
                </c:pt>
                <c:pt idx="916">
                  <c:v>31818</c:v>
                </c:pt>
                <c:pt idx="917">
                  <c:v>33384</c:v>
                </c:pt>
                <c:pt idx="918">
                  <c:v>35168</c:v>
                </c:pt>
                <c:pt idx="919">
                  <c:v>17748</c:v>
                </c:pt>
                <c:pt idx="920">
                  <c:v>25452</c:v>
                </c:pt>
                <c:pt idx="921">
                  <c:v>46983</c:v>
                </c:pt>
                <c:pt idx="922">
                  <c:v>40805</c:v>
                </c:pt>
                <c:pt idx="923">
                  <c:v>40859</c:v>
                </c:pt>
                <c:pt idx="924">
                  <c:v>37030</c:v>
                </c:pt>
                <c:pt idx="925">
                  <c:v>34282</c:v>
                </c:pt>
                <c:pt idx="926">
                  <c:v>34448</c:v>
                </c:pt>
                <c:pt idx="927">
                  <c:v>44390</c:v>
                </c:pt>
                <c:pt idx="928">
                  <c:v>23049</c:v>
                </c:pt>
                <c:pt idx="929">
                  <c:v>35468</c:v>
                </c:pt>
                <c:pt idx="930">
                  <c:v>32162</c:v>
                </c:pt>
                <c:pt idx="931">
                  <c:v>32040</c:v>
                </c:pt>
                <c:pt idx="932">
                  <c:v>26807</c:v>
                </c:pt>
                <c:pt idx="933">
                  <c:v>21101</c:v>
                </c:pt>
                <c:pt idx="934">
                  <c:v>41727</c:v>
                </c:pt>
                <c:pt idx="935">
                  <c:v>48907</c:v>
                </c:pt>
                <c:pt idx="936">
                  <c:v>23936</c:v>
                </c:pt>
                <c:pt idx="937">
                  <c:v>27249</c:v>
                </c:pt>
                <c:pt idx="938">
                  <c:v>24008</c:v>
                </c:pt>
                <c:pt idx="939">
                  <c:v>40097</c:v>
                </c:pt>
                <c:pt idx="940">
                  <c:v>16847</c:v>
                </c:pt>
                <c:pt idx="941">
                  <c:v>25885</c:v>
                </c:pt>
                <c:pt idx="942">
                  <c:v>38180</c:v>
                </c:pt>
                <c:pt idx="943">
                  <c:v>24121</c:v>
                </c:pt>
                <c:pt idx="944">
                  <c:v>29610</c:v>
                </c:pt>
                <c:pt idx="945">
                  <c:v>23779</c:v>
                </c:pt>
                <c:pt idx="946">
                  <c:v>23310</c:v>
                </c:pt>
                <c:pt idx="947">
                  <c:v>16434</c:v>
                </c:pt>
                <c:pt idx="948">
                  <c:v>25862</c:v>
                </c:pt>
                <c:pt idx="949">
                  <c:v>24917</c:v>
                </c:pt>
                <c:pt idx="950">
                  <c:v>26034</c:v>
                </c:pt>
                <c:pt idx="951">
                  <c:v>33296</c:v>
                </c:pt>
                <c:pt idx="952">
                  <c:v>29444</c:v>
                </c:pt>
                <c:pt idx="953">
                  <c:v>30196</c:v>
                </c:pt>
                <c:pt idx="954">
                  <c:v>15388</c:v>
                </c:pt>
                <c:pt idx="955">
                  <c:v>33530</c:v>
                </c:pt>
                <c:pt idx="956">
                  <c:v>32158</c:v>
                </c:pt>
                <c:pt idx="957">
                  <c:v>21992</c:v>
                </c:pt>
                <c:pt idx="958">
                  <c:v>52696</c:v>
                </c:pt>
                <c:pt idx="959">
                  <c:v>40543</c:v>
                </c:pt>
                <c:pt idx="960">
                  <c:v>41002</c:v>
                </c:pt>
                <c:pt idx="961">
                  <c:v>22029</c:v>
                </c:pt>
                <c:pt idx="962">
                  <c:v>40986</c:v>
                </c:pt>
                <c:pt idx="963">
                  <c:v>51856</c:v>
                </c:pt>
                <c:pt idx="964">
                  <c:v>36265</c:v>
                </c:pt>
                <c:pt idx="965">
                  <c:v>45424</c:v>
                </c:pt>
                <c:pt idx="966">
                  <c:v>39823</c:v>
                </c:pt>
                <c:pt idx="967">
                  <c:v>42995</c:v>
                </c:pt>
                <c:pt idx="968">
                  <c:v>16128</c:v>
                </c:pt>
                <c:pt idx="969">
                  <c:v>28608</c:v>
                </c:pt>
                <c:pt idx="970">
                  <c:v>36327</c:v>
                </c:pt>
                <c:pt idx="971">
                  <c:v>27295</c:v>
                </c:pt>
                <c:pt idx="972">
                  <c:v>52476</c:v>
                </c:pt>
                <c:pt idx="973">
                  <c:v>27937</c:v>
                </c:pt>
                <c:pt idx="974">
                  <c:v>28456</c:v>
                </c:pt>
                <c:pt idx="975">
                  <c:v>17434</c:v>
                </c:pt>
                <c:pt idx="976">
                  <c:v>40778</c:v>
                </c:pt>
                <c:pt idx="977">
                  <c:v>38243</c:v>
                </c:pt>
                <c:pt idx="978">
                  <c:v>22569</c:v>
                </c:pt>
                <c:pt idx="979">
                  <c:v>28289</c:v>
                </c:pt>
                <c:pt idx="980">
                  <c:v>38528</c:v>
                </c:pt>
                <c:pt idx="981">
                  <c:v>35902</c:v>
                </c:pt>
                <c:pt idx="982">
                  <c:v>16265</c:v>
                </c:pt>
                <c:pt idx="983">
                  <c:v>30944</c:v>
                </c:pt>
                <c:pt idx="984">
                  <c:v>33975</c:v>
                </c:pt>
                <c:pt idx="985">
                  <c:v>23098</c:v>
                </c:pt>
                <c:pt idx="986">
                  <c:v>32869</c:v>
                </c:pt>
                <c:pt idx="987">
                  <c:v>37104</c:v>
                </c:pt>
                <c:pt idx="988">
                  <c:v>35294</c:v>
                </c:pt>
                <c:pt idx="989">
                  <c:v>17655</c:v>
                </c:pt>
                <c:pt idx="990">
                  <c:v>58406</c:v>
                </c:pt>
                <c:pt idx="991">
                  <c:v>57898</c:v>
                </c:pt>
                <c:pt idx="992">
                  <c:v>23874</c:v>
                </c:pt>
                <c:pt idx="993">
                  <c:v>27260</c:v>
                </c:pt>
                <c:pt idx="994">
                  <c:v>48788</c:v>
                </c:pt>
                <c:pt idx="995">
                  <c:v>43181</c:v>
                </c:pt>
                <c:pt idx="996">
                  <c:v>23138</c:v>
                </c:pt>
                <c:pt idx="997">
                  <c:v>40349</c:v>
                </c:pt>
                <c:pt idx="998">
                  <c:v>48903</c:v>
                </c:pt>
                <c:pt idx="999">
                  <c:v>34945</c:v>
                </c:pt>
                <c:pt idx="1000">
                  <c:v>55261</c:v>
                </c:pt>
                <c:pt idx="1001">
                  <c:v>29630</c:v>
                </c:pt>
                <c:pt idx="1002">
                  <c:v>31048</c:v>
                </c:pt>
                <c:pt idx="1003">
                  <c:v>15951</c:v>
                </c:pt>
                <c:pt idx="1004">
                  <c:v>39037</c:v>
                </c:pt>
                <c:pt idx="1005">
                  <c:v>40604</c:v>
                </c:pt>
                <c:pt idx="1006">
                  <c:v>20899</c:v>
                </c:pt>
                <c:pt idx="1007">
                  <c:v>50352</c:v>
                </c:pt>
                <c:pt idx="1008">
                  <c:v>39107</c:v>
                </c:pt>
                <c:pt idx="1009">
                  <c:v>40264</c:v>
                </c:pt>
                <c:pt idx="1010">
                  <c:v>15836</c:v>
                </c:pt>
                <c:pt idx="1011">
                  <c:v>42795</c:v>
                </c:pt>
                <c:pt idx="1012">
                  <c:v>51690</c:v>
                </c:pt>
                <c:pt idx="1013">
                  <c:v>15890</c:v>
                </c:pt>
                <c:pt idx="1014">
                  <c:v>38618</c:v>
                </c:pt>
                <c:pt idx="1015">
                  <c:v>25371</c:v>
                </c:pt>
                <c:pt idx="1016">
                  <c:v>24721</c:v>
                </c:pt>
                <c:pt idx="1017">
                  <c:v>15205</c:v>
                </c:pt>
                <c:pt idx="1018">
                  <c:v>31733</c:v>
                </c:pt>
                <c:pt idx="1019">
                  <c:v>34629</c:v>
                </c:pt>
                <c:pt idx="1020">
                  <c:v>13818</c:v>
                </c:pt>
                <c:pt idx="1021">
                  <c:v>28245</c:v>
                </c:pt>
                <c:pt idx="1022">
                  <c:v>61026</c:v>
                </c:pt>
                <c:pt idx="1023">
                  <c:v>46888</c:v>
                </c:pt>
                <c:pt idx="1024">
                  <c:v>18676</c:v>
                </c:pt>
                <c:pt idx="1025">
                  <c:v>30349</c:v>
                </c:pt>
                <c:pt idx="1026">
                  <c:v>36302</c:v>
                </c:pt>
                <c:pt idx="1027">
                  <c:v>28788</c:v>
                </c:pt>
                <c:pt idx="1028">
                  <c:v>70551</c:v>
                </c:pt>
                <c:pt idx="1029">
                  <c:v>46095</c:v>
                </c:pt>
                <c:pt idx="1030">
                  <c:v>30547</c:v>
                </c:pt>
                <c:pt idx="1031">
                  <c:v>15985</c:v>
                </c:pt>
                <c:pt idx="1032">
                  <c:v>28019</c:v>
                </c:pt>
                <c:pt idx="1033">
                  <c:v>29683</c:v>
                </c:pt>
                <c:pt idx="1034">
                  <c:v>21095</c:v>
                </c:pt>
                <c:pt idx="1035">
                  <c:v>29899</c:v>
                </c:pt>
                <c:pt idx="1036">
                  <c:v>37702</c:v>
                </c:pt>
                <c:pt idx="1037">
                  <c:v>34436</c:v>
                </c:pt>
                <c:pt idx="1038">
                  <c:v>16111</c:v>
                </c:pt>
                <c:pt idx="1039">
                  <c:v>59342</c:v>
                </c:pt>
                <c:pt idx="1040">
                  <c:v>49998</c:v>
                </c:pt>
                <c:pt idx="1041" formatCode="General">
                  <c:v>0</c:v>
                </c:pt>
                <c:pt idx="1042" formatCode="General">
                  <c:v>0</c:v>
                </c:pt>
                <c:pt idx="1043">
                  <c:v>29292</c:v>
                </c:pt>
                <c:pt idx="1044" formatCode="General">
                  <c:v>0</c:v>
                </c:pt>
                <c:pt idx="1045">
                  <c:v>18240</c:v>
                </c:pt>
                <c:pt idx="1046">
                  <c:v>33012</c:v>
                </c:pt>
                <c:pt idx="1047">
                  <c:v>31994</c:v>
                </c:pt>
                <c:pt idx="1048">
                  <c:v>22391</c:v>
                </c:pt>
                <c:pt idx="1049">
                  <c:v>35755</c:v>
                </c:pt>
                <c:pt idx="1050">
                  <c:v>32856</c:v>
                </c:pt>
                <c:pt idx="1051">
                  <c:v>62074</c:v>
                </c:pt>
                <c:pt idx="1052">
                  <c:v>19418</c:v>
                </c:pt>
                <c:pt idx="1053">
                  <c:v>56302</c:v>
                </c:pt>
                <c:pt idx="1054">
                  <c:v>61591</c:v>
                </c:pt>
                <c:pt idx="1055">
                  <c:v>34827</c:v>
                </c:pt>
                <c:pt idx="1056">
                  <c:v>51708</c:v>
                </c:pt>
                <c:pt idx="1057">
                  <c:v>47733</c:v>
                </c:pt>
                <c:pt idx="1058">
                  <c:v>27818</c:v>
                </c:pt>
                <c:pt idx="1059">
                  <c:v>15852</c:v>
                </c:pt>
                <c:pt idx="1060">
                  <c:v>30407</c:v>
                </c:pt>
                <c:pt idx="1061">
                  <c:v>33722</c:v>
                </c:pt>
                <c:pt idx="1062">
                  <c:v>21811</c:v>
                </c:pt>
                <c:pt idx="1063">
                  <c:v>42689</c:v>
                </c:pt>
                <c:pt idx="1064">
                  <c:v>29802</c:v>
                </c:pt>
                <c:pt idx="1065">
                  <c:v>15957</c:v>
                </c:pt>
                <c:pt idx="1066">
                  <c:v>32437</c:v>
                </c:pt>
                <c:pt idx="1067">
                  <c:v>33895</c:v>
                </c:pt>
                <c:pt idx="1068">
                  <c:v>22785</c:v>
                </c:pt>
                <c:pt idx="1069">
                  <c:v>68347</c:v>
                </c:pt>
                <c:pt idx="1070">
                  <c:v>48940</c:v>
                </c:pt>
                <c:pt idx="1071">
                  <c:v>50763</c:v>
                </c:pt>
                <c:pt idx="1072">
                  <c:v>17354</c:v>
                </c:pt>
                <c:pt idx="1073">
                  <c:v>45183</c:v>
                </c:pt>
                <c:pt idx="1074">
                  <c:v>40453</c:v>
                </c:pt>
                <c:pt idx="1075">
                  <c:v>23099</c:v>
                </c:pt>
                <c:pt idx="1076">
                  <c:v>52501</c:v>
                </c:pt>
                <c:pt idx="1077">
                  <c:v>50813</c:v>
                </c:pt>
                <c:pt idx="1078">
                  <c:v>58175</c:v>
                </c:pt>
                <c:pt idx="1079">
                  <c:v>20655</c:v>
                </c:pt>
                <c:pt idx="1080">
                  <c:v>36316</c:v>
                </c:pt>
                <c:pt idx="1081">
                  <c:v>40461</c:v>
                </c:pt>
                <c:pt idx="1082">
                  <c:v>43614</c:v>
                </c:pt>
                <c:pt idx="1083">
                  <c:v>33132</c:v>
                </c:pt>
                <c:pt idx="1084">
                  <c:v>38279</c:v>
                </c:pt>
                <c:pt idx="1085">
                  <c:v>24181</c:v>
                </c:pt>
                <c:pt idx="1086">
                  <c:v>25896</c:v>
                </c:pt>
                <c:pt idx="1087">
                  <c:v>25522</c:v>
                </c:pt>
                <c:pt idx="1088">
                  <c:v>26649</c:v>
                </c:pt>
                <c:pt idx="1089">
                  <c:v>26870</c:v>
                </c:pt>
                <c:pt idx="1090">
                  <c:v>27509</c:v>
                </c:pt>
                <c:pt idx="1091">
                  <c:v>43149</c:v>
                </c:pt>
                <c:pt idx="1092">
                  <c:v>39359</c:v>
                </c:pt>
                <c:pt idx="1093">
                  <c:v>16094</c:v>
                </c:pt>
                <c:pt idx="1094">
                  <c:v>33483</c:v>
                </c:pt>
                <c:pt idx="1095">
                  <c:v>35954</c:v>
                </c:pt>
                <c:pt idx="1096">
                  <c:v>25010</c:v>
                </c:pt>
                <c:pt idx="1097">
                  <c:v>53168</c:v>
                </c:pt>
                <c:pt idx="1098">
                  <c:v>56937</c:v>
                </c:pt>
                <c:pt idx="1099">
                  <c:v>39321</c:v>
                </c:pt>
                <c:pt idx="1100">
                  <c:v>16007</c:v>
                </c:pt>
                <c:pt idx="1101" formatCode="General">
                  <c:v>0</c:v>
                </c:pt>
                <c:pt idx="1102" formatCode="General">
                  <c:v>0</c:v>
                </c:pt>
                <c:pt idx="1103">
                  <c:v>15385</c:v>
                </c:pt>
                <c:pt idx="1104">
                  <c:v>42662</c:v>
                </c:pt>
                <c:pt idx="1105">
                  <c:v>42744</c:v>
                </c:pt>
                <c:pt idx="1106">
                  <c:v>38222</c:v>
                </c:pt>
                <c:pt idx="1107">
                  <c:v>44276</c:v>
                </c:pt>
                <c:pt idx="1108">
                  <c:v>43813</c:v>
                </c:pt>
                <c:pt idx="1109">
                  <c:v>50451</c:v>
                </c:pt>
                <c:pt idx="1110">
                  <c:v>46885</c:v>
                </c:pt>
                <c:pt idx="1111">
                  <c:v>57357</c:v>
                </c:pt>
                <c:pt idx="1112">
                  <c:v>25511</c:v>
                </c:pt>
                <c:pt idx="1113">
                  <c:v>41096</c:v>
                </c:pt>
                <c:pt idx="1114">
                  <c:v>42557</c:v>
                </c:pt>
                <c:pt idx="1115">
                  <c:v>62049</c:v>
                </c:pt>
                <c:pt idx="1116">
                  <c:v>22406</c:v>
                </c:pt>
                <c:pt idx="1117">
                  <c:v>39779</c:v>
                </c:pt>
                <c:pt idx="1118">
                  <c:v>49333</c:v>
                </c:pt>
                <c:pt idx="1119">
                  <c:v>38633</c:v>
                </c:pt>
                <c:pt idx="1120">
                  <c:v>37552</c:v>
                </c:pt>
                <c:pt idx="1121">
                  <c:v>23542</c:v>
                </c:pt>
                <c:pt idx="1122">
                  <c:v>36653</c:v>
                </c:pt>
                <c:pt idx="1123">
                  <c:v>35682</c:v>
                </c:pt>
                <c:pt idx="1124">
                  <c:v>25057</c:v>
                </c:pt>
                <c:pt idx="1125">
                  <c:v>64862</c:v>
                </c:pt>
                <c:pt idx="1126">
                  <c:v>41945</c:v>
                </c:pt>
                <c:pt idx="1127">
                  <c:v>14936</c:v>
                </c:pt>
                <c:pt idx="1128">
                  <c:v>43721</c:v>
                </c:pt>
                <c:pt idx="1129">
                  <c:v>57483</c:v>
                </c:pt>
                <c:pt idx="1130">
                  <c:v>56938</c:v>
                </c:pt>
                <c:pt idx="1131">
                  <c:v>48344</c:v>
                </c:pt>
                <c:pt idx="1132">
                  <c:v>67486</c:v>
                </c:pt>
                <c:pt idx="1133">
                  <c:v>65337</c:v>
                </c:pt>
                <c:pt idx="1134">
                  <c:v>58969</c:v>
                </c:pt>
                <c:pt idx="1135">
                  <c:v>39486</c:v>
                </c:pt>
                <c:pt idx="1136">
                  <c:v>50418</c:v>
                </c:pt>
                <c:pt idx="1137">
                  <c:v>46547</c:v>
                </c:pt>
                <c:pt idx="1138">
                  <c:v>34911</c:v>
                </c:pt>
                <c:pt idx="1139">
                  <c:v>18096</c:v>
                </c:pt>
                <c:pt idx="1140">
                  <c:v>35469</c:v>
                </c:pt>
                <c:pt idx="1141">
                  <c:v>32019</c:v>
                </c:pt>
                <c:pt idx="1142">
                  <c:v>39070</c:v>
                </c:pt>
                <c:pt idx="1143">
                  <c:v>23630</c:v>
                </c:pt>
                <c:pt idx="1144">
                  <c:v>40905</c:v>
                </c:pt>
                <c:pt idx="1145">
                  <c:v>39274</c:v>
                </c:pt>
                <c:pt idx="1146">
                  <c:v>42691</c:v>
                </c:pt>
                <c:pt idx="1147">
                  <c:v>45776</c:v>
                </c:pt>
                <c:pt idx="1148">
                  <c:v>41697</c:v>
                </c:pt>
                <c:pt idx="1149">
                  <c:v>26029</c:v>
                </c:pt>
                <c:pt idx="1150">
                  <c:v>29631</c:v>
                </c:pt>
                <c:pt idx="1151">
                  <c:v>13689</c:v>
                </c:pt>
                <c:pt idx="1152">
                  <c:v>42327</c:v>
                </c:pt>
                <c:pt idx="1153">
                  <c:v>59522</c:v>
                </c:pt>
                <c:pt idx="1154">
                  <c:v>51332</c:v>
                </c:pt>
                <c:pt idx="1155">
                  <c:v>39752</c:v>
                </c:pt>
                <c:pt idx="1156">
                  <c:v>40887</c:v>
                </c:pt>
                <c:pt idx="1157">
                  <c:v>22494</c:v>
                </c:pt>
                <c:pt idx="1158">
                  <c:v>33278</c:v>
                </c:pt>
                <c:pt idx="1159">
                  <c:v>38829</c:v>
                </c:pt>
                <c:pt idx="1160">
                  <c:v>15054</c:v>
                </c:pt>
                <c:pt idx="1161">
                  <c:v>45678</c:v>
                </c:pt>
                <c:pt idx="1162">
                  <c:v>40258</c:v>
                </c:pt>
                <c:pt idx="1163">
                  <c:v>44664</c:v>
                </c:pt>
                <c:pt idx="1164" formatCode="General">
                  <c:v>0</c:v>
                </c:pt>
                <c:pt idx="1165">
                  <c:v>40586</c:v>
                </c:pt>
                <c:pt idx="1166">
                  <c:v>44196</c:v>
                </c:pt>
                <c:pt idx="1167">
                  <c:v>42381</c:v>
                </c:pt>
                <c:pt idx="1168">
                  <c:v>42716</c:v>
                </c:pt>
                <c:pt idx="1169">
                  <c:v>14157</c:v>
                </c:pt>
                <c:pt idx="1170">
                  <c:v>37322</c:v>
                </c:pt>
                <c:pt idx="1171">
                  <c:v>55500</c:v>
                </c:pt>
                <c:pt idx="1172">
                  <c:v>61400</c:v>
                </c:pt>
                <c:pt idx="1173">
                  <c:v>58350</c:v>
                </c:pt>
                <c:pt idx="1174">
                  <c:v>68763</c:v>
                </c:pt>
                <c:pt idx="1175">
                  <c:v>26254</c:v>
                </c:pt>
                <c:pt idx="1176">
                  <c:v>68063</c:v>
                </c:pt>
                <c:pt idx="1177">
                  <c:v>49043</c:v>
                </c:pt>
                <c:pt idx="1178">
                  <c:v>28505</c:v>
                </c:pt>
                <c:pt idx="1179">
                  <c:v>22548</c:v>
                </c:pt>
                <c:pt idx="1180">
                  <c:v>15001</c:v>
                </c:pt>
                <c:pt idx="1181">
                  <c:v>45313</c:v>
                </c:pt>
                <c:pt idx="1182">
                  <c:v>42482</c:v>
                </c:pt>
                <c:pt idx="1183">
                  <c:v>22564</c:v>
                </c:pt>
                <c:pt idx="1184">
                  <c:v>42543</c:v>
                </c:pt>
                <c:pt idx="1185">
                  <c:v>33623</c:v>
                </c:pt>
                <c:pt idx="1186">
                  <c:v>57464</c:v>
                </c:pt>
                <c:pt idx="1187">
                  <c:v>37055</c:v>
                </c:pt>
                <c:pt idx="1188">
                  <c:v>30438</c:v>
                </c:pt>
                <c:pt idx="1189">
                  <c:v>32598</c:v>
                </c:pt>
                <c:pt idx="1190">
                  <c:v>15956</c:v>
                </c:pt>
                <c:pt idx="1191">
                  <c:v>24729</c:v>
                </c:pt>
                <c:pt idx="1192">
                  <c:v>65471</c:v>
                </c:pt>
                <c:pt idx="1193">
                  <c:v>35559</c:v>
                </c:pt>
                <c:pt idx="1194">
                  <c:v>23914</c:v>
                </c:pt>
                <c:pt idx="1195">
                  <c:v>44073</c:v>
                </c:pt>
                <c:pt idx="1196">
                  <c:v>32966</c:v>
                </c:pt>
                <c:pt idx="1197">
                  <c:v>24848</c:v>
                </c:pt>
                <c:pt idx="1198">
                  <c:v>13661</c:v>
                </c:pt>
                <c:pt idx="1199">
                  <c:v>40070</c:v>
                </c:pt>
                <c:pt idx="1200">
                  <c:v>33323</c:v>
                </c:pt>
                <c:pt idx="1201">
                  <c:v>34492</c:v>
                </c:pt>
                <c:pt idx="1202">
                  <c:v>24514</c:v>
                </c:pt>
                <c:pt idx="1203">
                  <c:v>42378</c:v>
                </c:pt>
                <c:pt idx="1204">
                  <c:v>71611</c:v>
                </c:pt>
                <c:pt idx="1205">
                  <c:v>53120</c:v>
                </c:pt>
                <c:pt idx="1206">
                  <c:v>50191</c:v>
                </c:pt>
                <c:pt idx="1207">
                  <c:v>64274</c:v>
                </c:pt>
                <c:pt idx="1208">
                  <c:v>28033</c:v>
                </c:pt>
                <c:pt idx="1209">
                  <c:v>75571</c:v>
                </c:pt>
                <c:pt idx="1210">
                  <c:v>55564</c:v>
                </c:pt>
                <c:pt idx="1211">
                  <c:v>22243</c:v>
                </c:pt>
                <c:pt idx="1212">
                  <c:v>26846</c:v>
                </c:pt>
                <c:pt idx="1213">
                  <c:v>44667</c:v>
                </c:pt>
                <c:pt idx="1214">
                  <c:v>32951</c:v>
                </c:pt>
                <c:pt idx="1215">
                  <c:v>47561</c:v>
                </c:pt>
                <c:pt idx="1216">
                  <c:v>68283</c:v>
                </c:pt>
                <c:pt idx="1217">
                  <c:v>23674</c:v>
                </c:pt>
                <c:pt idx="1218">
                  <c:v>25203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86C-464D-93DC-70D1A729E1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7742952"/>
        <c:axId val="457742560"/>
      </c:lineChart>
      <c:dateAx>
        <c:axId val="45774804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7745696"/>
        <c:crosses val="autoZero"/>
        <c:auto val="1"/>
        <c:lblOffset val="100"/>
        <c:baseTimeUnit val="days"/>
      </c:dateAx>
      <c:valAx>
        <c:axId val="457745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7748048"/>
        <c:crosses val="autoZero"/>
        <c:crossBetween val="between"/>
      </c:valAx>
      <c:valAx>
        <c:axId val="457742560"/>
        <c:scaling>
          <c:orientation val="minMax"/>
        </c:scaling>
        <c:delete val="0"/>
        <c:axPos val="r"/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7742952"/>
        <c:crosses val="max"/>
        <c:crossBetween val="between"/>
      </c:valAx>
      <c:dateAx>
        <c:axId val="457742952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457742560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Chỉ</a:t>
            </a:r>
            <a:r>
              <a:rPr lang="en-US" baseline="0"/>
              <a:t> số PayingRate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'[Data KPI 2015 - 2018.xlsx]Sheet3'!$A$5</c:f>
              <c:strCache>
                <c:ptCount val="1"/>
                <c:pt idx="0">
                  <c:v>NPU1/N1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'[Data KPI 2015 - 2018.xlsx]Sheet3'!$B$4:$ATX$4</c:f>
              <c:numCache>
                <c:formatCode>m/d/yyyy</c:formatCode>
                <c:ptCount val="1219"/>
                <c:pt idx="0">
                  <c:v>42014</c:v>
                </c:pt>
                <c:pt idx="1">
                  <c:v>42015</c:v>
                </c:pt>
                <c:pt idx="2">
                  <c:v>42016</c:v>
                </c:pt>
                <c:pt idx="3">
                  <c:v>42017</c:v>
                </c:pt>
                <c:pt idx="4">
                  <c:v>42018</c:v>
                </c:pt>
                <c:pt idx="5">
                  <c:v>42019</c:v>
                </c:pt>
                <c:pt idx="6">
                  <c:v>42020</c:v>
                </c:pt>
                <c:pt idx="7">
                  <c:v>42021</c:v>
                </c:pt>
                <c:pt idx="8">
                  <c:v>42022</c:v>
                </c:pt>
                <c:pt idx="9">
                  <c:v>42023</c:v>
                </c:pt>
                <c:pt idx="10">
                  <c:v>42024</c:v>
                </c:pt>
                <c:pt idx="11">
                  <c:v>42025</c:v>
                </c:pt>
                <c:pt idx="12">
                  <c:v>42026</c:v>
                </c:pt>
                <c:pt idx="13">
                  <c:v>42027</c:v>
                </c:pt>
                <c:pt idx="14">
                  <c:v>42028</c:v>
                </c:pt>
                <c:pt idx="15">
                  <c:v>42029</c:v>
                </c:pt>
                <c:pt idx="16">
                  <c:v>42030</c:v>
                </c:pt>
                <c:pt idx="17">
                  <c:v>42031</c:v>
                </c:pt>
                <c:pt idx="18">
                  <c:v>42032</c:v>
                </c:pt>
                <c:pt idx="19">
                  <c:v>42033</c:v>
                </c:pt>
                <c:pt idx="20">
                  <c:v>42034</c:v>
                </c:pt>
                <c:pt idx="21">
                  <c:v>42035</c:v>
                </c:pt>
                <c:pt idx="22">
                  <c:v>42036</c:v>
                </c:pt>
                <c:pt idx="23">
                  <c:v>42037</c:v>
                </c:pt>
                <c:pt idx="24">
                  <c:v>42038</c:v>
                </c:pt>
                <c:pt idx="25">
                  <c:v>42039</c:v>
                </c:pt>
                <c:pt idx="26">
                  <c:v>42040</c:v>
                </c:pt>
                <c:pt idx="27">
                  <c:v>42041</c:v>
                </c:pt>
                <c:pt idx="28">
                  <c:v>42042</c:v>
                </c:pt>
                <c:pt idx="29">
                  <c:v>42043</c:v>
                </c:pt>
                <c:pt idx="30">
                  <c:v>42044</c:v>
                </c:pt>
                <c:pt idx="31">
                  <c:v>42045</c:v>
                </c:pt>
                <c:pt idx="32">
                  <c:v>42046</c:v>
                </c:pt>
                <c:pt idx="33">
                  <c:v>42047</c:v>
                </c:pt>
                <c:pt idx="34">
                  <c:v>42048</c:v>
                </c:pt>
                <c:pt idx="35">
                  <c:v>42049</c:v>
                </c:pt>
                <c:pt idx="36">
                  <c:v>42050</c:v>
                </c:pt>
                <c:pt idx="37">
                  <c:v>42051</c:v>
                </c:pt>
                <c:pt idx="38">
                  <c:v>42052</c:v>
                </c:pt>
                <c:pt idx="39">
                  <c:v>42053</c:v>
                </c:pt>
                <c:pt idx="40">
                  <c:v>42054</c:v>
                </c:pt>
                <c:pt idx="41">
                  <c:v>42055</c:v>
                </c:pt>
                <c:pt idx="42">
                  <c:v>42056</c:v>
                </c:pt>
                <c:pt idx="43">
                  <c:v>42057</c:v>
                </c:pt>
                <c:pt idx="44">
                  <c:v>42058</c:v>
                </c:pt>
                <c:pt idx="45">
                  <c:v>42059</c:v>
                </c:pt>
                <c:pt idx="46">
                  <c:v>42060</c:v>
                </c:pt>
                <c:pt idx="47">
                  <c:v>42061</c:v>
                </c:pt>
                <c:pt idx="48">
                  <c:v>42062</c:v>
                </c:pt>
                <c:pt idx="49">
                  <c:v>42063</c:v>
                </c:pt>
                <c:pt idx="50">
                  <c:v>42064</c:v>
                </c:pt>
                <c:pt idx="51">
                  <c:v>42065</c:v>
                </c:pt>
                <c:pt idx="52">
                  <c:v>42066</c:v>
                </c:pt>
                <c:pt idx="53">
                  <c:v>42067</c:v>
                </c:pt>
                <c:pt idx="54">
                  <c:v>42068</c:v>
                </c:pt>
                <c:pt idx="55">
                  <c:v>42069</c:v>
                </c:pt>
                <c:pt idx="56">
                  <c:v>42070</c:v>
                </c:pt>
                <c:pt idx="57">
                  <c:v>42071</c:v>
                </c:pt>
                <c:pt idx="58">
                  <c:v>42072</c:v>
                </c:pt>
                <c:pt idx="59">
                  <c:v>42073</c:v>
                </c:pt>
                <c:pt idx="60">
                  <c:v>42074</c:v>
                </c:pt>
                <c:pt idx="61">
                  <c:v>42075</c:v>
                </c:pt>
                <c:pt idx="62">
                  <c:v>42076</c:v>
                </c:pt>
                <c:pt idx="63">
                  <c:v>42077</c:v>
                </c:pt>
                <c:pt idx="64">
                  <c:v>42078</c:v>
                </c:pt>
                <c:pt idx="65">
                  <c:v>42079</c:v>
                </c:pt>
                <c:pt idx="66">
                  <c:v>42080</c:v>
                </c:pt>
                <c:pt idx="67">
                  <c:v>42081</c:v>
                </c:pt>
                <c:pt idx="68">
                  <c:v>42082</c:v>
                </c:pt>
                <c:pt idx="69">
                  <c:v>42083</c:v>
                </c:pt>
                <c:pt idx="70">
                  <c:v>42084</c:v>
                </c:pt>
                <c:pt idx="71">
                  <c:v>42085</c:v>
                </c:pt>
                <c:pt idx="72">
                  <c:v>42086</c:v>
                </c:pt>
                <c:pt idx="73">
                  <c:v>42087</c:v>
                </c:pt>
                <c:pt idx="74">
                  <c:v>42088</c:v>
                </c:pt>
                <c:pt idx="75">
                  <c:v>42089</c:v>
                </c:pt>
                <c:pt idx="76">
                  <c:v>42090</c:v>
                </c:pt>
                <c:pt idx="77">
                  <c:v>42091</c:v>
                </c:pt>
                <c:pt idx="78">
                  <c:v>42092</c:v>
                </c:pt>
                <c:pt idx="79">
                  <c:v>42093</c:v>
                </c:pt>
                <c:pt idx="80">
                  <c:v>42094</c:v>
                </c:pt>
                <c:pt idx="81">
                  <c:v>42095</c:v>
                </c:pt>
                <c:pt idx="82">
                  <c:v>42096</c:v>
                </c:pt>
                <c:pt idx="83">
                  <c:v>42097</c:v>
                </c:pt>
                <c:pt idx="84">
                  <c:v>42098</c:v>
                </c:pt>
                <c:pt idx="85">
                  <c:v>42099</c:v>
                </c:pt>
                <c:pt idx="86">
                  <c:v>42100</c:v>
                </c:pt>
                <c:pt idx="87">
                  <c:v>42101</c:v>
                </c:pt>
                <c:pt idx="88">
                  <c:v>42102</c:v>
                </c:pt>
                <c:pt idx="89">
                  <c:v>42103</c:v>
                </c:pt>
                <c:pt idx="90">
                  <c:v>42104</c:v>
                </c:pt>
                <c:pt idx="91">
                  <c:v>42105</c:v>
                </c:pt>
                <c:pt idx="92">
                  <c:v>42106</c:v>
                </c:pt>
                <c:pt idx="93">
                  <c:v>42107</c:v>
                </c:pt>
                <c:pt idx="94">
                  <c:v>42108</c:v>
                </c:pt>
                <c:pt idx="95">
                  <c:v>42109</c:v>
                </c:pt>
                <c:pt idx="96">
                  <c:v>42110</c:v>
                </c:pt>
                <c:pt idx="97">
                  <c:v>42111</c:v>
                </c:pt>
                <c:pt idx="98">
                  <c:v>42112</c:v>
                </c:pt>
                <c:pt idx="99">
                  <c:v>42113</c:v>
                </c:pt>
                <c:pt idx="100">
                  <c:v>42114</c:v>
                </c:pt>
                <c:pt idx="101">
                  <c:v>42115</c:v>
                </c:pt>
                <c:pt idx="102">
                  <c:v>42116</c:v>
                </c:pt>
                <c:pt idx="103">
                  <c:v>42117</c:v>
                </c:pt>
                <c:pt idx="104">
                  <c:v>42118</c:v>
                </c:pt>
                <c:pt idx="105">
                  <c:v>42119</c:v>
                </c:pt>
                <c:pt idx="106">
                  <c:v>42120</c:v>
                </c:pt>
                <c:pt idx="107">
                  <c:v>42121</c:v>
                </c:pt>
                <c:pt idx="108">
                  <c:v>42122</c:v>
                </c:pt>
                <c:pt idx="109">
                  <c:v>42123</c:v>
                </c:pt>
                <c:pt idx="110">
                  <c:v>42124</c:v>
                </c:pt>
                <c:pt idx="111">
                  <c:v>42125</c:v>
                </c:pt>
                <c:pt idx="112">
                  <c:v>42126</c:v>
                </c:pt>
                <c:pt idx="113">
                  <c:v>42127</c:v>
                </c:pt>
                <c:pt idx="114">
                  <c:v>42128</c:v>
                </c:pt>
                <c:pt idx="115">
                  <c:v>42129</c:v>
                </c:pt>
                <c:pt idx="116">
                  <c:v>42130</c:v>
                </c:pt>
                <c:pt idx="117">
                  <c:v>42131</c:v>
                </c:pt>
                <c:pt idx="118">
                  <c:v>42132</c:v>
                </c:pt>
                <c:pt idx="119">
                  <c:v>42133</c:v>
                </c:pt>
                <c:pt idx="120">
                  <c:v>42134</c:v>
                </c:pt>
                <c:pt idx="121">
                  <c:v>42135</c:v>
                </c:pt>
                <c:pt idx="122">
                  <c:v>42136</c:v>
                </c:pt>
                <c:pt idx="123">
                  <c:v>42137</c:v>
                </c:pt>
                <c:pt idx="124">
                  <c:v>42138</c:v>
                </c:pt>
                <c:pt idx="125">
                  <c:v>42139</c:v>
                </c:pt>
                <c:pt idx="126">
                  <c:v>42140</c:v>
                </c:pt>
                <c:pt idx="127">
                  <c:v>42141</c:v>
                </c:pt>
                <c:pt idx="128">
                  <c:v>42142</c:v>
                </c:pt>
                <c:pt idx="129">
                  <c:v>42143</c:v>
                </c:pt>
                <c:pt idx="130">
                  <c:v>42144</c:v>
                </c:pt>
                <c:pt idx="131">
                  <c:v>42145</c:v>
                </c:pt>
                <c:pt idx="132">
                  <c:v>42146</c:v>
                </c:pt>
                <c:pt idx="133">
                  <c:v>42147</c:v>
                </c:pt>
                <c:pt idx="134">
                  <c:v>42148</c:v>
                </c:pt>
                <c:pt idx="135">
                  <c:v>42149</c:v>
                </c:pt>
                <c:pt idx="136">
                  <c:v>42150</c:v>
                </c:pt>
                <c:pt idx="137">
                  <c:v>42151</c:v>
                </c:pt>
                <c:pt idx="138">
                  <c:v>42152</c:v>
                </c:pt>
                <c:pt idx="139">
                  <c:v>42153</c:v>
                </c:pt>
                <c:pt idx="140">
                  <c:v>42154</c:v>
                </c:pt>
                <c:pt idx="141">
                  <c:v>42155</c:v>
                </c:pt>
                <c:pt idx="142">
                  <c:v>42156</c:v>
                </c:pt>
                <c:pt idx="143">
                  <c:v>42157</c:v>
                </c:pt>
                <c:pt idx="144">
                  <c:v>42158</c:v>
                </c:pt>
                <c:pt idx="145">
                  <c:v>42159</c:v>
                </c:pt>
                <c:pt idx="146">
                  <c:v>42160</c:v>
                </c:pt>
                <c:pt idx="147">
                  <c:v>42161</c:v>
                </c:pt>
                <c:pt idx="148">
                  <c:v>42162</c:v>
                </c:pt>
                <c:pt idx="149">
                  <c:v>42163</c:v>
                </c:pt>
                <c:pt idx="150">
                  <c:v>42164</c:v>
                </c:pt>
                <c:pt idx="151">
                  <c:v>42165</c:v>
                </c:pt>
                <c:pt idx="152">
                  <c:v>42166</c:v>
                </c:pt>
                <c:pt idx="153">
                  <c:v>42167</c:v>
                </c:pt>
                <c:pt idx="154">
                  <c:v>42168</c:v>
                </c:pt>
                <c:pt idx="155">
                  <c:v>42169</c:v>
                </c:pt>
                <c:pt idx="156">
                  <c:v>42170</c:v>
                </c:pt>
                <c:pt idx="157">
                  <c:v>42171</c:v>
                </c:pt>
                <c:pt idx="158">
                  <c:v>42172</c:v>
                </c:pt>
                <c:pt idx="159">
                  <c:v>42173</c:v>
                </c:pt>
                <c:pt idx="160">
                  <c:v>42174</c:v>
                </c:pt>
                <c:pt idx="161">
                  <c:v>42175</c:v>
                </c:pt>
                <c:pt idx="162">
                  <c:v>42176</c:v>
                </c:pt>
                <c:pt idx="163">
                  <c:v>42177</c:v>
                </c:pt>
                <c:pt idx="164">
                  <c:v>42178</c:v>
                </c:pt>
                <c:pt idx="165">
                  <c:v>42179</c:v>
                </c:pt>
                <c:pt idx="166">
                  <c:v>42180</c:v>
                </c:pt>
                <c:pt idx="167">
                  <c:v>42181</c:v>
                </c:pt>
                <c:pt idx="168">
                  <c:v>42182</c:v>
                </c:pt>
                <c:pt idx="169">
                  <c:v>42183</c:v>
                </c:pt>
                <c:pt idx="170">
                  <c:v>42184</c:v>
                </c:pt>
                <c:pt idx="171">
                  <c:v>42185</c:v>
                </c:pt>
                <c:pt idx="172">
                  <c:v>42186</c:v>
                </c:pt>
                <c:pt idx="173">
                  <c:v>42187</c:v>
                </c:pt>
                <c:pt idx="174">
                  <c:v>42188</c:v>
                </c:pt>
                <c:pt idx="175">
                  <c:v>42189</c:v>
                </c:pt>
                <c:pt idx="176">
                  <c:v>42190</c:v>
                </c:pt>
                <c:pt idx="177">
                  <c:v>42191</c:v>
                </c:pt>
                <c:pt idx="178">
                  <c:v>42192</c:v>
                </c:pt>
                <c:pt idx="179">
                  <c:v>42193</c:v>
                </c:pt>
                <c:pt idx="180">
                  <c:v>42194</c:v>
                </c:pt>
                <c:pt idx="181">
                  <c:v>42195</c:v>
                </c:pt>
                <c:pt idx="182">
                  <c:v>42196</c:v>
                </c:pt>
                <c:pt idx="183">
                  <c:v>42197</c:v>
                </c:pt>
                <c:pt idx="184">
                  <c:v>42198</c:v>
                </c:pt>
                <c:pt idx="185">
                  <c:v>42199</c:v>
                </c:pt>
                <c:pt idx="186">
                  <c:v>42200</c:v>
                </c:pt>
                <c:pt idx="187">
                  <c:v>42201</c:v>
                </c:pt>
                <c:pt idx="188">
                  <c:v>42202</c:v>
                </c:pt>
                <c:pt idx="189">
                  <c:v>42203</c:v>
                </c:pt>
                <c:pt idx="190">
                  <c:v>42204</c:v>
                </c:pt>
                <c:pt idx="191">
                  <c:v>42205</c:v>
                </c:pt>
                <c:pt idx="192">
                  <c:v>42206</c:v>
                </c:pt>
                <c:pt idx="193">
                  <c:v>42207</c:v>
                </c:pt>
                <c:pt idx="194">
                  <c:v>42208</c:v>
                </c:pt>
                <c:pt idx="195">
                  <c:v>42209</c:v>
                </c:pt>
                <c:pt idx="196">
                  <c:v>42210</c:v>
                </c:pt>
                <c:pt idx="197">
                  <c:v>42211</c:v>
                </c:pt>
                <c:pt idx="198">
                  <c:v>42212</c:v>
                </c:pt>
                <c:pt idx="199">
                  <c:v>42213</c:v>
                </c:pt>
                <c:pt idx="200">
                  <c:v>42214</c:v>
                </c:pt>
                <c:pt idx="201">
                  <c:v>42215</c:v>
                </c:pt>
                <c:pt idx="202">
                  <c:v>42216</c:v>
                </c:pt>
                <c:pt idx="203">
                  <c:v>42217</c:v>
                </c:pt>
                <c:pt idx="204">
                  <c:v>42218</c:v>
                </c:pt>
                <c:pt idx="205">
                  <c:v>42219</c:v>
                </c:pt>
                <c:pt idx="206">
                  <c:v>42220</c:v>
                </c:pt>
                <c:pt idx="207">
                  <c:v>42221</c:v>
                </c:pt>
                <c:pt idx="208">
                  <c:v>42222</c:v>
                </c:pt>
                <c:pt idx="209">
                  <c:v>42223</c:v>
                </c:pt>
                <c:pt idx="210">
                  <c:v>42224</c:v>
                </c:pt>
                <c:pt idx="211">
                  <c:v>42225</c:v>
                </c:pt>
                <c:pt idx="212">
                  <c:v>42226</c:v>
                </c:pt>
                <c:pt idx="213">
                  <c:v>42227</c:v>
                </c:pt>
                <c:pt idx="214">
                  <c:v>42228</c:v>
                </c:pt>
                <c:pt idx="215">
                  <c:v>42229</c:v>
                </c:pt>
                <c:pt idx="216">
                  <c:v>42230</c:v>
                </c:pt>
                <c:pt idx="217">
                  <c:v>42231</c:v>
                </c:pt>
                <c:pt idx="218">
                  <c:v>42232</c:v>
                </c:pt>
                <c:pt idx="219">
                  <c:v>42233</c:v>
                </c:pt>
                <c:pt idx="220">
                  <c:v>42234</c:v>
                </c:pt>
                <c:pt idx="221">
                  <c:v>42235</c:v>
                </c:pt>
                <c:pt idx="222">
                  <c:v>42236</c:v>
                </c:pt>
                <c:pt idx="223">
                  <c:v>42237</c:v>
                </c:pt>
                <c:pt idx="224">
                  <c:v>42238</c:v>
                </c:pt>
                <c:pt idx="225">
                  <c:v>42239</c:v>
                </c:pt>
                <c:pt idx="226">
                  <c:v>42240</c:v>
                </c:pt>
                <c:pt idx="227">
                  <c:v>42241</c:v>
                </c:pt>
                <c:pt idx="228">
                  <c:v>42242</c:v>
                </c:pt>
                <c:pt idx="229">
                  <c:v>42243</c:v>
                </c:pt>
                <c:pt idx="230">
                  <c:v>42244</c:v>
                </c:pt>
                <c:pt idx="231">
                  <c:v>42245</c:v>
                </c:pt>
                <c:pt idx="232">
                  <c:v>42246</c:v>
                </c:pt>
                <c:pt idx="233">
                  <c:v>42247</c:v>
                </c:pt>
                <c:pt idx="234">
                  <c:v>42248</c:v>
                </c:pt>
                <c:pt idx="235">
                  <c:v>42249</c:v>
                </c:pt>
                <c:pt idx="236">
                  <c:v>42250</c:v>
                </c:pt>
                <c:pt idx="237">
                  <c:v>42251</c:v>
                </c:pt>
                <c:pt idx="238">
                  <c:v>42252</c:v>
                </c:pt>
                <c:pt idx="239">
                  <c:v>42253</c:v>
                </c:pt>
                <c:pt idx="240">
                  <c:v>42254</c:v>
                </c:pt>
                <c:pt idx="241">
                  <c:v>42255</c:v>
                </c:pt>
                <c:pt idx="242">
                  <c:v>42256</c:v>
                </c:pt>
                <c:pt idx="243">
                  <c:v>42257</c:v>
                </c:pt>
                <c:pt idx="244">
                  <c:v>42258</c:v>
                </c:pt>
                <c:pt idx="245">
                  <c:v>42259</c:v>
                </c:pt>
                <c:pt idx="246">
                  <c:v>42260</c:v>
                </c:pt>
                <c:pt idx="247">
                  <c:v>42261</c:v>
                </c:pt>
                <c:pt idx="248">
                  <c:v>42262</c:v>
                </c:pt>
                <c:pt idx="249">
                  <c:v>42263</c:v>
                </c:pt>
                <c:pt idx="250">
                  <c:v>42264</c:v>
                </c:pt>
                <c:pt idx="251">
                  <c:v>42265</c:v>
                </c:pt>
                <c:pt idx="252">
                  <c:v>42266</c:v>
                </c:pt>
                <c:pt idx="253">
                  <c:v>42267</c:v>
                </c:pt>
                <c:pt idx="254">
                  <c:v>42268</c:v>
                </c:pt>
                <c:pt idx="255">
                  <c:v>42269</c:v>
                </c:pt>
                <c:pt idx="256">
                  <c:v>42270</c:v>
                </c:pt>
                <c:pt idx="257">
                  <c:v>42271</c:v>
                </c:pt>
                <c:pt idx="258">
                  <c:v>42272</c:v>
                </c:pt>
                <c:pt idx="259">
                  <c:v>42273</c:v>
                </c:pt>
                <c:pt idx="260">
                  <c:v>42274</c:v>
                </c:pt>
                <c:pt idx="261">
                  <c:v>42275</c:v>
                </c:pt>
                <c:pt idx="262">
                  <c:v>42276</c:v>
                </c:pt>
                <c:pt idx="263">
                  <c:v>42277</c:v>
                </c:pt>
                <c:pt idx="264">
                  <c:v>42278</c:v>
                </c:pt>
                <c:pt idx="265">
                  <c:v>42279</c:v>
                </c:pt>
                <c:pt idx="266">
                  <c:v>42280</c:v>
                </c:pt>
                <c:pt idx="267">
                  <c:v>42281</c:v>
                </c:pt>
                <c:pt idx="268">
                  <c:v>42282</c:v>
                </c:pt>
                <c:pt idx="269">
                  <c:v>42283</c:v>
                </c:pt>
                <c:pt idx="270">
                  <c:v>42284</c:v>
                </c:pt>
                <c:pt idx="271">
                  <c:v>42285</c:v>
                </c:pt>
                <c:pt idx="272">
                  <c:v>42286</c:v>
                </c:pt>
                <c:pt idx="273">
                  <c:v>42287</c:v>
                </c:pt>
                <c:pt idx="274">
                  <c:v>42288</c:v>
                </c:pt>
                <c:pt idx="275">
                  <c:v>42289</c:v>
                </c:pt>
                <c:pt idx="276">
                  <c:v>42290</c:v>
                </c:pt>
                <c:pt idx="277">
                  <c:v>42291</c:v>
                </c:pt>
                <c:pt idx="278">
                  <c:v>42292</c:v>
                </c:pt>
                <c:pt idx="279">
                  <c:v>42293</c:v>
                </c:pt>
                <c:pt idx="280">
                  <c:v>42294</c:v>
                </c:pt>
                <c:pt idx="281">
                  <c:v>42295</c:v>
                </c:pt>
                <c:pt idx="282">
                  <c:v>42296</c:v>
                </c:pt>
                <c:pt idx="283">
                  <c:v>42297</c:v>
                </c:pt>
                <c:pt idx="284">
                  <c:v>42298</c:v>
                </c:pt>
                <c:pt idx="285">
                  <c:v>42299</c:v>
                </c:pt>
                <c:pt idx="286">
                  <c:v>42300</c:v>
                </c:pt>
                <c:pt idx="287">
                  <c:v>42301</c:v>
                </c:pt>
                <c:pt idx="288">
                  <c:v>42302</c:v>
                </c:pt>
                <c:pt idx="289">
                  <c:v>42303</c:v>
                </c:pt>
                <c:pt idx="290">
                  <c:v>42304</c:v>
                </c:pt>
                <c:pt idx="291">
                  <c:v>42305</c:v>
                </c:pt>
                <c:pt idx="292">
                  <c:v>42306</c:v>
                </c:pt>
                <c:pt idx="293">
                  <c:v>42307</c:v>
                </c:pt>
                <c:pt idx="294">
                  <c:v>42308</c:v>
                </c:pt>
                <c:pt idx="295">
                  <c:v>42309</c:v>
                </c:pt>
                <c:pt idx="296">
                  <c:v>42310</c:v>
                </c:pt>
                <c:pt idx="297">
                  <c:v>42311</c:v>
                </c:pt>
                <c:pt idx="298">
                  <c:v>42312</c:v>
                </c:pt>
                <c:pt idx="299">
                  <c:v>42313</c:v>
                </c:pt>
                <c:pt idx="300">
                  <c:v>42314</c:v>
                </c:pt>
                <c:pt idx="301">
                  <c:v>42315</c:v>
                </c:pt>
                <c:pt idx="302">
                  <c:v>42316</c:v>
                </c:pt>
                <c:pt idx="303">
                  <c:v>42317</c:v>
                </c:pt>
                <c:pt idx="304">
                  <c:v>42318</c:v>
                </c:pt>
                <c:pt idx="305">
                  <c:v>42319</c:v>
                </c:pt>
                <c:pt idx="306">
                  <c:v>42320</c:v>
                </c:pt>
                <c:pt idx="307">
                  <c:v>42321</c:v>
                </c:pt>
                <c:pt idx="308">
                  <c:v>42322</c:v>
                </c:pt>
                <c:pt idx="309">
                  <c:v>42323</c:v>
                </c:pt>
                <c:pt idx="310">
                  <c:v>42324</c:v>
                </c:pt>
                <c:pt idx="311">
                  <c:v>42325</c:v>
                </c:pt>
                <c:pt idx="312">
                  <c:v>42326</c:v>
                </c:pt>
                <c:pt idx="313">
                  <c:v>42327</c:v>
                </c:pt>
                <c:pt idx="314">
                  <c:v>42328</c:v>
                </c:pt>
                <c:pt idx="315">
                  <c:v>42329</c:v>
                </c:pt>
                <c:pt idx="316">
                  <c:v>42330</c:v>
                </c:pt>
                <c:pt idx="317">
                  <c:v>42331</c:v>
                </c:pt>
                <c:pt idx="318">
                  <c:v>42332</c:v>
                </c:pt>
                <c:pt idx="319">
                  <c:v>42333</c:v>
                </c:pt>
                <c:pt idx="320">
                  <c:v>42334</c:v>
                </c:pt>
                <c:pt idx="321">
                  <c:v>42335</c:v>
                </c:pt>
                <c:pt idx="322">
                  <c:v>42336</c:v>
                </c:pt>
                <c:pt idx="323">
                  <c:v>42337</c:v>
                </c:pt>
                <c:pt idx="324">
                  <c:v>42338</c:v>
                </c:pt>
                <c:pt idx="325">
                  <c:v>42339</c:v>
                </c:pt>
                <c:pt idx="326">
                  <c:v>42340</c:v>
                </c:pt>
                <c:pt idx="327">
                  <c:v>42341</c:v>
                </c:pt>
                <c:pt idx="328">
                  <c:v>42342</c:v>
                </c:pt>
                <c:pt idx="329">
                  <c:v>42343</c:v>
                </c:pt>
                <c:pt idx="330">
                  <c:v>42344</c:v>
                </c:pt>
                <c:pt idx="331">
                  <c:v>42345</c:v>
                </c:pt>
                <c:pt idx="332">
                  <c:v>42346</c:v>
                </c:pt>
                <c:pt idx="333">
                  <c:v>42347</c:v>
                </c:pt>
                <c:pt idx="334">
                  <c:v>42348</c:v>
                </c:pt>
                <c:pt idx="335">
                  <c:v>42349</c:v>
                </c:pt>
                <c:pt idx="336">
                  <c:v>42350</c:v>
                </c:pt>
                <c:pt idx="337">
                  <c:v>42351</c:v>
                </c:pt>
                <c:pt idx="338">
                  <c:v>42352</c:v>
                </c:pt>
                <c:pt idx="339">
                  <c:v>42353</c:v>
                </c:pt>
                <c:pt idx="340">
                  <c:v>42354</c:v>
                </c:pt>
                <c:pt idx="341">
                  <c:v>42355</c:v>
                </c:pt>
                <c:pt idx="342">
                  <c:v>42356</c:v>
                </c:pt>
                <c:pt idx="343">
                  <c:v>42357</c:v>
                </c:pt>
                <c:pt idx="344">
                  <c:v>42358</c:v>
                </c:pt>
                <c:pt idx="345">
                  <c:v>42359</c:v>
                </c:pt>
                <c:pt idx="346">
                  <c:v>42360</c:v>
                </c:pt>
                <c:pt idx="347">
                  <c:v>42361</c:v>
                </c:pt>
                <c:pt idx="348">
                  <c:v>42362</c:v>
                </c:pt>
                <c:pt idx="349">
                  <c:v>42363</c:v>
                </c:pt>
                <c:pt idx="350">
                  <c:v>42364</c:v>
                </c:pt>
                <c:pt idx="351">
                  <c:v>42365</c:v>
                </c:pt>
                <c:pt idx="352">
                  <c:v>42366</c:v>
                </c:pt>
                <c:pt idx="353">
                  <c:v>42367</c:v>
                </c:pt>
                <c:pt idx="354">
                  <c:v>42368</c:v>
                </c:pt>
                <c:pt idx="355">
                  <c:v>42369</c:v>
                </c:pt>
                <c:pt idx="356">
                  <c:v>42370</c:v>
                </c:pt>
                <c:pt idx="357">
                  <c:v>42371</c:v>
                </c:pt>
                <c:pt idx="358">
                  <c:v>42372</c:v>
                </c:pt>
                <c:pt idx="359">
                  <c:v>42373</c:v>
                </c:pt>
                <c:pt idx="360">
                  <c:v>42374</c:v>
                </c:pt>
                <c:pt idx="361">
                  <c:v>42375</c:v>
                </c:pt>
                <c:pt idx="362">
                  <c:v>42376</c:v>
                </c:pt>
                <c:pt idx="363">
                  <c:v>42377</c:v>
                </c:pt>
                <c:pt idx="364">
                  <c:v>42378</c:v>
                </c:pt>
                <c:pt idx="365">
                  <c:v>42379</c:v>
                </c:pt>
                <c:pt idx="366">
                  <c:v>42380</c:v>
                </c:pt>
                <c:pt idx="367">
                  <c:v>42381</c:v>
                </c:pt>
                <c:pt idx="368">
                  <c:v>42382</c:v>
                </c:pt>
                <c:pt idx="369">
                  <c:v>42383</c:v>
                </c:pt>
                <c:pt idx="370">
                  <c:v>42384</c:v>
                </c:pt>
                <c:pt idx="371">
                  <c:v>42385</c:v>
                </c:pt>
                <c:pt idx="372">
                  <c:v>42386</c:v>
                </c:pt>
                <c:pt idx="373">
                  <c:v>42387</c:v>
                </c:pt>
                <c:pt idx="374">
                  <c:v>42388</c:v>
                </c:pt>
                <c:pt idx="375">
                  <c:v>42389</c:v>
                </c:pt>
                <c:pt idx="376">
                  <c:v>42390</c:v>
                </c:pt>
                <c:pt idx="377">
                  <c:v>42391</c:v>
                </c:pt>
                <c:pt idx="378">
                  <c:v>42392</c:v>
                </c:pt>
                <c:pt idx="379">
                  <c:v>42393</c:v>
                </c:pt>
                <c:pt idx="380">
                  <c:v>42394</c:v>
                </c:pt>
                <c:pt idx="381">
                  <c:v>42395</c:v>
                </c:pt>
                <c:pt idx="382">
                  <c:v>42396</c:v>
                </c:pt>
                <c:pt idx="383">
                  <c:v>42397</c:v>
                </c:pt>
                <c:pt idx="384">
                  <c:v>42398</c:v>
                </c:pt>
                <c:pt idx="385">
                  <c:v>42399</c:v>
                </c:pt>
                <c:pt idx="386">
                  <c:v>42400</c:v>
                </c:pt>
                <c:pt idx="387">
                  <c:v>42401</c:v>
                </c:pt>
                <c:pt idx="388">
                  <c:v>42402</c:v>
                </c:pt>
                <c:pt idx="389">
                  <c:v>42403</c:v>
                </c:pt>
                <c:pt idx="390">
                  <c:v>42404</c:v>
                </c:pt>
                <c:pt idx="391">
                  <c:v>42405</c:v>
                </c:pt>
                <c:pt idx="392">
                  <c:v>42406</c:v>
                </c:pt>
                <c:pt idx="393">
                  <c:v>42407</c:v>
                </c:pt>
                <c:pt idx="394">
                  <c:v>42408</c:v>
                </c:pt>
                <c:pt idx="395">
                  <c:v>42409</c:v>
                </c:pt>
                <c:pt idx="396">
                  <c:v>42410</c:v>
                </c:pt>
                <c:pt idx="397">
                  <c:v>42411</c:v>
                </c:pt>
                <c:pt idx="398">
                  <c:v>42412</c:v>
                </c:pt>
                <c:pt idx="399">
                  <c:v>42413</c:v>
                </c:pt>
                <c:pt idx="400">
                  <c:v>42414</c:v>
                </c:pt>
                <c:pt idx="401">
                  <c:v>42415</c:v>
                </c:pt>
                <c:pt idx="402">
                  <c:v>42416</c:v>
                </c:pt>
                <c:pt idx="403">
                  <c:v>42417</c:v>
                </c:pt>
                <c:pt idx="404">
                  <c:v>42418</c:v>
                </c:pt>
                <c:pt idx="405">
                  <c:v>42419</c:v>
                </c:pt>
                <c:pt idx="406">
                  <c:v>42420</c:v>
                </c:pt>
                <c:pt idx="407">
                  <c:v>42421</c:v>
                </c:pt>
                <c:pt idx="408">
                  <c:v>42422</c:v>
                </c:pt>
                <c:pt idx="409">
                  <c:v>42423</c:v>
                </c:pt>
                <c:pt idx="410">
                  <c:v>42424</c:v>
                </c:pt>
                <c:pt idx="411">
                  <c:v>42425</c:v>
                </c:pt>
                <c:pt idx="412">
                  <c:v>42426</c:v>
                </c:pt>
                <c:pt idx="413">
                  <c:v>42427</c:v>
                </c:pt>
                <c:pt idx="414">
                  <c:v>42428</c:v>
                </c:pt>
                <c:pt idx="415">
                  <c:v>42429</c:v>
                </c:pt>
                <c:pt idx="416">
                  <c:v>42430</c:v>
                </c:pt>
                <c:pt idx="417">
                  <c:v>42431</c:v>
                </c:pt>
                <c:pt idx="418">
                  <c:v>42432</c:v>
                </c:pt>
                <c:pt idx="419">
                  <c:v>42433</c:v>
                </c:pt>
                <c:pt idx="420">
                  <c:v>42434</c:v>
                </c:pt>
                <c:pt idx="421">
                  <c:v>42435</c:v>
                </c:pt>
                <c:pt idx="422">
                  <c:v>42436</c:v>
                </c:pt>
                <c:pt idx="423">
                  <c:v>42437</c:v>
                </c:pt>
                <c:pt idx="424">
                  <c:v>42438</c:v>
                </c:pt>
                <c:pt idx="425">
                  <c:v>42439</c:v>
                </c:pt>
                <c:pt idx="426">
                  <c:v>42440</c:v>
                </c:pt>
                <c:pt idx="427">
                  <c:v>42441</c:v>
                </c:pt>
                <c:pt idx="428">
                  <c:v>42442</c:v>
                </c:pt>
                <c:pt idx="429">
                  <c:v>42443</c:v>
                </c:pt>
                <c:pt idx="430">
                  <c:v>42444</c:v>
                </c:pt>
                <c:pt idx="431">
                  <c:v>42445</c:v>
                </c:pt>
                <c:pt idx="432">
                  <c:v>42446</c:v>
                </c:pt>
                <c:pt idx="433">
                  <c:v>42447</c:v>
                </c:pt>
                <c:pt idx="434">
                  <c:v>42448</c:v>
                </c:pt>
                <c:pt idx="435">
                  <c:v>42449</c:v>
                </c:pt>
                <c:pt idx="436">
                  <c:v>42450</c:v>
                </c:pt>
                <c:pt idx="437">
                  <c:v>42451</c:v>
                </c:pt>
                <c:pt idx="438">
                  <c:v>42452</c:v>
                </c:pt>
                <c:pt idx="439">
                  <c:v>42453</c:v>
                </c:pt>
                <c:pt idx="440">
                  <c:v>42454</c:v>
                </c:pt>
                <c:pt idx="441">
                  <c:v>42455</c:v>
                </c:pt>
                <c:pt idx="442">
                  <c:v>42456</c:v>
                </c:pt>
                <c:pt idx="443">
                  <c:v>42457</c:v>
                </c:pt>
                <c:pt idx="444">
                  <c:v>42458</c:v>
                </c:pt>
                <c:pt idx="445">
                  <c:v>42459</c:v>
                </c:pt>
                <c:pt idx="446">
                  <c:v>42460</c:v>
                </c:pt>
                <c:pt idx="447">
                  <c:v>42461</c:v>
                </c:pt>
                <c:pt idx="448">
                  <c:v>42462</c:v>
                </c:pt>
                <c:pt idx="449">
                  <c:v>42463</c:v>
                </c:pt>
                <c:pt idx="450">
                  <c:v>42464</c:v>
                </c:pt>
                <c:pt idx="451">
                  <c:v>42465</c:v>
                </c:pt>
                <c:pt idx="452">
                  <c:v>42466</c:v>
                </c:pt>
                <c:pt idx="453">
                  <c:v>42467</c:v>
                </c:pt>
                <c:pt idx="454">
                  <c:v>42468</c:v>
                </c:pt>
                <c:pt idx="455">
                  <c:v>42469</c:v>
                </c:pt>
                <c:pt idx="456">
                  <c:v>42470</c:v>
                </c:pt>
                <c:pt idx="457">
                  <c:v>42471</c:v>
                </c:pt>
                <c:pt idx="458">
                  <c:v>42472</c:v>
                </c:pt>
                <c:pt idx="459">
                  <c:v>42473</c:v>
                </c:pt>
                <c:pt idx="460">
                  <c:v>42474</c:v>
                </c:pt>
                <c:pt idx="461">
                  <c:v>42475</c:v>
                </c:pt>
                <c:pt idx="462">
                  <c:v>42476</c:v>
                </c:pt>
                <c:pt idx="463">
                  <c:v>42477</c:v>
                </c:pt>
                <c:pt idx="464">
                  <c:v>42478</c:v>
                </c:pt>
                <c:pt idx="465">
                  <c:v>42479</c:v>
                </c:pt>
                <c:pt idx="466">
                  <c:v>42480</c:v>
                </c:pt>
                <c:pt idx="467">
                  <c:v>42481</c:v>
                </c:pt>
                <c:pt idx="468">
                  <c:v>42482</c:v>
                </c:pt>
                <c:pt idx="469">
                  <c:v>42483</c:v>
                </c:pt>
                <c:pt idx="470">
                  <c:v>42484</c:v>
                </c:pt>
                <c:pt idx="471">
                  <c:v>42485</c:v>
                </c:pt>
                <c:pt idx="472">
                  <c:v>42486</c:v>
                </c:pt>
                <c:pt idx="473">
                  <c:v>42487</c:v>
                </c:pt>
                <c:pt idx="474">
                  <c:v>42488</c:v>
                </c:pt>
                <c:pt idx="475">
                  <c:v>42489</c:v>
                </c:pt>
                <c:pt idx="476">
                  <c:v>42490</c:v>
                </c:pt>
                <c:pt idx="477">
                  <c:v>42491</c:v>
                </c:pt>
                <c:pt idx="478">
                  <c:v>42492</c:v>
                </c:pt>
                <c:pt idx="479">
                  <c:v>42493</c:v>
                </c:pt>
                <c:pt idx="480">
                  <c:v>42494</c:v>
                </c:pt>
                <c:pt idx="481">
                  <c:v>42495</c:v>
                </c:pt>
                <c:pt idx="482">
                  <c:v>42496</c:v>
                </c:pt>
                <c:pt idx="483">
                  <c:v>42497</c:v>
                </c:pt>
                <c:pt idx="484">
                  <c:v>42498</c:v>
                </c:pt>
                <c:pt idx="485">
                  <c:v>42499</c:v>
                </c:pt>
                <c:pt idx="486">
                  <c:v>42500</c:v>
                </c:pt>
                <c:pt idx="487">
                  <c:v>42501</c:v>
                </c:pt>
                <c:pt idx="488">
                  <c:v>42502</c:v>
                </c:pt>
                <c:pt idx="489">
                  <c:v>42503</c:v>
                </c:pt>
                <c:pt idx="490">
                  <c:v>42504</c:v>
                </c:pt>
                <c:pt idx="491">
                  <c:v>42505</c:v>
                </c:pt>
                <c:pt idx="492">
                  <c:v>42506</c:v>
                </c:pt>
                <c:pt idx="493">
                  <c:v>42507</c:v>
                </c:pt>
                <c:pt idx="494">
                  <c:v>42508</c:v>
                </c:pt>
                <c:pt idx="495">
                  <c:v>42509</c:v>
                </c:pt>
                <c:pt idx="496">
                  <c:v>42510</c:v>
                </c:pt>
                <c:pt idx="497">
                  <c:v>42511</c:v>
                </c:pt>
                <c:pt idx="498">
                  <c:v>42512</c:v>
                </c:pt>
                <c:pt idx="499">
                  <c:v>42513</c:v>
                </c:pt>
                <c:pt idx="500">
                  <c:v>42514</c:v>
                </c:pt>
                <c:pt idx="501">
                  <c:v>42515</c:v>
                </c:pt>
                <c:pt idx="502">
                  <c:v>42516</c:v>
                </c:pt>
                <c:pt idx="503">
                  <c:v>42517</c:v>
                </c:pt>
                <c:pt idx="504">
                  <c:v>42518</c:v>
                </c:pt>
                <c:pt idx="505">
                  <c:v>42519</c:v>
                </c:pt>
                <c:pt idx="506">
                  <c:v>42520</c:v>
                </c:pt>
                <c:pt idx="507">
                  <c:v>42521</c:v>
                </c:pt>
                <c:pt idx="508">
                  <c:v>42522</c:v>
                </c:pt>
                <c:pt idx="509">
                  <c:v>42523</c:v>
                </c:pt>
                <c:pt idx="510">
                  <c:v>42524</c:v>
                </c:pt>
                <c:pt idx="511">
                  <c:v>42525</c:v>
                </c:pt>
                <c:pt idx="512">
                  <c:v>42526</c:v>
                </c:pt>
                <c:pt idx="513">
                  <c:v>42527</c:v>
                </c:pt>
                <c:pt idx="514">
                  <c:v>42528</c:v>
                </c:pt>
                <c:pt idx="515">
                  <c:v>42529</c:v>
                </c:pt>
                <c:pt idx="516">
                  <c:v>42530</c:v>
                </c:pt>
                <c:pt idx="517">
                  <c:v>42531</c:v>
                </c:pt>
                <c:pt idx="518">
                  <c:v>42532</c:v>
                </c:pt>
                <c:pt idx="519">
                  <c:v>42533</c:v>
                </c:pt>
                <c:pt idx="520">
                  <c:v>42534</c:v>
                </c:pt>
                <c:pt idx="521">
                  <c:v>42535</c:v>
                </c:pt>
                <c:pt idx="522">
                  <c:v>42536</c:v>
                </c:pt>
                <c:pt idx="523">
                  <c:v>42537</c:v>
                </c:pt>
                <c:pt idx="524">
                  <c:v>42538</c:v>
                </c:pt>
                <c:pt idx="525">
                  <c:v>42539</c:v>
                </c:pt>
                <c:pt idx="526">
                  <c:v>42540</c:v>
                </c:pt>
                <c:pt idx="527">
                  <c:v>42541</c:v>
                </c:pt>
                <c:pt idx="528">
                  <c:v>42542</c:v>
                </c:pt>
                <c:pt idx="529">
                  <c:v>42543</c:v>
                </c:pt>
                <c:pt idx="530">
                  <c:v>42544</c:v>
                </c:pt>
                <c:pt idx="531">
                  <c:v>42545</c:v>
                </c:pt>
                <c:pt idx="532">
                  <c:v>42546</c:v>
                </c:pt>
                <c:pt idx="533">
                  <c:v>42547</c:v>
                </c:pt>
                <c:pt idx="534">
                  <c:v>42548</c:v>
                </c:pt>
                <c:pt idx="535">
                  <c:v>42549</c:v>
                </c:pt>
                <c:pt idx="536">
                  <c:v>42550</c:v>
                </c:pt>
                <c:pt idx="537">
                  <c:v>42551</c:v>
                </c:pt>
                <c:pt idx="538">
                  <c:v>42552</c:v>
                </c:pt>
                <c:pt idx="539">
                  <c:v>42553</c:v>
                </c:pt>
                <c:pt idx="540">
                  <c:v>42554</c:v>
                </c:pt>
                <c:pt idx="541">
                  <c:v>42555</c:v>
                </c:pt>
                <c:pt idx="542">
                  <c:v>42556</c:v>
                </c:pt>
                <c:pt idx="543">
                  <c:v>42557</c:v>
                </c:pt>
                <c:pt idx="544">
                  <c:v>42558</c:v>
                </c:pt>
                <c:pt idx="545">
                  <c:v>42559</c:v>
                </c:pt>
                <c:pt idx="546">
                  <c:v>42560</c:v>
                </c:pt>
                <c:pt idx="547">
                  <c:v>42561</c:v>
                </c:pt>
                <c:pt idx="548">
                  <c:v>42562</c:v>
                </c:pt>
                <c:pt idx="549">
                  <c:v>42563</c:v>
                </c:pt>
                <c:pt idx="550">
                  <c:v>42564</c:v>
                </c:pt>
                <c:pt idx="551">
                  <c:v>42565</c:v>
                </c:pt>
                <c:pt idx="552">
                  <c:v>42566</c:v>
                </c:pt>
                <c:pt idx="553">
                  <c:v>42567</c:v>
                </c:pt>
                <c:pt idx="554">
                  <c:v>42568</c:v>
                </c:pt>
                <c:pt idx="555">
                  <c:v>42569</c:v>
                </c:pt>
                <c:pt idx="556">
                  <c:v>42570</c:v>
                </c:pt>
                <c:pt idx="557">
                  <c:v>42571</c:v>
                </c:pt>
                <c:pt idx="558">
                  <c:v>42572</c:v>
                </c:pt>
                <c:pt idx="559">
                  <c:v>42573</c:v>
                </c:pt>
                <c:pt idx="560">
                  <c:v>42574</c:v>
                </c:pt>
                <c:pt idx="561">
                  <c:v>42575</c:v>
                </c:pt>
                <c:pt idx="562">
                  <c:v>42576</c:v>
                </c:pt>
                <c:pt idx="563">
                  <c:v>42577</c:v>
                </c:pt>
                <c:pt idx="564">
                  <c:v>42578</c:v>
                </c:pt>
                <c:pt idx="565">
                  <c:v>42579</c:v>
                </c:pt>
                <c:pt idx="566">
                  <c:v>42580</c:v>
                </c:pt>
                <c:pt idx="567">
                  <c:v>42581</c:v>
                </c:pt>
                <c:pt idx="568">
                  <c:v>42582</c:v>
                </c:pt>
                <c:pt idx="569">
                  <c:v>42583</c:v>
                </c:pt>
                <c:pt idx="570">
                  <c:v>42584</c:v>
                </c:pt>
                <c:pt idx="571">
                  <c:v>42585</c:v>
                </c:pt>
                <c:pt idx="572">
                  <c:v>42586</c:v>
                </c:pt>
                <c:pt idx="573">
                  <c:v>42587</c:v>
                </c:pt>
                <c:pt idx="574">
                  <c:v>42588</c:v>
                </c:pt>
                <c:pt idx="575">
                  <c:v>42589</c:v>
                </c:pt>
                <c:pt idx="576">
                  <c:v>42590</c:v>
                </c:pt>
                <c:pt idx="577">
                  <c:v>42591</c:v>
                </c:pt>
                <c:pt idx="578">
                  <c:v>42592</c:v>
                </c:pt>
                <c:pt idx="579">
                  <c:v>42593</c:v>
                </c:pt>
                <c:pt idx="580">
                  <c:v>42594</c:v>
                </c:pt>
                <c:pt idx="581">
                  <c:v>42595</c:v>
                </c:pt>
                <c:pt idx="582">
                  <c:v>42596</c:v>
                </c:pt>
                <c:pt idx="583">
                  <c:v>42597</c:v>
                </c:pt>
                <c:pt idx="584">
                  <c:v>42598</c:v>
                </c:pt>
                <c:pt idx="585">
                  <c:v>42599</c:v>
                </c:pt>
                <c:pt idx="586">
                  <c:v>42600</c:v>
                </c:pt>
                <c:pt idx="587">
                  <c:v>42601</c:v>
                </c:pt>
                <c:pt idx="588">
                  <c:v>42602</c:v>
                </c:pt>
                <c:pt idx="589">
                  <c:v>42603</c:v>
                </c:pt>
                <c:pt idx="590">
                  <c:v>42604</c:v>
                </c:pt>
                <c:pt idx="591">
                  <c:v>42605</c:v>
                </c:pt>
                <c:pt idx="592">
                  <c:v>42606</c:v>
                </c:pt>
                <c:pt idx="593">
                  <c:v>42607</c:v>
                </c:pt>
                <c:pt idx="594">
                  <c:v>42608</c:v>
                </c:pt>
                <c:pt idx="595">
                  <c:v>42609</c:v>
                </c:pt>
                <c:pt idx="596">
                  <c:v>42610</c:v>
                </c:pt>
                <c:pt idx="597">
                  <c:v>42611</c:v>
                </c:pt>
                <c:pt idx="598">
                  <c:v>42612</c:v>
                </c:pt>
                <c:pt idx="599">
                  <c:v>42613</c:v>
                </c:pt>
                <c:pt idx="600">
                  <c:v>42614</c:v>
                </c:pt>
                <c:pt idx="601">
                  <c:v>42615</c:v>
                </c:pt>
                <c:pt idx="602">
                  <c:v>42616</c:v>
                </c:pt>
                <c:pt idx="603">
                  <c:v>42617</c:v>
                </c:pt>
                <c:pt idx="604">
                  <c:v>42618</c:v>
                </c:pt>
                <c:pt idx="605">
                  <c:v>42619</c:v>
                </c:pt>
                <c:pt idx="606">
                  <c:v>42620</c:v>
                </c:pt>
                <c:pt idx="607">
                  <c:v>42621</c:v>
                </c:pt>
                <c:pt idx="608">
                  <c:v>42622</c:v>
                </c:pt>
                <c:pt idx="609">
                  <c:v>42623</c:v>
                </c:pt>
                <c:pt idx="610">
                  <c:v>42624</c:v>
                </c:pt>
                <c:pt idx="611">
                  <c:v>42625</c:v>
                </c:pt>
                <c:pt idx="612">
                  <c:v>42626</c:v>
                </c:pt>
                <c:pt idx="613">
                  <c:v>42627</c:v>
                </c:pt>
                <c:pt idx="614">
                  <c:v>42628</c:v>
                </c:pt>
                <c:pt idx="615">
                  <c:v>42629</c:v>
                </c:pt>
                <c:pt idx="616">
                  <c:v>42630</c:v>
                </c:pt>
                <c:pt idx="617">
                  <c:v>42631</c:v>
                </c:pt>
                <c:pt idx="618">
                  <c:v>42632</c:v>
                </c:pt>
                <c:pt idx="619">
                  <c:v>42633</c:v>
                </c:pt>
                <c:pt idx="620">
                  <c:v>42634</c:v>
                </c:pt>
                <c:pt idx="621">
                  <c:v>42635</c:v>
                </c:pt>
                <c:pt idx="622">
                  <c:v>42636</c:v>
                </c:pt>
                <c:pt idx="623">
                  <c:v>42637</c:v>
                </c:pt>
                <c:pt idx="624">
                  <c:v>42638</c:v>
                </c:pt>
                <c:pt idx="625">
                  <c:v>42639</c:v>
                </c:pt>
                <c:pt idx="626">
                  <c:v>42640</c:v>
                </c:pt>
                <c:pt idx="627">
                  <c:v>42641</c:v>
                </c:pt>
                <c:pt idx="628">
                  <c:v>42642</c:v>
                </c:pt>
                <c:pt idx="629">
                  <c:v>42643</c:v>
                </c:pt>
                <c:pt idx="630">
                  <c:v>42644</c:v>
                </c:pt>
                <c:pt idx="631">
                  <c:v>42645</c:v>
                </c:pt>
                <c:pt idx="632">
                  <c:v>42646</c:v>
                </c:pt>
                <c:pt idx="633">
                  <c:v>42647</c:v>
                </c:pt>
                <c:pt idx="634">
                  <c:v>42648</c:v>
                </c:pt>
                <c:pt idx="635">
                  <c:v>42649</c:v>
                </c:pt>
                <c:pt idx="636">
                  <c:v>42650</c:v>
                </c:pt>
                <c:pt idx="637">
                  <c:v>42651</c:v>
                </c:pt>
                <c:pt idx="638">
                  <c:v>42652</c:v>
                </c:pt>
                <c:pt idx="639">
                  <c:v>42653</c:v>
                </c:pt>
                <c:pt idx="640">
                  <c:v>42654</c:v>
                </c:pt>
                <c:pt idx="641">
                  <c:v>42655</c:v>
                </c:pt>
                <c:pt idx="642">
                  <c:v>42656</c:v>
                </c:pt>
                <c:pt idx="643">
                  <c:v>42657</c:v>
                </c:pt>
                <c:pt idx="644">
                  <c:v>42658</c:v>
                </c:pt>
                <c:pt idx="645">
                  <c:v>42659</c:v>
                </c:pt>
                <c:pt idx="646">
                  <c:v>42660</c:v>
                </c:pt>
                <c:pt idx="647">
                  <c:v>42661</c:v>
                </c:pt>
                <c:pt idx="648">
                  <c:v>42662</c:v>
                </c:pt>
                <c:pt idx="649">
                  <c:v>42663</c:v>
                </c:pt>
                <c:pt idx="650">
                  <c:v>42664</c:v>
                </c:pt>
                <c:pt idx="651">
                  <c:v>42665</c:v>
                </c:pt>
                <c:pt idx="652">
                  <c:v>42666</c:v>
                </c:pt>
                <c:pt idx="653">
                  <c:v>42667</c:v>
                </c:pt>
                <c:pt idx="654">
                  <c:v>42668</c:v>
                </c:pt>
                <c:pt idx="655">
                  <c:v>42669</c:v>
                </c:pt>
                <c:pt idx="656">
                  <c:v>42670</c:v>
                </c:pt>
                <c:pt idx="657">
                  <c:v>42671</c:v>
                </c:pt>
                <c:pt idx="658">
                  <c:v>42672</c:v>
                </c:pt>
                <c:pt idx="659">
                  <c:v>42673</c:v>
                </c:pt>
                <c:pt idx="660">
                  <c:v>42674</c:v>
                </c:pt>
                <c:pt idx="661">
                  <c:v>42675</c:v>
                </c:pt>
                <c:pt idx="662">
                  <c:v>42676</c:v>
                </c:pt>
                <c:pt idx="663">
                  <c:v>42677</c:v>
                </c:pt>
                <c:pt idx="664">
                  <c:v>42678</c:v>
                </c:pt>
                <c:pt idx="665">
                  <c:v>42679</c:v>
                </c:pt>
                <c:pt idx="666">
                  <c:v>42680</c:v>
                </c:pt>
                <c:pt idx="667">
                  <c:v>42681</c:v>
                </c:pt>
                <c:pt idx="668">
                  <c:v>42682</c:v>
                </c:pt>
                <c:pt idx="669">
                  <c:v>42683</c:v>
                </c:pt>
                <c:pt idx="670">
                  <c:v>42684</c:v>
                </c:pt>
                <c:pt idx="671">
                  <c:v>42685</c:v>
                </c:pt>
                <c:pt idx="672">
                  <c:v>42686</c:v>
                </c:pt>
                <c:pt idx="673">
                  <c:v>42687</c:v>
                </c:pt>
                <c:pt idx="674">
                  <c:v>42688</c:v>
                </c:pt>
                <c:pt idx="675">
                  <c:v>42689</c:v>
                </c:pt>
                <c:pt idx="676">
                  <c:v>42690</c:v>
                </c:pt>
                <c:pt idx="677">
                  <c:v>42691</c:v>
                </c:pt>
                <c:pt idx="678">
                  <c:v>42692</c:v>
                </c:pt>
                <c:pt idx="679">
                  <c:v>42693</c:v>
                </c:pt>
                <c:pt idx="680">
                  <c:v>42694</c:v>
                </c:pt>
                <c:pt idx="681">
                  <c:v>42695</c:v>
                </c:pt>
                <c:pt idx="682">
                  <c:v>42696</c:v>
                </c:pt>
                <c:pt idx="683">
                  <c:v>42697</c:v>
                </c:pt>
                <c:pt idx="684">
                  <c:v>42698</c:v>
                </c:pt>
                <c:pt idx="685">
                  <c:v>42699</c:v>
                </c:pt>
                <c:pt idx="686">
                  <c:v>42700</c:v>
                </c:pt>
                <c:pt idx="687">
                  <c:v>42701</c:v>
                </c:pt>
                <c:pt idx="688">
                  <c:v>42702</c:v>
                </c:pt>
                <c:pt idx="689">
                  <c:v>42703</c:v>
                </c:pt>
                <c:pt idx="690">
                  <c:v>42704</c:v>
                </c:pt>
                <c:pt idx="691">
                  <c:v>42705</c:v>
                </c:pt>
                <c:pt idx="692">
                  <c:v>42706</c:v>
                </c:pt>
                <c:pt idx="693">
                  <c:v>42707</c:v>
                </c:pt>
                <c:pt idx="694">
                  <c:v>42708</c:v>
                </c:pt>
                <c:pt idx="695">
                  <c:v>42709</c:v>
                </c:pt>
                <c:pt idx="696">
                  <c:v>42710</c:v>
                </c:pt>
                <c:pt idx="697">
                  <c:v>42711</c:v>
                </c:pt>
                <c:pt idx="698">
                  <c:v>42712</c:v>
                </c:pt>
                <c:pt idx="699">
                  <c:v>42713</c:v>
                </c:pt>
                <c:pt idx="700">
                  <c:v>42714</c:v>
                </c:pt>
                <c:pt idx="701">
                  <c:v>42715</c:v>
                </c:pt>
                <c:pt idx="702">
                  <c:v>42716</c:v>
                </c:pt>
                <c:pt idx="703">
                  <c:v>42717</c:v>
                </c:pt>
                <c:pt idx="704">
                  <c:v>42718</c:v>
                </c:pt>
                <c:pt idx="705">
                  <c:v>42719</c:v>
                </c:pt>
                <c:pt idx="706">
                  <c:v>42720</c:v>
                </c:pt>
                <c:pt idx="707">
                  <c:v>42721</c:v>
                </c:pt>
                <c:pt idx="708">
                  <c:v>42722</c:v>
                </c:pt>
                <c:pt idx="709">
                  <c:v>42723</c:v>
                </c:pt>
                <c:pt idx="710">
                  <c:v>42724</c:v>
                </c:pt>
                <c:pt idx="711">
                  <c:v>42725</c:v>
                </c:pt>
                <c:pt idx="712">
                  <c:v>42726</c:v>
                </c:pt>
                <c:pt idx="713">
                  <c:v>42727</c:v>
                </c:pt>
                <c:pt idx="714">
                  <c:v>42728</c:v>
                </c:pt>
                <c:pt idx="715">
                  <c:v>42729</c:v>
                </c:pt>
                <c:pt idx="716">
                  <c:v>42730</c:v>
                </c:pt>
                <c:pt idx="717">
                  <c:v>42731</c:v>
                </c:pt>
                <c:pt idx="718">
                  <c:v>42732</c:v>
                </c:pt>
                <c:pt idx="719">
                  <c:v>42733</c:v>
                </c:pt>
                <c:pt idx="720">
                  <c:v>42734</c:v>
                </c:pt>
                <c:pt idx="721">
                  <c:v>42735</c:v>
                </c:pt>
                <c:pt idx="722">
                  <c:v>42736</c:v>
                </c:pt>
                <c:pt idx="723">
                  <c:v>42737</c:v>
                </c:pt>
                <c:pt idx="724">
                  <c:v>42738</c:v>
                </c:pt>
                <c:pt idx="725">
                  <c:v>42739</c:v>
                </c:pt>
                <c:pt idx="726">
                  <c:v>42740</c:v>
                </c:pt>
                <c:pt idx="727">
                  <c:v>42741</c:v>
                </c:pt>
                <c:pt idx="728">
                  <c:v>42742</c:v>
                </c:pt>
                <c:pt idx="729">
                  <c:v>42743</c:v>
                </c:pt>
                <c:pt idx="730">
                  <c:v>42744</c:v>
                </c:pt>
                <c:pt idx="731">
                  <c:v>42745</c:v>
                </c:pt>
                <c:pt idx="732">
                  <c:v>42746</c:v>
                </c:pt>
                <c:pt idx="733">
                  <c:v>42747</c:v>
                </c:pt>
                <c:pt idx="734">
                  <c:v>42748</c:v>
                </c:pt>
                <c:pt idx="735">
                  <c:v>42749</c:v>
                </c:pt>
                <c:pt idx="736">
                  <c:v>42750</c:v>
                </c:pt>
                <c:pt idx="737">
                  <c:v>42751</c:v>
                </c:pt>
                <c:pt idx="738">
                  <c:v>42752</c:v>
                </c:pt>
                <c:pt idx="739">
                  <c:v>42753</c:v>
                </c:pt>
                <c:pt idx="740">
                  <c:v>42754</c:v>
                </c:pt>
                <c:pt idx="741">
                  <c:v>42755</c:v>
                </c:pt>
                <c:pt idx="742">
                  <c:v>42756</c:v>
                </c:pt>
                <c:pt idx="743">
                  <c:v>42757</c:v>
                </c:pt>
                <c:pt idx="744">
                  <c:v>42758</c:v>
                </c:pt>
                <c:pt idx="745">
                  <c:v>42759</c:v>
                </c:pt>
                <c:pt idx="746">
                  <c:v>42760</c:v>
                </c:pt>
                <c:pt idx="747">
                  <c:v>42761</c:v>
                </c:pt>
                <c:pt idx="748">
                  <c:v>42762</c:v>
                </c:pt>
                <c:pt idx="749">
                  <c:v>42763</c:v>
                </c:pt>
                <c:pt idx="750">
                  <c:v>42764</c:v>
                </c:pt>
                <c:pt idx="751">
                  <c:v>42765</c:v>
                </c:pt>
                <c:pt idx="752">
                  <c:v>42766</c:v>
                </c:pt>
                <c:pt idx="753">
                  <c:v>42767</c:v>
                </c:pt>
                <c:pt idx="754">
                  <c:v>42768</c:v>
                </c:pt>
                <c:pt idx="755">
                  <c:v>42769</c:v>
                </c:pt>
                <c:pt idx="756">
                  <c:v>42770</c:v>
                </c:pt>
                <c:pt idx="757">
                  <c:v>42771</c:v>
                </c:pt>
                <c:pt idx="758">
                  <c:v>42772</c:v>
                </c:pt>
                <c:pt idx="759">
                  <c:v>42773</c:v>
                </c:pt>
                <c:pt idx="760">
                  <c:v>42774</c:v>
                </c:pt>
                <c:pt idx="761">
                  <c:v>42775</c:v>
                </c:pt>
                <c:pt idx="762">
                  <c:v>42776</c:v>
                </c:pt>
                <c:pt idx="763">
                  <c:v>42777</c:v>
                </c:pt>
                <c:pt idx="764">
                  <c:v>42778</c:v>
                </c:pt>
                <c:pt idx="765">
                  <c:v>42779</c:v>
                </c:pt>
                <c:pt idx="766">
                  <c:v>42780</c:v>
                </c:pt>
                <c:pt idx="767">
                  <c:v>42781</c:v>
                </c:pt>
                <c:pt idx="768">
                  <c:v>42782</c:v>
                </c:pt>
                <c:pt idx="769">
                  <c:v>42783</c:v>
                </c:pt>
                <c:pt idx="770">
                  <c:v>42784</c:v>
                </c:pt>
                <c:pt idx="771">
                  <c:v>42785</c:v>
                </c:pt>
                <c:pt idx="772">
                  <c:v>42786</c:v>
                </c:pt>
                <c:pt idx="773">
                  <c:v>42787</c:v>
                </c:pt>
                <c:pt idx="774">
                  <c:v>42788</c:v>
                </c:pt>
                <c:pt idx="775">
                  <c:v>42789</c:v>
                </c:pt>
                <c:pt idx="776">
                  <c:v>42790</c:v>
                </c:pt>
                <c:pt idx="777">
                  <c:v>42791</c:v>
                </c:pt>
                <c:pt idx="778">
                  <c:v>42792</c:v>
                </c:pt>
                <c:pt idx="779">
                  <c:v>42793</c:v>
                </c:pt>
                <c:pt idx="780">
                  <c:v>42794</c:v>
                </c:pt>
                <c:pt idx="781">
                  <c:v>42795</c:v>
                </c:pt>
                <c:pt idx="782">
                  <c:v>42796</c:v>
                </c:pt>
                <c:pt idx="783">
                  <c:v>42797</c:v>
                </c:pt>
                <c:pt idx="784">
                  <c:v>42798</c:v>
                </c:pt>
                <c:pt idx="785">
                  <c:v>42799</c:v>
                </c:pt>
                <c:pt idx="786">
                  <c:v>42800</c:v>
                </c:pt>
                <c:pt idx="787">
                  <c:v>42801</c:v>
                </c:pt>
                <c:pt idx="788">
                  <c:v>42802</c:v>
                </c:pt>
                <c:pt idx="789">
                  <c:v>42803</c:v>
                </c:pt>
                <c:pt idx="790">
                  <c:v>42804</c:v>
                </c:pt>
                <c:pt idx="791">
                  <c:v>42805</c:v>
                </c:pt>
                <c:pt idx="792">
                  <c:v>42806</c:v>
                </c:pt>
                <c:pt idx="793">
                  <c:v>42807</c:v>
                </c:pt>
                <c:pt idx="794">
                  <c:v>42808</c:v>
                </c:pt>
                <c:pt idx="795">
                  <c:v>42809</c:v>
                </c:pt>
                <c:pt idx="796">
                  <c:v>42810</c:v>
                </c:pt>
                <c:pt idx="797">
                  <c:v>42811</c:v>
                </c:pt>
                <c:pt idx="798">
                  <c:v>42812</c:v>
                </c:pt>
                <c:pt idx="799">
                  <c:v>42813</c:v>
                </c:pt>
                <c:pt idx="800">
                  <c:v>42814</c:v>
                </c:pt>
                <c:pt idx="801">
                  <c:v>42815</c:v>
                </c:pt>
                <c:pt idx="802">
                  <c:v>42816</c:v>
                </c:pt>
                <c:pt idx="803">
                  <c:v>42817</c:v>
                </c:pt>
                <c:pt idx="804">
                  <c:v>42818</c:v>
                </c:pt>
                <c:pt idx="805">
                  <c:v>42819</c:v>
                </c:pt>
                <c:pt idx="806">
                  <c:v>42820</c:v>
                </c:pt>
                <c:pt idx="807">
                  <c:v>42821</c:v>
                </c:pt>
                <c:pt idx="808">
                  <c:v>42822</c:v>
                </c:pt>
                <c:pt idx="809">
                  <c:v>42823</c:v>
                </c:pt>
                <c:pt idx="810">
                  <c:v>42824</c:v>
                </c:pt>
                <c:pt idx="811">
                  <c:v>42825</c:v>
                </c:pt>
                <c:pt idx="812">
                  <c:v>42826</c:v>
                </c:pt>
                <c:pt idx="813">
                  <c:v>42827</c:v>
                </c:pt>
                <c:pt idx="814">
                  <c:v>42828</c:v>
                </c:pt>
                <c:pt idx="815">
                  <c:v>42829</c:v>
                </c:pt>
                <c:pt idx="816">
                  <c:v>42830</c:v>
                </c:pt>
                <c:pt idx="817">
                  <c:v>42831</c:v>
                </c:pt>
                <c:pt idx="818">
                  <c:v>42832</c:v>
                </c:pt>
                <c:pt idx="819">
                  <c:v>42833</c:v>
                </c:pt>
                <c:pt idx="820">
                  <c:v>42834</c:v>
                </c:pt>
                <c:pt idx="821">
                  <c:v>42835</c:v>
                </c:pt>
                <c:pt idx="822">
                  <c:v>42836</c:v>
                </c:pt>
                <c:pt idx="823">
                  <c:v>42837</c:v>
                </c:pt>
                <c:pt idx="824">
                  <c:v>42838</c:v>
                </c:pt>
                <c:pt idx="825">
                  <c:v>42839</c:v>
                </c:pt>
                <c:pt idx="826">
                  <c:v>42840</c:v>
                </c:pt>
                <c:pt idx="827">
                  <c:v>42841</c:v>
                </c:pt>
                <c:pt idx="828">
                  <c:v>42842</c:v>
                </c:pt>
                <c:pt idx="829">
                  <c:v>42843</c:v>
                </c:pt>
                <c:pt idx="830">
                  <c:v>42844</c:v>
                </c:pt>
                <c:pt idx="831">
                  <c:v>42845</c:v>
                </c:pt>
                <c:pt idx="832">
                  <c:v>42846</c:v>
                </c:pt>
                <c:pt idx="833">
                  <c:v>42847</c:v>
                </c:pt>
                <c:pt idx="834">
                  <c:v>42848</c:v>
                </c:pt>
                <c:pt idx="835">
                  <c:v>42849</c:v>
                </c:pt>
                <c:pt idx="836">
                  <c:v>42850</c:v>
                </c:pt>
                <c:pt idx="837">
                  <c:v>42851</c:v>
                </c:pt>
                <c:pt idx="838">
                  <c:v>42852</c:v>
                </c:pt>
                <c:pt idx="839">
                  <c:v>42853</c:v>
                </c:pt>
                <c:pt idx="840">
                  <c:v>42854</c:v>
                </c:pt>
                <c:pt idx="841">
                  <c:v>42855</c:v>
                </c:pt>
                <c:pt idx="842">
                  <c:v>42856</c:v>
                </c:pt>
                <c:pt idx="843">
                  <c:v>42857</c:v>
                </c:pt>
                <c:pt idx="844">
                  <c:v>42858</c:v>
                </c:pt>
                <c:pt idx="845">
                  <c:v>42859</c:v>
                </c:pt>
                <c:pt idx="846">
                  <c:v>42860</c:v>
                </c:pt>
                <c:pt idx="847">
                  <c:v>42861</c:v>
                </c:pt>
                <c:pt idx="848">
                  <c:v>42862</c:v>
                </c:pt>
                <c:pt idx="849">
                  <c:v>42863</c:v>
                </c:pt>
                <c:pt idx="850">
                  <c:v>42864</c:v>
                </c:pt>
                <c:pt idx="851">
                  <c:v>42865</c:v>
                </c:pt>
                <c:pt idx="852">
                  <c:v>42866</c:v>
                </c:pt>
                <c:pt idx="853">
                  <c:v>42867</c:v>
                </c:pt>
                <c:pt idx="854">
                  <c:v>42868</c:v>
                </c:pt>
                <c:pt idx="855">
                  <c:v>42869</c:v>
                </c:pt>
                <c:pt idx="856">
                  <c:v>42870</c:v>
                </c:pt>
                <c:pt idx="857">
                  <c:v>42871</c:v>
                </c:pt>
                <c:pt idx="858">
                  <c:v>42872</c:v>
                </c:pt>
                <c:pt idx="859">
                  <c:v>42873</c:v>
                </c:pt>
                <c:pt idx="860">
                  <c:v>42874</c:v>
                </c:pt>
                <c:pt idx="861">
                  <c:v>42875</c:v>
                </c:pt>
                <c:pt idx="862">
                  <c:v>42876</c:v>
                </c:pt>
                <c:pt idx="863">
                  <c:v>42877</c:v>
                </c:pt>
                <c:pt idx="864">
                  <c:v>42878</c:v>
                </c:pt>
                <c:pt idx="865">
                  <c:v>42879</c:v>
                </c:pt>
                <c:pt idx="866">
                  <c:v>42880</c:v>
                </c:pt>
                <c:pt idx="867">
                  <c:v>42881</c:v>
                </c:pt>
                <c:pt idx="868">
                  <c:v>42882</c:v>
                </c:pt>
                <c:pt idx="869">
                  <c:v>42883</c:v>
                </c:pt>
                <c:pt idx="870">
                  <c:v>42884</c:v>
                </c:pt>
                <c:pt idx="871">
                  <c:v>42885</c:v>
                </c:pt>
                <c:pt idx="872">
                  <c:v>42886</c:v>
                </c:pt>
                <c:pt idx="873">
                  <c:v>42887</c:v>
                </c:pt>
                <c:pt idx="874">
                  <c:v>42888</c:v>
                </c:pt>
                <c:pt idx="875">
                  <c:v>42889</c:v>
                </c:pt>
                <c:pt idx="876">
                  <c:v>42890</c:v>
                </c:pt>
                <c:pt idx="877">
                  <c:v>42891</c:v>
                </c:pt>
                <c:pt idx="878">
                  <c:v>42892</c:v>
                </c:pt>
                <c:pt idx="879">
                  <c:v>42893</c:v>
                </c:pt>
                <c:pt idx="880">
                  <c:v>42894</c:v>
                </c:pt>
                <c:pt idx="881">
                  <c:v>42895</c:v>
                </c:pt>
                <c:pt idx="882">
                  <c:v>42896</c:v>
                </c:pt>
                <c:pt idx="883">
                  <c:v>42897</c:v>
                </c:pt>
                <c:pt idx="884">
                  <c:v>42898</c:v>
                </c:pt>
                <c:pt idx="885">
                  <c:v>42899</c:v>
                </c:pt>
                <c:pt idx="886">
                  <c:v>42900</c:v>
                </c:pt>
                <c:pt idx="887">
                  <c:v>42901</c:v>
                </c:pt>
                <c:pt idx="888">
                  <c:v>42902</c:v>
                </c:pt>
                <c:pt idx="889">
                  <c:v>42903</c:v>
                </c:pt>
                <c:pt idx="890">
                  <c:v>42904</c:v>
                </c:pt>
                <c:pt idx="891">
                  <c:v>42905</c:v>
                </c:pt>
                <c:pt idx="892">
                  <c:v>42906</c:v>
                </c:pt>
                <c:pt idx="893">
                  <c:v>42907</c:v>
                </c:pt>
                <c:pt idx="894">
                  <c:v>42908</c:v>
                </c:pt>
                <c:pt idx="895">
                  <c:v>42909</c:v>
                </c:pt>
                <c:pt idx="896">
                  <c:v>42910</c:v>
                </c:pt>
                <c:pt idx="897">
                  <c:v>42911</c:v>
                </c:pt>
                <c:pt idx="898">
                  <c:v>42912</c:v>
                </c:pt>
                <c:pt idx="899">
                  <c:v>42913</c:v>
                </c:pt>
                <c:pt idx="900">
                  <c:v>42914</c:v>
                </c:pt>
                <c:pt idx="901">
                  <c:v>42915</c:v>
                </c:pt>
                <c:pt idx="902">
                  <c:v>42916</c:v>
                </c:pt>
                <c:pt idx="903">
                  <c:v>42917</c:v>
                </c:pt>
                <c:pt idx="904">
                  <c:v>42918</c:v>
                </c:pt>
                <c:pt idx="905">
                  <c:v>42919</c:v>
                </c:pt>
                <c:pt idx="906">
                  <c:v>42920</c:v>
                </c:pt>
                <c:pt idx="907">
                  <c:v>42921</c:v>
                </c:pt>
                <c:pt idx="908">
                  <c:v>42922</c:v>
                </c:pt>
                <c:pt idx="909">
                  <c:v>42923</c:v>
                </c:pt>
                <c:pt idx="910">
                  <c:v>42924</c:v>
                </c:pt>
                <c:pt idx="911">
                  <c:v>42925</c:v>
                </c:pt>
                <c:pt idx="912">
                  <c:v>42926</c:v>
                </c:pt>
                <c:pt idx="913">
                  <c:v>42927</c:v>
                </c:pt>
                <c:pt idx="914">
                  <c:v>42928</c:v>
                </c:pt>
                <c:pt idx="915">
                  <c:v>42929</c:v>
                </c:pt>
                <c:pt idx="916">
                  <c:v>42930</c:v>
                </c:pt>
                <c:pt idx="917">
                  <c:v>42931</c:v>
                </c:pt>
                <c:pt idx="918">
                  <c:v>42932</c:v>
                </c:pt>
                <c:pt idx="919">
                  <c:v>42933</c:v>
                </c:pt>
                <c:pt idx="920">
                  <c:v>42934</c:v>
                </c:pt>
                <c:pt idx="921">
                  <c:v>42935</c:v>
                </c:pt>
                <c:pt idx="922">
                  <c:v>42936</c:v>
                </c:pt>
                <c:pt idx="923">
                  <c:v>42937</c:v>
                </c:pt>
                <c:pt idx="924">
                  <c:v>42938</c:v>
                </c:pt>
                <c:pt idx="925">
                  <c:v>42939</c:v>
                </c:pt>
                <c:pt idx="926">
                  <c:v>42940</c:v>
                </c:pt>
                <c:pt idx="927">
                  <c:v>42941</c:v>
                </c:pt>
                <c:pt idx="928">
                  <c:v>42942</c:v>
                </c:pt>
                <c:pt idx="929">
                  <c:v>42943</c:v>
                </c:pt>
                <c:pt idx="930">
                  <c:v>42944</c:v>
                </c:pt>
                <c:pt idx="931">
                  <c:v>42945</c:v>
                </c:pt>
                <c:pt idx="932">
                  <c:v>42946</c:v>
                </c:pt>
                <c:pt idx="933">
                  <c:v>42947</c:v>
                </c:pt>
                <c:pt idx="934">
                  <c:v>42948</c:v>
                </c:pt>
                <c:pt idx="935">
                  <c:v>42949</c:v>
                </c:pt>
                <c:pt idx="936">
                  <c:v>42950</c:v>
                </c:pt>
                <c:pt idx="937">
                  <c:v>42951</c:v>
                </c:pt>
                <c:pt idx="938">
                  <c:v>42952</c:v>
                </c:pt>
                <c:pt idx="939">
                  <c:v>42953</c:v>
                </c:pt>
                <c:pt idx="940">
                  <c:v>42954</c:v>
                </c:pt>
                <c:pt idx="941">
                  <c:v>42955</c:v>
                </c:pt>
                <c:pt idx="942">
                  <c:v>42956</c:v>
                </c:pt>
                <c:pt idx="943">
                  <c:v>42957</c:v>
                </c:pt>
                <c:pt idx="944">
                  <c:v>42958</c:v>
                </c:pt>
                <c:pt idx="945">
                  <c:v>42959</c:v>
                </c:pt>
                <c:pt idx="946">
                  <c:v>42960</c:v>
                </c:pt>
                <c:pt idx="947">
                  <c:v>42961</c:v>
                </c:pt>
                <c:pt idx="948">
                  <c:v>42962</c:v>
                </c:pt>
                <c:pt idx="949">
                  <c:v>42963</c:v>
                </c:pt>
                <c:pt idx="950">
                  <c:v>42964</c:v>
                </c:pt>
                <c:pt idx="951">
                  <c:v>42965</c:v>
                </c:pt>
                <c:pt idx="952">
                  <c:v>42966</c:v>
                </c:pt>
                <c:pt idx="953">
                  <c:v>42967</c:v>
                </c:pt>
                <c:pt idx="954">
                  <c:v>42968</c:v>
                </c:pt>
                <c:pt idx="955">
                  <c:v>42969</c:v>
                </c:pt>
                <c:pt idx="956">
                  <c:v>42970</c:v>
                </c:pt>
                <c:pt idx="957">
                  <c:v>42971</c:v>
                </c:pt>
                <c:pt idx="958">
                  <c:v>42972</c:v>
                </c:pt>
                <c:pt idx="959">
                  <c:v>42973</c:v>
                </c:pt>
                <c:pt idx="960">
                  <c:v>42974</c:v>
                </c:pt>
                <c:pt idx="961">
                  <c:v>42975</c:v>
                </c:pt>
                <c:pt idx="962">
                  <c:v>42976</c:v>
                </c:pt>
                <c:pt idx="963">
                  <c:v>42977</c:v>
                </c:pt>
                <c:pt idx="964">
                  <c:v>42978</c:v>
                </c:pt>
                <c:pt idx="965">
                  <c:v>42979</c:v>
                </c:pt>
                <c:pt idx="966">
                  <c:v>42980</c:v>
                </c:pt>
                <c:pt idx="967">
                  <c:v>42981</c:v>
                </c:pt>
                <c:pt idx="968">
                  <c:v>42982</c:v>
                </c:pt>
                <c:pt idx="969">
                  <c:v>42983</c:v>
                </c:pt>
                <c:pt idx="970">
                  <c:v>42984</c:v>
                </c:pt>
                <c:pt idx="971">
                  <c:v>42985</c:v>
                </c:pt>
                <c:pt idx="972">
                  <c:v>42986</c:v>
                </c:pt>
                <c:pt idx="973">
                  <c:v>42987</c:v>
                </c:pt>
                <c:pt idx="974">
                  <c:v>42988</c:v>
                </c:pt>
                <c:pt idx="975">
                  <c:v>42989</c:v>
                </c:pt>
                <c:pt idx="976">
                  <c:v>42990</c:v>
                </c:pt>
                <c:pt idx="977">
                  <c:v>42991</c:v>
                </c:pt>
                <c:pt idx="978">
                  <c:v>42992</c:v>
                </c:pt>
                <c:pt idx="979">
                  <c:v>42993</c:v>
                </c:pt>
                <c:pt idx="980">
                  <c:v>42994</c:v>
                </c:pt>
                <c:pt idx="981">
                  <c:v>42995</c:v>
                </c:pt>
                <c:pt idx="982">
                  <c:v>42996</c:v>
                </c:pt>
                <c:pt idx="983">
                  <c:v>42997</c:v>
                </c:pt>
                <c:pt idx="984">
                  <c:v>42998</c:v>
                </c:pt>
                <c:pt idx="985">
                  <c:v>42999</c:v>
                </c:pt>
                <c:pt idx="986">
                  <c:v>43000</c:v>
                </c:pt>
                <c:pt idx="987">
                  <c:v>43001</c:v>
                </c:pt>
                <c:pt idx="988">
                  <c:v>43002</c:v>
                </c:pt>
                <c:pt idx="989">
                  <c:v>43003</c:v>
                </c:pt>
                <c:pt idx="990">
                  <c:v>43004</c:v>
                </c:pt>
                <c:pt idx="991">
                  <c:v>43005</c:v>
                </c:pt>
                <c:pt idx="992">
                  <c:v>43006</c:v>
                </c:pt>
                <c:pt idx="993">
                  <c:v>43007</c:v>
                </c:pt>
                <c:pt idx="994">
                  <c:v>43008</c:v>
                </c:pt>
                <c:pt idx="995">
                  <c:v>43009</c:v>
                </c:pt>
                <c:pt idx="996">
                  <c:v>43010</c:v>
                </c:pt>
                <c:pt idx="997">
                  <c:v>43011</c:v>
                </c:pt>
                <c:pt idx="998">
                  <c:v>43012</c:v>
                </c:pt>
                <c:pt idx="999">
                  <c:v>43013</c:v>
                </c:pt>
                <c:pt idx="1000">
                  <c:v>43014</c:v>
                </c:pt>
                <c:pt idx="1001">
                  <c:v>43015</c:v>
                </c:pt>
                <c:pt idx="1002">
                  <c:v>43016</c:v>
                </c:pt>
                <c:pt idx="1003">
                  <c:v>43017</c:v>
                </c:pt>
                <c:pt idx="1004">
                  <c:v>43018</c:v>
                </c:pt>
                <c:pt idx="1005">
                  <c:v>43019</c:v>
                </c:pt>
                <c:pt idx="1006">
                  <c:v>43020</c:v>
                </c:pt>
                <c:pt idx="1007">
                  <c:v>43021</c:v>
                </c:pt>
                <c:pt idx="1008">
                  <c:v>43022</c:v>
                </c:pt>
                <c:pt idx="1009">
                  <c:v>43023</c:v>
                </c:pt>
                <c:pt idx="1010">
                  <c:v>43024</c:v>
                </c:pt>
                <c:pt idx="1011">
                  <c:v>43025</c:v>
                </c:pt>
                <c:pt idx="1012">
                  <c:v>43026</c:v>
                </c:pt>
                <c:pt idx="1013">
                  <c:v>43027</c:v>
                </c:pt>
                <c:pt idx="1014">
                  <c:v>43028</c:v>
                </c:pt>
                <c:pt idx="1015">
                  <c:v>43029</c:v>
                </c:pt>
                <c:pt idx="1016">
                  <c:v>43030</c:v>
                </c:pt>
                <c:pt idx="1017">
                  <c:v>43031</c:v>
                </c:pt>
                <c:pt idx="1018">
                  <c:v>43032</c:v>
                </c:pt>
                <c:pt idx="1019">
                  <c:v>43033</c:v>
                </c:pt>
                <c:pt idx="1020">
                  <c:v>43034</c:v>
                </c:pt>
                <c:pt idx="1021">
                  <c:v>43035</c:v>
                </c:pt>
                <c:pt idx="1022">
                  <c:v>43036</c:v>
                </c:pt>
                <c:pt idx="1023">
                  <c:v>43037</c:v>
                </c:pt>
                <c:pt idx="1024">
                  <c:v>43038</c:v>
                </c:pt>
                <c:pt idx="1025">
                  <c:v>43039</c:v>
                </c:pt>
                <c:pt idx="1026">
                  <c:v>43040</c:v>
                </c:pt>
                <c:pt idx="1027">
                  <c:v>43041</c:v>
                </c:pt>
                <c:pt idx="1028">
                  <c:v>43042</c:v>
                </c:pt>
                <c:pt idx="1029">
                  <c:v>43043</c:v>
                </c:pt>
                <c:pt idx="1030">
                  <c:v>43044</c:v>
                </c:pt>
                <c:pt idx="1031">
                  <c:v>43045</c:v>
                </c:pt>
                <c:pt idx="1032">
                  <c:v>43046</c:v>
                </c:pt>
                <c:pt idx="1033">
                  <c:v>43047</c:v>
                </c:pt>
                <c:pt idx="1034">
                  <c:v>43048</c:v>
                </c:pt>
                <c:pt idx="1035">
                  <c:v>43049</c:v>
                </c:pt>
                <c:pt idx="1036">
                  <c:v>43050</c:v>
                </c:pt>
                <c:pt idx="1037">
                  <c:v>43051</c:v>
                </c:pt>
                <c:pt idx="1038">
                  <c:v>43052</c:v>
                </c:pt>
                <c:pt idx="1039">
                  <c:v>43053</c:v>
                </c:pt>
                <c:pt idx="1040">
                  <c:v>43054</c:v>
                </c:pt>
                <c:pt idx="1041">
                  <c:v>43055</c:v>
                </c:pt>
                <c:pt idx="1042">
                  <c:v>43056</c:v>
                </c:pt>
                <c:pt idx="1043">
                  <c:v>43057</c:v>
                </c:pt>
                <c:pt idx="1044">
                  <c:v>43058</c:v>
                </c:pt>
                <c:pt idx="1045">
                  <c:v>43059</c:v>
                </c:pt>
                <c:pt idx="1046">
                  <c:v>43060</c:v>
                </c:pt>
                <c:pt idx="1047">
                  <c:v>43061</c:v>
                </c:pt>
                <c:pt idx="1048">
                  <c:v>43062</c:v>
                </c:pt>
                <c:pt idx="1049">
                  <c:v>43063</c:v>
                </c:pt>
                <c:pt idx="1050">
                  <c:v>43064</c:v>
                </c:pt>
                <c:pt idx="1051">
                  <c:v>43065</c:v>
                </c:pt>
                <c:pt idx="1052">
                  <c:v>43066</c:v>
                </c:pt>
                <c:pt idx="1053">
                  <c:v>43067</c:v>
                </c:pt>
                <c:pt idx="1054">
                  <c:v>43068</c:v>
                </c:pt>
                <c:pt idx="1055">
                  <c:v>43069</c:v>
                </c:pt>
                <c:pt idx="1056">
                  <c:v>43070</c:v>
                </c:pt>
                <c:pt idx="1057">
                  <c:v>43071</c:v>
                </c:pt>
                <c:pt idx="1058">
                  <c:v>43072</c:v>
                </c:pt>
                <c:pt idx="1059">
                  <c:v>43073</c:v>
                </c:pt>
                <c:pt idx="1060">
                  <c:v>43074</c:v>
                </c:pt>
                <c:pt idx="1061">
                  <c:v>43075</c:v>
                </c:pt>
                <c:pt idx="1062">
                  <c:v>43076</c:v>
                </c:pt>
                <c:pt idx="1063">
                  <c:v>43077</c:v>
                </c:pt>
                <c:pt idx="1064">
                  <c:v>43079</c:v>
                </c:pt>
                <c:pt idx="1065">
                  <c:v>43080</c:v>
                </c:pt>
                <c:pt idx="1066">
                  <c:v>43081</c:v>
                </c:pt>
                <c:pt idx="1067">
                  <c:v>43082</c:v>
                </c:pt>
                <c:pt idx="1068">
                  <c:v>43083</c:v>
                </c:pt>
                <c:pt idx="1069">
                  <c:v>43084</c:v>
                </c:pt>
                <c:pt idx="1070">
                  <c:v>43085</c:v>
                </c:pt>
                <c:pt idx="1071">
                  <c:v>43086</c:v>
                </c:pt>
                <c:pt idx="1072">
                  <c:v>43087</c:v>
                </c:pt>
                <c:pt idx="1073">
                  <c:v>43088</c:v>
                </c:pt>
                <c:pt idx="1074">
                  <c:v>43089</c:v>
                </c:pt>
                <c:pt idx="1075">
                  <c:v>43090</c:v>
                </c:pt>
                <c:pt idx="1076">
                  <c:v>43091</c:v>
                </c:pt>
                <c:pt idx="1077">
                  <c:v>43092</c:v>
                </c:pt>
                <c:pt idx="1078">
                  <c:v>43093</c:v>
                </c:pt>
                <c:pt idx="1079">
                  <c:v>43094</c:v>
                </c:pt>
                <c:pt idx="1080">
                  <c:v>43095</c:v>
                </c:pt>
                <c:pt idx="1081">
                  <c:v>43096</c:v>
                </c:pt>
                <c:pt idx="1082">
                  <c:v>43097</c:v>
                </c:pt>
                <c:pt idx="1083">
                  <c:v>43098</c:v>
                </c:pt>
                <c:pt idx="1084">
                  <c:v>43099</c:v>
                </c:pt>
                <c:pt idx="1085">
                  <c:v>43100</c:v>
                </c:pt>
                <c:pt idx="1086">
                  <c:v>43101</c:v>
                </c:pt>
                <c:pt idx="1087">
                  <c:v>43102</c:v>
                </c:pt>
                <c:pt idx="1088">
                  <c:v>43103</c:v>
                </c:pt>
                <c:pt idx="1089">
                  <c:v>43104</c:v>
                </c:pt>
                <c:pt idx="1090">
                  <c:v>43105</c:v>
                </c:pt>
                <c:pt idx="1091">
                  <c:v>43106</c:v>
                </c:pt>
                <c:pt idx="1092">
                  <c:v>43107</c:v>
                </c:pt>
                <c:pt idx="1093">
                  <c:v>43108</c:v>
                </c:pt>
                <c:pt idx="1094">
                  <c:v>43109</c:v>
                </c:pt>
                <c:pt idx="1095">
                  <c:v>43110</c:v>
                </c:pt>
                <c:pt idx="1096">
                  <c:v>43111</c:v>
                </c:pt>
                <c:pt idx="1097">
                  <c:v>43112</c:v>
                </c:pt>
                <c:pt idx="1098">
                  <c:v>43113</c:v>
                </c:pt>
                <c:pt idx="1099">
                  <c:v>43114</c:v>
                </c:pt>
                <c:pt idx="1100">
                  <c:v>43115</c:v>
                </c:pt>
                <c:pt idx="1101">
                  <c:v>43116</c:v>
                </c:pt>
                <c:pt idx="1102">
                  <c:v>43117</c:v>
                </c:pt>
                <c:pt idx="1103">
                  <c:v>43118</c:v>
                </c:pt>
                <c:pt idx="1104">
                  <c:v>43119</c:v>
                </c:pt>
                <c:pt idx="1105">
                  <c:v>43120</c:v>
                </c:pt>
                <c:pt idx="1106">
                  <c:v>43121</c:v>
                </c:pt>
                <c:pt idx="1107">
                  <c:v>43122</c:v>
                </c:pt>
                <c:pt idx="1108">
                  <c:v>43123</c:v>
                </c:pt>
                <c:pt idx="1109">
                  <c:v>43124</c:v>
                </c:pt>
                <c:pt idx="1110">
                  <c:v>43125</c:v>
                </c:pt>
                <c:pt idx="1111">
                  <c:v>43126</c:v>
                </c:pt>
                <c:pt idx="1112">
                  <c:v>43127</c:v>
                </c:pt>
                <c:pt idx="1113">
                  <c:v>43128</c:v>
                </c:pt>
                <c:pt idx="1114">
                  <c:v>43129</c:v>
                </c:pt>
                <c:pt idx="1115">
                  <c:v>43130</c:v>
                </c:pt>
                <c:pt idx="1116">
                  <c:v>43131</c:v>
                </c:pt>
                <c:pt idx="1117">
                  <c:v>43132</c:v>
                </c:pt>
                <c:pt idx="1118">
                  <c:v>43133</c:v>
                </c:pt>
                <c:pt idx="1119">
                  <c:v>43134</c:v>
                </c:pt>
                <c:pt idx="1120">
                  <c:v>43135</c:v>
                </c:pt>
                <c:pt idx="1121">
                  <c:v>43136</c:v>
                </c:pt>
                <c:pt idx="1122">
                  <c:v>43137</c:v>
                </c:pt>
                <c:pt idx="1123">
                  <c:v>43138</c:v>
                </c:pt>
                <c:pt idx="1124">
                  <c:v>43139</c:v>
                </c:pt>
                <c:pt idx="1125">
                  <c:v>43140</c:v>
                </c:pt>
                <c:pt idx="1126">
                  <c:v>43141</c:v>
                </c:pt>
                <c:pt idx="1127">
                  <c:v>43142</c:v>
                </c:pt>
                <c:pt idx="1128">
                  <c:v>43143</c:v>
                </c:pt>
                <c:pt idx="1129">
                  <c:v>43144</c:v>
                </c:pt>
                <c:pt idx="1130">
                  <c:v>43145</c:v>
                </c:pt>
                <c:pt idx="1131">
                  <c:v>43146</c:v>
                </c:pt>
                <c:pt idx="1132">
                  <c:v>43147</c:v>
                </c:pt>
                <c:pt idx="1133">
                  <c:v>43148</c:v>
                </c:pt>
                <c:pt idx="1134">
                  <c:v>43149</c:v>
                </c:pt>
                <c:pt idx="1135">
                  <c:v>43150</c:v>
                </c:pt>
                <c:pt idx="1136">
                  <c:v>43151</c:v>
                </c:pt>
                <c:pt idx="1137">
                  <c:v>43152</c:v>
                </c:pt>
                <c:pt idx="1138">
                  <c:v>43153</c:v>
                </c:pt>
                <c:pt idx="1139">
                  <c:v>43154</c:v>
                </c:pt>
                <c:pt idx="1140">
                  <c:v>43155</c:v>
                </c:pt>
                <c:pt idx="1141">
                  <c:v>43156</c:v>
                </c:pt>
                <c:pt idx="1142">
                  <c:v>43157</c:v>
                </c:pt>
                <c:pt idx="1143">
                  <c:v>43158</c:v>
                </c:pt>
                <c:pt idx="1144">
                  <c:v>43159</c:v>
                </c:pt>
                <c:pt idx="1145">
                  <c:v>43160</c:v>
                </c:pt>
                <c:pt idx="1146">
                  <c:v>43161</c:v>
                </c:pt>
                <c:pt idx="1147">
                  <c:v>43162</c:v>
                </c:pt>
                <c:pt idx="1148">
                  <c:v>43163</c:v>
                </c:pt>
                <c:pt idx="1149">
                  <c:v>43164</c:v>
                </c:pt>
                <c:pt idx="1150">
                  <c:v>43165</c:v>
                </c:pt>
                <c:pt idx="1151">
                  <c:v>43166</c:v>
                </c:pt>
                <c:pt idx="1152">
                  <c:v>43167</c:v>
                </c:pt>
                <c:pt idx="1153">
                  <c:v>43168</c:v>
                </c:pt>
                <c:pt idx="1154">
                  <c:v>43169</c:v>
                </c:pt>
                <c:pt idx="1155">
                  <c:v>43170</c:v>
                </c:pt>
                <c:pt idx="1156">
                  <c:v>43171</c:v>
                </c:pt>
                <c:pt idx="1157">
                  <c:v>43172</c:v>
                </c:pt>
                <c:pt idx="1158">
                  <c:v>43173</c:v>
                </c:pt>
                <c:pt idx="1159">
                  <c:v>43174</c:v>
                </c:pt>
                <c:pt idx="1160">
                  <c:v>43175</c:v>
                </c:pt>
                <c:pt idx="1161">
                  <c:v>43176</c:v>
                </c:pt>
                <c:pt idx="1162">
                  <c:v>43177</c:v>
                </c:pt>
                <c:pt idx="1163">
                  <c:v>43178</c:v>
                </c:pt>
                <c:pt idx="1164">
                  <c:v>43179</c:v>
                </c:pt>
                <c:pt idx="1165">
                  <c:v>43180</c:v>
                </c:pt>
                <c:pt idx="1166">
                  <c:v>43181</c:v>
                </c:pt>
                <c:pt idx="1167">
                  <c:v>43182</c:v>
                </c:pt>
                <c:pt idx="1168">
                  <c:v>43183</c:v>
                </c:pt>
                <c:pt idx="1169">
                  <c:v>43184</c:v>
                </c:pt>
                <c:pt idx="1170">
                  <c:v>43185</c:v>
                </c:pt>
                <c:pt idx="1171">
                  <c:v>43186</c:v>
                </c:pt>
                <c:pt idx="1172">
                  <c:v>43187</c:v>
                </c:pt>
                <c:pt idx="1173">
                  <c:v>43188</c:v>
                </c:pt>
                <c:pt idx="1174">
                  <c:v>43189</c:v>
                </c:pt>
                <c:pt idx="1175">
                  <c:v>43190</c:v>
                </c:pt>
                <c:pt idx="1176">
                  <c:v>43191</c:v>
                </c:pt>
                <c:pt idx="1177">
                  <c:v>43192</c:v>
                </c:pt>
                <c:pt idx="1178">
                  <c:v>43193</c:v>
                </c:pt>
                <c:pt idx="1179">
                  <c:v>43194</c:v>
                </c:pt>
                <c:pt idx="1180">
                  <c:v>43195</c:v>
                </c:pt>
                <c:pt idx="1181">
                  <c:v>43196</c:v>
                </c:pt>
                <c:pt idx="1182">
                  <c:v>43197</c:v>
                </c:pt>
                <c:pt idx="1183">
                  <c:v>43198</c:v>
                </c:pt>
                <c:pt idx="1184">
                  <c:v>43199</c:v>
                </c:pt>
                <c:pt idx="1185">
                  <c:v>43200</c:v>
                </c:pt>
                <c:pt idx="1186">
                  <c:v>43201</c:v>
                </c:pt>
                <c:pt idx="1187">
                  <c:v>43202</c:v>
                </c:pt>
                <c:pt idx="1188">
                  <c:v>43203</c:v>
                </c:pt>
                <c:pt idx="1189">
                  <c:v>43204</c:v>
                </c:pt>
                <c:pt idx="1190">
                  <c:v>43205</c:v>
                </c:pt>
                <c:pt idx="1191">
                  <c:v>43206</c:v>
                </c:pt>
                <c:pt idx="1192">
                  <c:v>43207</c:v>
                </c:pt>
                <c:pt idx="1193">
                  <c:v>43208</c:v>
                </c:pt>
                <c:pt idx="1194">
                  <c:v>43209</c:v>
                </c:pt>
                <c:pt idx="1195">
                  <c:v>43210</c:v>
                </c:pt>
                <c:pt idx="1196">
                  <c:v>43211</c:v>
                </c:pt>
                <c:pt idx="1197">
                  <c:v>43212</c:v>
                </c:pt>
                <c:pt idx="1198">
                  <c:v>43213</c:v>
                </c:pt>
                <c:pt idx="1199">
                  <c:v>43214</c:v>
                </c:pt>
                <c:pt idx="1200">
                  <c:v>43215</c:v>
                </c:pt>
                <c:pt idx="1201">
                  <c:v>43216</c:v>
                </c:pt>
                <c:pt idx="1202">
                  <c:v>43217</c:v>
                </c:pt>
                <c:pt idx="1203">
                  <c:v>43218</c:v>
                </c:pt>
                <c:pt idx="1204">
                  <c:v>43219</c:v>
                </c:pt>
                <c:pt idx="1205">
                  <c:v>43220</c:v>
                </c:pt>
                <c:pt idx="1206">
                  <c:v>43221</c:v>
                </c:pt>
                <c:pt idx="1207">
                  <c:v>43222</c:v>
                </c:pt>
                <c:pt idx="1208">
                  <c:v>43223</c:v>
                </c:pt>
                <c:pt idx="1209">
                  <c:v>43224</c:v>
                </c:pt>
                <c:pt idx="1210">
                  <c:v>43225</c:v>
                </c:pt>
                <c:pt idx="1211">
                  <c:v>43226</c:v>
                </c:pt>
                <c:pt idx="1212">
                  <c:v>43227</c:v>
                </c:pt>
                <c:pt idx="1213">
                  <c:v>43231</c:v>
                </c:pt>
                <c:pt idx="1214">
                  <c:v>43232</c:v>
                </c:pt>
                <c:pt idx="1215">
                  <c:v>43233</c:v>
                </c:pt>
                <c:pt idx="1216">
                  <c:v>43234</c:v>
                </c:pt>
                <c:pt idx="1217">
                  <c:v>43235</c:v>
                </c:pt>
                <c:pt idx="1218">
                  <c:v>43236</c:v>
                </c:pt>
              </c:numCache>
            </c:numRef>
          </c:cat>
          <c:val>
            <c:numRef>
              <c:f>'[Data KPI 2015 - 2018.xlsx]Sheet3'!$B$5:$ATX$5</c:f>
              <c:numCache>
                <c:formatCode>0.0%</c:formatCode>
                <c:ptCount val="1219"/>
                <c:pt idx="0">
                  <c:v>9.2863140218303941E-2</c:v>
                </c:pt>
                <c:pt idx="1">
                  <c:v>9.7651821862348179E-2</c:v>
                </c:pt>
                <c:pt idx="2">
                  <c:v>0.10212146422628952</c:v>
                </c:pt>
                <c:pt idx="3">
                  <c:v>0.10845749342681858</c:v>
                </c:pt>
                <c:pt idx="4">
                  <c:v>8.2596506361871894E-2</c:v>
                </c:pt>
                <c:pt idx="5">
                  <c:v>7.5811471765228997E-2</c:v>
                </c:pt>
                <c:pt idx="6">
                  <c:v>7.1308371897349607E-2</c:v>
                </c:pt>
                <c:pt idx="7">
                  <c:v>0.17201112140871178</c:v>
                </c:pt>
                <c:pt idx="8">
                  <c:v>0.10850092952509718</c:v>
                </c:pt>
                <c:pt idx="9">
                  <c:v>8.3675986842105268E-2</c:v>
                </c:pt>
                <c:pt idx="10">
                  <c:v>7.9846371538306038E-2</c:v>
                </c:pt>
                <c:pt idx="11">
                  <c:v>7.8396871945259045E-2</c:v>
                </c:pt>
                <c:pt idx="12">
                  <c:v>6.471617109238352E-2</c:v>
                </c:pt>
                <c:pt idx="13">
                  <c:v>5.876068376068376E-2</c:v>
                </c:pt>
                <c:pt idx="14">
                  <c:v>5.5735930735930736E-2</c:v>
                </c:pt>
                <c:pt idx="15">
                  <c:v>6.1626036381635933E-2</c:v>
                </c:pt>
                <c:pt idx="16">
                  <c:v>5.9541420118343194E-2</c:v>
                </c:pt>
                <c:pt idx="17">
                  <c:v>5.9027777777777776E-2</c:v>
                </c:pt>
                <c:pt idx="18">
                  <c:v>6.5954310980103167E-2</c:v>
                </c:pt>
                <c:pt idx="19">
                  <c:v>6.0405156537753225E-2</c:v>
                </c:pt>
                <c:pt idx="20">
                  <c:v>6.5930018416206257E-2</c:v>
                </c:pt>
                <c:pt idx="21">
                  <c:v>6.6408225181189953E-2</c:v>
                </c:pt>
                <c:pt idx="22">
                  <c:v>5.4368367495275474E-2</c:v>
                </c:pt>
                <c:pt idx="23">
                  <c:v>6.7567567567567571E-2</c:v>
                </c:pt>
                <c:pt idx="24">
                  <c:v>6.3482216708023162E-2</c:v>
                </c:pt>
                <c:pt idx="25">
                  <c:v>5.3360080240722169E-2</c:v>
                </c:pt>
                <c:pt idx="26">
                  <c:v>6.067325136061278E-2</c:v>
                </c:pt>
                <c:pt idx="27">
                  <c:v>5.2042419481539669E-2</c:v>
                </c:pt>
                <c:pt idx="28">
                  <c:v>6.9861330524837631E-2</c:v>
                </c:pt>
                <c:pt idx="29">
                  <c:v>6.4897698209718677E-2</c:v>
                </c:pt>
                <c:pt idx="30">
                  <c:v>5.3816391136123812E-2</c:v>
                </c:pt>
                <c:pt idx="31">
                  <c:v>6.1810154525386317E-2</c:v>
                </c:pt>
                <c:pt idx="32">
                  <c:v>5.4842652001222118E-2</c:v>
                </c:pt>
                <c:pt idx="33">
                  <c:v>5.8230169646950942E-2</c:v>
                </c:pt>
                <c:pt idx="34">
                  <c:v>5.8379320360151032E-2</c:v>
                </c:pt>
                <c:pt idx="35">
                  <c:v>5.8312815861085915E-2</c:v>
                </c:pt>
                <c:pt idx="36">
                  <c:v>3.7108901285471743E-2</c:v>
                </c:pt>
                <c:pt idx="37">
                  <c:v>3.6795994993742177E-2</c:v>
                </c:pt>
                <c:pt idx="38">
                  <c:v>9.4406930819212642E-2</c:v>
                </c:pt>
                <c:pt idx="39">
                  <c:v>9.1592025426177406E-2</c:v>
                </c:pt>
                <c:pt idx="40">
                  <c:v>5.5965362411802437E-2</c:v>
                </c:pt>
                <c:pt idx="41">
                  <c:v>5.9094519459888799E-2</c:v>
                </c:pt>
                <c:pt idx="42">
                  <c:v>5.8259811378156376E-2</c:v>
                </c:pt>
                <c:pt idx="43">
                  <c:v>7.1005040023717755E-2</c:v>
                </c:pt>
                <c:pt idx="44">
                  <c:v>6.8569053885579725E-2</c:v>
                </c:pt>
                <c:pt idx="45">
                  <c:v>6.9143290371493554E-2</c:v>
                </c:pt>
                <c:pt idx="46">
                  <c:v>7.3087112357799591E-2</c:v>
                </c:pt>
                <c:pt idx="47">
                  <c:v>6.9577290959580373E-2</c:v>
                </c:pt>
                <c:pt idx="48">
                  <c:v>6.5086206896551729E-2</c:v>
                </c:pt>
                <c:pt idx="49">
                  <c:v>6.6976627293289764E-2</c:v>
                </c:pt>
                <c:pt idx="50">
                  <c:v>5.6000929476007898E-2</c:v>
                </c:pt>
                <c:pt idx="51">
                  <c:v>7.1108362961817898E-2</c:v>
                </c:pt>
                <c:pt idx="52">
                  <c:v>6.142322097378277E-2</c:v>
                </c:pt>
                <c:pt idx="53">
                  <c:v>5.4880860876249042E-2</c:v>
                </c:pt>
                <c:pt idx="54">
                  <c:v>5.9950935295921499E-2</c:v>
                </c:pt>
                <c:pt idx="55">
                  <c:v>5.7398852022959544E-2</c:v>
                </c:pt>
                <c:pt idx="56">
                  <c:v>5.3378215917287808E-2</c:v>
                </c:pt>
                <c:pt idx="57">
                  <c:v>4.7302115521749462E-2</c:v>
                </c:pt>
                <c:pt idx="58">
                  <c:v>5.347511172753891E-2</c:v>
                </c:pt>
                <c:pt idx="59">
                  <c:v>4.6370967741935484E-2</c:v>
                </c:pt>
                <c:pt idx="60">
                  <c:v>5.1697290563687326E-2</c:v>
                </c:pt>
                <c:pt idx="61">
                  <c:v>6.4443442992338895E-2</c:v>
                </c:pt>
                <c:pt idx="62">
                  <c:v>5.3649956024626209E-2</c:v>
                </c:pt>
                <c:pt idx="63">
                  <c:v>7.4628697680127656E-2</c:v>
                </c:pt>
                <c:pt idx="64">
                  <c:v>6.4932152069081525E-2</c:v>
                </c:pt>
                <c:pt idx="65">
                  <c:v>6.8518235922478257E-2</c:v>
                </c:pt>
                <c:pt idx="66">
                  <c:v>6.6883212756533292E-2</c:v>
                </c:pt>
                <c:pt idx="67">
                  <c:v>6.8901591225088835E-2</c:v>
                </c:pt>
                <c:pt idx="68">
                  <c:v>6.0257380772142315E-2</c:v>
                </c:pt>
                <c:pt idx="69">
                  <c:v>6.0583617241890091E-2</c:v>
                </c:pt>
                <c:pt idx="70">
                  <c:v>4.203595847049886E-2</c:v>
                </c:pt>
                <c:pt idx="71">
                  <c:v>4.4074205364527948E-2</c:v>
                </c:pt>
                <c:pt idx="72">
                  <c:v>4.1860465116279069E-2</c:v>
                </c:pt>
                <c:pt idx="73">
                  <c:v>4.3367728428293707E-2</c:v>
                </c:pt>
                <c:pt idx="74">
                  <c:v>4.8817696414950422E-2</c:v>
                </c:pt>
                <c:pt idx="75">
                  <c:v>5.4884574224124752E-2</c:v>
                </c:pt>
                <c:pt idx="76">
                  <c:v>4.5305421027964379E-2</c:v>
                </c:pt>
                <c:pt idx="77">
                  <c:v>3.9937556914270846E-2</c:v>
                </c:pt>
                <c:pt idx="78">
                  <c:v>4.1340243461492107E-2</c:v>
                </c:pt>
                <c:pt idx="79">
                  <c:v>4.9600815355868862E-2</c:v>
                </c:pt>
                <c:pt idx="80">
                  <c:v>6.0051263273526181E-2</c:v>
                </c:pt>
                <c:pt idx="81">
                  <c:v>5.6509790450017174E-2</c:v>
                </c:pt>
                <c:pt idx="82">
                  <c:v>5.1870594614133382E-2</c:v>
                </c:pt>
                <c:pt idx="83">
                  <c:v>4.4436906377204884E-2</c:v>
                </c:pt>
                <c:pt idx="84">
                  <c:v>2.8090582848657345E-2</c:v>
                </c:pt>
                <c:pt idx="85">
                  <c:v>3.8858466722830665E-2</c:v>
                </c:pt>
                <c:pt idx="86">
                  <c:v>4.9615757666194138E-2</c:v>
                </c:pt>
                <c:pt idx="87">
                  <c:v>4.6550360161552236E-2</c:v>
                </c:pt>
                <c:pt idx="88">
                  <c:v>9.8578199052132706E-2</c:v>
                </c:pt>
                <c:pt idx="89">
                  <c:v>4.4096800324017818E-2</c:v>
                </c:pt>
                <c:pt idx="90">
                  <c:v>5.7281988851156533E-2</c:v>
                </c:pt>
                <c:pt idx="91">
                  <c:v>3.6662676774393756E-2</c:v>
                </c:pt>
                <c:pt idx="92">
                  <c:v>4.0901408450704224E-2</c:v>
                </c:pt>
                <c:pt idx="93">
                  <c:v>4.3838233733149344E-2</c:v>
                </c:pt>
                <c:pt idx="94">
                  <c:v>5.4619787408013085E-2</c:v>
                </c:pt>
                <c:pt idx="95">
                  <c:v>5.6247640619101549E-2</c:v>
                </c:pt>
                <c:pt idx="96">
                  <c:v>5.6408632789826392E-2</c:v>
                </c:pt>
                <c:pt idx="97">
                  <c:v>5.3028162381086937E-2</c:v>
                </c:pt>
                <c:pt idx="98">
                  <c:v>4.4334062349408752E-2</c:v>
                </c:pt>
                <c:pt idx="99">
                  <c:v>4.7398919200468778E-2</c:v>
                </c:pt>
                <c:pt idx="100">
                  <c:v>5.9943457902641578E-2</c:v>
                </c:pt>
                <c:pt idx="101">
                  <c:v>5.4273643158921026E-2</c:v>
                </c:pt>
                <c:pt idx="102">
                  <c:v>7.0984043797669732E-2</c:v>
                </c:pt>
                <c:pt idx="103">
                  <c:v>7.224776191628357E-2</c:v>
                </c:pt>
                <c:pt idx="104">
                  <c:v>6.4144820242381217E-2</c:v>
                </c:pt>
                <c:pt idx="105">
                  <c:v>7.038440714672442E-2</c:v>
                </c:pt>
                <c:pt idx="106">
                  <c:v>5.4448170616828065E-2</c:v>
                </c:pt>
                <c:pt idx="107">
                  <c:v>5.4762011373304081E-2</c:v>
                </c:pt>
                <c:pt idx="108">
                  <c:v>5.3700504213532667E-2</c:v>
                </c:pt>
                <c:pt idx="109">
                  <c:v>5.612952968388589E-2</c:v>
                </c:pt>
                <c:pt idx="110">
                  <c:v>9.3723815983721023E-2</c:v>
                </c:pt>
                <c:pt idx="111">
                  <c:v>7.7161114013583568E-2</c:v>
                </c:pt>
                <c:pt idx="112">
                  <c:v>4.8125507932581885E-2</c:v>
                </c:pt>
                <c:pt idx="113">
                  <c:v>5.8576904647819839E-2</c:v>
                </c:pt>
                <c:pt idx="114">
                  <c:v>6.2021122385587081E-2</c:v>
                </c:pt>
                <c:pt idx="115">
                  <c:v>6.4136682989142005E-2</c:v>
                </c:pt>
                <c:pt idx="116">
                  <c:v>7.8916917380236054E-2</c:v>
                </c:pt>
                <c:pt idx="117">
                  <c:v>7.6197476417983578E-2</c:v>
                </c:pt>
                <c:pt idx="118">
                  <c:v>7.8783973758200565E-2</c:v>
                </c:pt>
                <c:pt idx="119">
                  <c:v>0.10394441709065047</c:v>
                </c:pt>
                <c:pt idx="120">
                  <c:v>9.4051908715859833E-2</c:v>
                </c:pt>
                <c:pt idx="121">
                  <c:v>8.5052501544163064E-2</c:v>
                </c:pt>
                <c:pt idx="122">
                  <c:v>7.2398438788411845E-2</c:v>
                </c:pt>
                <c:pt idx="123">
                  <c:v>6.9712485230405671E-2</c:v>
                </c:pt>
                <c:pt idx="124">
                  <c:v>6.7854306138658796E-2</c:v>
                </c:pt>
                <c:pt idx="125">
                  <c:v>6.857436014364704E-2</c:v>
                </c:pt>
                <c:pt idx="126">
                  <c:v>4.7433420725817577E-2</c:v>
                </c:pt>
                <c:pt idx="127">
                  <c:v>5.8547887433941632E-2</c:v>
                </c:pt>
                <c:pt idx="128">
                  <c:v>7.3723705743823101E-2</c:v>
                </c:pt>
                <c:pt idx="129">
                  <c:v>8.2238533825798307E-2</c:v>
                </c:pt>
                <c:pt idx="130">
                  <c:v>8.2933060807358197E-2</c:v>
                </c:pt>
                <c:pt idx="131">
                  <c:v>9.0845562543675748E-2</c:v>
                </c:pt>
                <c:pt idx="132">
                  <c:v>6.5668964214899442E-2</c:v>
                </c:pt>
                <c:pt idx="133">
                  <c:v>9.1089036325647882E-2</c:v>
                </c:pt>
                <c:pt idx="134">
                  <c:v>8.8475836431226765E-2</c:v>
                </c:pt>
                <c:pt idx="135">
                  <c:v>8.8733125649013506E-2</c:v>
                </c:pt>
                <c:pt idx="136">
                  <c:v>9.3331099195710462E-2</c:v>
                </c:pt>
                <c:pt idx="137">
                  <c:v>9.0015041073701257E-2</c:v>
                </c:pt>
                <c:pt idx="138">
                  <c:v>8.89568814097116E-2</c:v>
                </c:pt>
                <c:pt idx="139">
                  <c:v>9.0681452334108389E-2</c:v>
                </c:pt>
                <c:pt idx="140">
                  <c:v>0.10879776564681985</c:v>
                </c:pt>
                <c:pt idx="141">
                  <c:v>0.10302256279267774</c:v>
                </c:pt>
                <c:pt idx="142">
                  <c:v>7.362433693359749E-2</c:v>
                </c:pt>
                <c:pt idx="143">
                  <c:v>9.052459240057302E-2</c:v>
                </c:pt>
                <c:pt idx="144">
                  <c:v>8.7376571712722881E-2</c:v>
                </c:pt>
                <c:pt idx="145">
                  <c:v>7.4530218384966984E-2</c:v>
                </c:pt>
                <c:pt idx="146">
                  <c:v>6.734653334216277E-2</c:v>
                </c:pt>
                <c:pt idx="147">
                  <c:v>6.0395914764846806E-2</c:v>
                </c:pt>
                <c:pt idx="148">
                  <c:v>8.8034592257279914E-2</c:v>
                </c:pt>
                <c:pt idx="149">
                  <c:v>8.1098476721733537E-2</c:v>
                </c:pt>
                <c:pt idx="150">
                  <c:v>8.7647928994082844E-2</c:v>
                </c:pt>
                <c:pt idx="151">
                  <c:v>9.3800921006021956E-2</c:v>
                </c:pt>
                <c:pt idx="152">
                  <c:v>9.9193831055029796E-2</c:v>
                </c:pt>
                <c:pt idx="153">
                  <c:v>9.2963426505353913E-2</c:v>
                </c:pt>
                <c:pt idx="154">
                  <c:v>7.0745920745920746E-2</c:v>
                </c:pt>
                <c:pt idx="155">
                  <c:v>7.6168797058308521E-2</c:v>
                </c:pt>
                <c:pt idx="156">
                  <c:v>7.6705851448085643E-2</c:v>
                </c:pt>
                <c:pt idx="157">
                  <c:v>7.4283089441564407E-2</c:v>
                </c:pt>
                <c:pt idx="158">
                  <c:v>8.5567715458276336E-2</c:v>
                </c:pt>
                <c:pt idx="159">
                  <c:v>8.07667911762633E-2</c:v>
                </c:pt>
                <c:pt idx="160">
                  <c:v>8.8471989966555184E-2</c:v>
                </c:pt>
                <c:pt idx="161">
                  <c:v>8.4294977470051657E-2</c:v>
                </c:pt>
                <c:pt idx="162">
                  <c:v>7.2838817624093694E-2</c:v>
                </c:pt>
                <c:pt idx="163">
                  <c:v>6.3437796771130109E-2</c:v>
                </c:pt>
                <c:pt idx="164">
                  <c:v>7.9403973509933778E-2</c:v>
                </c:pt>
                <c:pt idx="165">
                  <c:v>7.938859336071645E-2</c:v>
                </c:pt>
                <c:pt idx="166">
                  <c:v>6.965235679821849E-2</c:v>
                </c:pt>
                <c:pt idx="167">
                  <c:v>6.5870753148016159E-2</c:v>
                </c:pt>
                <c:pt idx="168">
                  <c:v>7.8098094761984108E-2</c:v>
                </c:pt>
                <c:pt idx="169">
                  <c:v>8.397412425241059E-2</c:v>
                </c:pt>
                <c:pt idx="170">
                  <c:v>9.1546775463460031E-2</c:v>
                </c:pt>
                <c:pt idx="171">
                  <c:v>8.8332719911667273E-2</c:v>
                </c:pt>
                <c:pt idx="172">
                  <c:v>8.3997268381516055E-2</c:v>
                </c:pt>
                <c:pt idx="173">
                  <c:v>9.2139737991266374E-2</c:v>
                </c:pt>
                <c:pt idx="174">
                  <c:v>7.294354584932973E-2</c:v>
                </c:pt>
                <c:pt idx="175">
                  <c:v>7.773803900398138E-2</c:v>
                </c:pt>
                <c:pt idx="176">
                  <c:v>8.2993823104218684E-2</c:v>
                </c:pt>
                <c:pt idx="177">
                  <c:v>7.4593095394496753E-2</c:v>
                </c:pt>
                <c:pt idx="178">
                  <c:v>7.6633444075304535E-2</c:v>
                </c:pt>
                <c:pt idx="179">
                  <c:v>8.58416073801892E-2</c:v>
                </c:pt>
                <c:pt idx="180">
                  <c:v>8.8024325588648061E-2</c:v>
                </c:pt>
                <c:pt idx="181">
                  <c:v>9.6799015081563564E-2</c:v>
                </c:pt>
                <c:pt idx="182">
                  <c:v>0.11181673848945339</c:v>
                </c:pt>
                <c:pt idx="183">
                  <c:v>0.10740666799760432</c:v>
                </c:pt>
                <c:pt idx="184">
                  <c:v>8.5796330018209827E-2</c:v>
                </c:pt>
                <c:pt idx="185">
                  <c:v>7.8490407505951543E-2</c:v>
                </c:pt>
                <c:pt idx="186">
                  <c:v>8.5934683872828196E-2</c:v>
                </c:pt>
                <c:pt idx="187">
                  <c:v>8.5651697699890478E-2</c:v>
                </c:pt>
                <c:pt idx="188">
                  <c:v>0.10586761328043433</c:v>
                </c:pt>
                <c:pt idx="189">
                  <c:v>0.11095909153098919</c:v>
                </c:pt>
                <c:pt idx="190">
                  <c:v>8.8857903409811131E-2</c:v>
                </c:pt>
                <c:pt idx="191">
                  <c:v>7.5284861638632669E-2</c:v>
                </c:pt>
                <c:pt idx="192">
                  <c:v>6.9823194486065332E-2</c:v>
                </c:pt>
                <c:pt idx="193">
                  <c:v>8.0496595915098113E-2</c:v>
                </c:pt>
                <c:pt idx="194">
                  <c:v>7.5138955602827143E-2</c:v>
                </c:pt>
                <c:pt idx="195">
                  <c:v>6.9602370615395218E-2</c:v>
                </c:pt>
                <c:pt idx="196">
                  <c:v>5.9398363454406314E-2</c:v>
                </c:pt>
                <c:pt idx="197">
                  <c:v>6.7417120237506178E-2</c:v>
                </c:pt>
                <c:pt idx="198">
                  <c:v>6.9889424440034029E-2</c:v>
                </c:pt>
                <c:pt idx="199">
                  <c:v>6.7226890756302518E-2</c:v>
                </c:pt>
                <c:pt idx="200">
                  <c:v>7.8726636285582199E-2</c:v>
                </c:pt>
                <c:pt idx="201">
                  <c:v>8.2400519968224159E-2</c:v>
                </c:pt>
                <c:pt idx="202">
                  <c:v>0.10671679560407779</c:v>
                </c:pt>
                <c:pt idx="203">
                  <c:v>0.10919428829876592</c:v>
                </c:pt>
                <c:pt idx="204">
                  <c:v>8.1928220307627253E-2</c:v>
                </c:pt>
                <c:pt idx="205">
                  <c:v>7.6296676692832507E-2</c:v>
                </c:pt>
                <c:pt idx="206">
                  <c:v>7.1097151830965807E-2</c:v>
                </c:pt>
                <c:pt idx="207">
                  <c:v>8.9902131856460052E-2</c:v>
                </c:pt>
                <c:pt idx="208">
                  <c:v>7.8119646405811011E-2</c:v>
                </c:pt>
                <c:pt idx="209">
                  <c:v>8.8222605694564277E-2</c:v>
                </c:pt>
                <c:pt idx="210">
                  <c:v>0.12417843658229619</c:v>
                </c:pt>
                <c:pt idx="211">
                  <c:v>8.3003430984428611E-2</c:v>
                </c:pt>
                <c:pt idx="212">
                  <c:v>7.6364869447270264E-2</c:v>
                </c:pt>
                <c:pt idx="213">
                  <c:v>8.8285863796067884E-2</c:v>
                </c:pt>
                <c:pt idx="214">
                  <c:v>8.7604290822407629E-2</c:v>
                </c:pt>
                <c:pt idx="215">
                  <c:v>8.4244181723548223E-2</c:v>
                </c:pt>
                <c:pt idx="216">
                  <c:v>8.1785689256430025E-2</c:v>
                </c:pt>
                <c:pt idx="217">
                  <c:v>8.8372093023255813E-2</c:v>
                </c:pt>
                <c:pt idx="218">
                  <c:v>9.3747845867512239E-2</c:v>
                </c:pt>
                <c:pt idx="219">
                  <c:v>0.127369826435247</c:v>
                </c:pt>
                <c:pt idx="220">
                  <c:v>0.11704739936007143</c:v>
                </c:pt>
                <c:pt idx="221">
                  <c:v>0.11039864029666255</c:v>
                </c:pt>
                <c:pt idx="222">
                  <c:v>0.11512652599240035</c:v>
                </c:pt>
                <c:pt idx="223">
                  <c:v>0.10457360647927584</c:v>
                </c:pt>
                <c:pt idx="224">
                  <c:v>8.632665211351459E-2</c:v>
                </c:pt>
                <c:pt idx="225">
                  <c:v>8.4670116429495471E-2</c:v>
                </c:pt>
                <c:pt idx="226">
                  <c:v>9.6167686218064055E-2</c:v>
                </c:pt>
                <c:pt idx="227">
                  <c:v>8.6601597160603366E-2</c:v>
                </c:pt>
                <c:pt idx="228">
                  <c:v>8.6946183720377268E-2</c:v>
                </c:pt>
                <c:pt idx="229">
                  <c:v>8.0692167577413473E-2</c:v>
                </c:pt>
                <c:pt idx="230">
                  <c:v>0.12801566812071574</c:v>
                </c:pt>
                <c:pt idx="231">
                  <c:v>0.10333438188109469</c:v>
                </c:pt>
                <c:pt idx="232">
                  <c:v>7.5331796373605833E-2</c:v>
                </c:pt>
                <c:pt idx="233">
                  <c:v>9.0323734573421577E-2</c:v>
                </c:pt>
                <c:pt idx="234">
                  <c:v>0.13046128835602519</c:v>
                </c:pt>
                <c:pt idx="235">
                  <c:v>0.10948664394855447</c:v>
                </c:pt>
                <c:pt idx="236">
                  <c:v>9.9891495998914961E-2</c:v>
                </c:pt>
                <c:pt idx="237">
                  <c:v>0.10254422439918247</c:v>
                </c:pt>
                <c:pt idx="238">
                  <c:v>9.6182321509045252E-2</c:v>
                </c:pt>
                <c:pt idx="239">
                  <c:v>9.5556617295747728E-2</c:v>
                </c:pt>
                <c:pt idx="240">
                  <c:v>0.10282369690737958</c:v>
                </c:pt>
                <c:pt idx="241">
                  <c:v>0.26273167473701786</c:v>
                </c:pt>
                <c:pt idx="242">
                  <c:v>0.19114434548815326</c:v>
                </c:pt>
                <c:pt idx="243">
                  <c:v>0.12102234258632363</c:v>
                </c:pt>
                <c:pt idx="244">
                  <c:v>0.10395943046615955</c:v>
                </c:pt>
                <c:pt idx="245">
                  <c:v>9.8013161225006334E-2</c:v>
                </c:pt>
                <c:pt idx="246">
                  <c:v>9.6810263653483997E-2</c:v>
                </c:pt>
                <c:pt idx="247">
                  <c:v>9.8115071199275664E-2</c:v>
                </c:pt>
                <c:pt idx="248">
                  <c:v>0.14450565812983918</c:v>
                </c:pt>
                <c:pt idx="249">
                  <c:v>0.12708485883980147</c:v>
                </c:pt>
                <c:pt idx="250">
                  <c:v>9.6466319608771098E-2</c:v>
                </c:pt>
                <c:pt idx="251">
                  <c:v>0.14217434185570138</c:v>
                </c:pt>
                <c:pt idx="252">
                  <c:v>0.12694161756829137</c:v>
                </c:pt>
                <c:pt idx="253">
                  <c:v>0.12790242264868795</c:v>
                </c:pt>
                <c:pt idx="254">
                  <c:v>0.14714908738491358</c:v>
                </c:pt>
                <c:pt idx="255">
                  <c:v>8.7606663957740749E-2</c:v>
                </c:pt>
                <c:pt idx="256">
                  <c:v>9.2222660876431106E-2</c:v>
                </c:pt>
                <c:pt idx="257">
                  <c:v>8.9751110366211348E-2</c:v>
                </c:pt>
                <c:pt idx="258">
                  <c:v>8.4155265669742282E-2</c:v>
                </c:pt>
                <c:pt idx="259">
                  <c:v>7.1931725819561101E-2</c:v>
                </c:pt>
                <c:pt idx="260">
                  <c:v>7.1747780838689934E-2</c:v>
                </c:pt>
                <c:pt idx="261">
                  <c:v>7.6303317535545021E-2</c:v>
                </c:pt>
                <c:pt idx="262">
                  <c:v>0.10388247639034627</c:v>
                </c:pt>
                <c:pt idx="263">
                  <c:v>8.4880227990449045E-2</c:v>
                </c:pt>
                <c:pt idx="264">
                  <c:v>0.17893910312336417</c:v>
                </c:pt>
                <c:pt idx="265">
                  <c:v>0.11628987302570455</c:v>
                </c:pt>
                <c:pt idx="266">
                  <c:v>9.6286581998895643E-2</c:v>
                </c:pt>
                <c:pt idx="267">
                  <c:v>0.10356944701313113</c:v>
                </c:pt>
                <c:pt idx="268">
                  <c:v>9.6488852784547344E-2</c:v>
                </c:pt>
                <c:pt idx="269">
                  <c:v>9.1000733137829914E-2</c:v>
                </c:pt>
                <c:pt idx="270">
                  <c:v>0.18327500460489962</c:v>
                </c:pt>
                <c:pt idx="271">
                  <c:v>0.11084841320360098</c:v>
                </c:pt>
                <c:pt idx="272">
                  <c:v>9.2373111372478056E-2</c:v>
                </c:pt>
                <c:pt idx="273">
                  <c:v>8.0901559817896859E-2</c:v>
                </c:pt>
                <c:pt idx="274">
                  <c:v>8.0544012089157541E-2</c:v>
                </c:pt>
                <c:pt idx="275">
                  <c:v>9.6019740371204809E-2</c:v>
                </c:pt>
                <c:pt idx="276">
                  <c:v>0.11376934078793395</c:v>
                </c:pt>
                <c:pt idx="277">
                  <c:v>0.13082087935889106</c:v>
                </c:pt>
                <c:pt idx="278">
                  <c:v>8.3936751884143637E-2</c:v>
                </c:pt>
                <c:pt idx="279">
                  <c:v>7.4353448275862072E-2</c:v>
                </c:pt>
                <c:pt idx="280">
                  <c:v>6.1182306738321618E-2</c:v>
                </c:pt>
                <c:pt idx="281">
                  <c:v>6.9681926824783968E-2</c:v>
                </c:pt>
                <c:pt idx="282">
                  <c:v>8.4287200832466186E-2</c:v>
                </c:pt>
                <c:pt idx="283">
                  <c:v>6.4300654476755953E-2</c:v>
                </c:pt>
                <c:pt idx="284">
                  <c:v>0.15139228886168909</c:v>
                </c:pt>
                <c:pt idx="285">
                  <c:v>8.1900838187242503E-2</c:v>
                </c:pt>
                <c:pt idx="286">
                  <c:v>7.0049393803322854E-2</c:v>
                </c:pt>
                <c:pt idx="287">
                  <c:v>0.11215576853087468</c:v>
                </c:pt>
                <c:pt idx="288">
                  <c:v>9.0582022863111469E-2</c:v>
                </c:pt>
                <c:pt idx="289">
                  <c:v>0.12884584079440012</c:v>
                </c:pt>
                <c:pt idx="290">
                  <c:v>0.11939924906132666</c:v>
                </c:pt>
                <c:pt idx="291">
                  <c:v>9.8211689444605996E-2</c:v>
                </c:pt>
                <c:pt idx="292">
                  <c:v>0.10315186246418338</c:v>
                </c:pt>
                <c:pt idx="293">
                  <c:v>0.109717868338558</c:v>
                </c:pt>
                <c:pt idx="294">
                  <c:v>0.12322977275222308</c:v>
                </c:pt>
                <c:pt idx="295">
                  <c:v>0.10583073642775136</c:v>
                </c:pt>
                <c:pt idx="296">
                  <c:v>0.14668102453657411</c:v>
                </c:pt>
                <c:pt idx="297">
                  <c:v>0.11683665702542244</c:v>
                </c:pt>
                <c:pt idx="298">
                  <c:v>9.5810328028580707E-2</c:v>
                </c:pt>
                <c:pt idx="299">
                  <c:v>6.6250000000000003E-2</c:v>
                </c:pt>
                <c:pt idx="300">
                  <c:v>5.1080550098231828E-2</c:v>
                </c:pt>
                <c:pt idx="301">
                  <c:v>6.7116682738669234E-2</c:v>
                </c:pt>
                <c:pt idx="302">
                  <c:v>7.3589982975451704E-2</c:v>
                </c:pt>
                <c:pt idx="303">
                  <c:v>0.15329491725768321</c:v>
                </c:pt>
                <c:pt idx="304">
                  <c:v>9.2022536131297461E-2</c:v>
                </c:pt>
                <c:pt idx="305">
                  <c:v>9.247367069098382E-2</c:v>
                </c:pt>
                <c:pt idx="306">
                  <c:v>0.14539057002111189</c:v>
                </c:pt>
                <c:pt idx="307">
                  <c:v>7.1500368558600813E-2</c:v>
                </c:pt>
                <c:pt idx="308">
                  <c:v>8.5779618070576602E-2</c:v>
                </c:pt>
                <c:pt idx="309">
                  <c:v>8.3805209513023782E-2</c:v>
                </c:pt>
                <c:pt idx="310">
                  <c:v>9.9737949654570002E-2</c:v>
                </c:pt>
                <c:pt idx="311">
                  <c:v>0.13581164807930607</c:v>
                </c:pt>
                <c:pt idx="312">
                  <c:v>0.12466697289848415</c:v>
                </c:pt>
                <c:pt idx="313">
                  <c:v>0.10235937920516731</c:v>
                </c:pt>
                <c:pt idx="314">
                  <c:v>3.9082611748186287E-2</c:v>
                </c:pt>
                <c:pt idx="315">
                  <c:v>4.1688685338500384E-2</c:v>
                </c:pt>
                <c:pt idx="316">
                  <c:v>6.5696370016682964E-2</c:v>
                </c:pt>
                <c:pt idx="317">
                  <c:v>8.5244360902255636E-2</c:v>
                </c:pt>
                <c:pt idx="318">
                  <c:v>9.980153104621492E-2</c:v>
                </c:pt>
                <c:pt idx="319">
                  <c:v>0.16436792542566347</c:v>
                </c:pt>
                <c:pt idx="320">
                  <c:v>8.8492249882573981E-2</c:v>
                </c:pt>
                <c:pt idx="321">
                  <c:v>0.14885828830399164</c:v>
                </c:pt>
                <c:pt idx="322">
                  <c:v>0.11124318277164033</c:v>
                </c:pt>
                <c:pt idx="323">
                  <c:v>9.3165448986994151E-2</c:v>
                </c:pt>
                <c:pt idx="324">
                  <c:v>9.3903847322676717E-2</c:v>
                </c:pt>
                <c:pt idx="325">
                  <c:v>0.11593360995850623</c:v>
                </c:pt>
                <c:pt idx="326">
                  <c:v>0.13137254901960785</c:v>
                </c:pt>
                <c:pt idx="327">
                  <c:v>0.14397217928902628</c:v>
                </c:pt>
                <c:pt idx="328">
                  <c:v>0.13821209465381246</c:v>
                </c:pt>
                <c:pt idx="329">
                  <c:v>0.11330774152271274</c:v>
                </c:pt>
                <c:pt idx="330">
                  <c:v>7.0151694580725205E-2</c:v>
                </c:pt>
                <c:pt idx="331">
                  <c:v>7.3322932917316688E-2</c:v>
                </c:pt>
                <c:pt idx="332">
                  <c:v>7.488397703138519E-2</c:v>
                </c:pt>
                <c:pt idx="333">
                  <c:v>7.7061352090660409E-2</c:v>
                </c:pt>
                <c:pt idx="334">
                  <c:v>0.18852260820504554</c:v>
                </c:pt>
                <c:pt idx="335">
                  <c:v>9.308072487644152E-2</c:v>
                </c:pt>
                <c:pt idx="336">
                  <c:v>0.11970723031671113</c:v>
                </c:pt>
                <c:pt idx="337">
                  <c:v>8.9873789257411213E-2</c:v>
                </c:pt>
                <c:pt idx="338">
                  <c:v>9.1738553417385529E-2</c:v>
                </c:pt>
                <c:pt idx="339">
                  <c:v>0.10370729343348679</c:v>
                </c:pt>
                <c:pt idx="340">
                  <c:v>0.11207041072925399</c:v>
                </c:pt>
                <c:pt idx="341">
                  <c:v>0.10735377396650757</c:v>
                </c:pt>
                <c:pt idx="342">
                  <c:v>6.614970723215699E-2</c:v>
                </c:pt>
                <c:pt idx="343">
                  <c:v>6.9710294878427309E-2</c:v>
                </c:pt>
                <c:pt idx="344">
                  <c:v>7.8679906542056074E-2</c:v>
                </c:pt>
                <c:pt idx="345">
                  <c:v>9.2863820504830163E-2</c:v>
                </c:pt>
                <c:pt idx="346">
                  <c:v>0.1259469696969697</c:v>
                </c:pt>
                <c:pt idx="347">
                  <c:v>0.11035613870665417</c:v>
                </c:pt>
                <c:pt idx="348">
                  <c:v>0.12989143169569631</c:v>
                </c:pt>
                <c:pt idx="349">
                  <c:v>8.0992675815970985E-2</c:v>
                </c:pt>
                <c:pt idx="350">
                  <c:v>9.0483911199800454E-2</c:v>
                </c:pt>
                <c:pt idx="351">
                  <c:v>8.6410436095089208E-2</c:v>
                </c:pt>
                <c:pt idx="352">
                  <c:v>9.6752961825361999E-2</c:v>
                </c:pt>
                <c:pt idx="353">
                  <c:v>0.10794591858867761</c:v>
                </c:pt>
                <c:pt idx="354">
                  <c:v>0.10411585365853658</c:v>
                </c:pt>
                <c:pt idx="355">
                  <c:v>0.13922052971044324</c:v>
                </c:pt>
                <c:pt idx="356">
                  <c:v>7.6269793435976105E-2</c:v>
                </c:pt>
                <c:pt idx="357">
                  <c:v>8.6291309669522642E-2</c:v>
                </c:pt>
                <c:pt idx="358">
                  <c:v>9.9677303693079963E-2</c:v>
                </c:pt>
                <c:pt idx="359">
                  <c:v>9.91194576482506E-2</c:v>
                </c:pt>
                <c:pt idx="360">
                  <c:v>9.2093254791338258E-2</c:v>
                </c:pt>
                <c:pt idx="361">
                  <c:v>9.1485507246376815E-2</c:v>
                </c:pt>
                <c:pt idx="362">
                  <c:v>8.4124830393487116E-2</c:v>
                </c:pt>
                <c:pt idx="363">
                  <c:v>6.3881677287388874E-2</c:v>
                </c:pt>
                <c:pt idx="364">
                  <c:v>8.3010514665190924E-2</c:v>
                </c:pt>
                <c:pt idx="365">
                  <c:v>0.13005952380952382</c:v>
                </c:pt>
                <c:pt idx="366">
                  <c:v>0.12565533570099779</c:v>
                </c:pt>
                <c:pt idx="367">
                  <c:v>0.10619547801317429</c:v>
                </c:pt>
                <c:pt idx="368">
                  <c:v>8.002910149145144E-2</c:v>
                </c:pt>
                <c:pt idx="369">
                  <c:v>7.6842105263157892E-2</c:v>
                </c:pt>
                <c:pt idx="370">
                  <c:v>6.7097887020267352E-2</c:v>
                </c:pt>
                <c:pt idx="371">
                  <c:v>7.2130683827169223E-2</c:v>
                </c:pt>
                <c:pt idx="372">
                  <c:v>7.6355171267043567E-2</c:v>
                </c:pt>
                <c:pt idx="373">
                  <c:v>9.5434517671322772E-2</c:v>
                </c:pt>
                <c:pt idx="374">
                  <c:v>0.10656887067198792</c:v>
                </c:pt>
                <c:pt idx="375">
                  <c:v>0.11133436843547356</c:v>
                </c:pt>
                <c:pt idx="376">
                  <c:v>8.5506767910201384E-2</c:v>
                </c:pt>
                <c:pt idx="377">
                  <c:v>6.1338706066711442E-2</c:v>
                </c:pt>
                <c:pt idx="378">
                  <c:v>5.8587821018760249E-2</c:v>
                </c:pt>
                <c:pt idx="379">
                  <c:v>5.7243413901971948E-2</c:v>
                </c:pt>
                <c:pt idx="380">
                  <c:v>6.5184653997848688E-2</c:v>
                </c:pt>
                <c:pt idx="381">
                  <c:v>6.3767188999040617E-2</c:v>
                </c:pt>
                <c:pt idx="382">
                  <c:v>7.5846334093852136E-2</c:v>
                </c:pt>
                <c:pt idx="383">
                  <c:v>5.6235466895116874E-2</c:v>
                </c:pt>
                <c:pt idx="384">
                  <c:v>4.3373493975903614E-2</c:v>
                </c:pt>
                <c:pt idx="385">
                  <c:v>4.3084721216509775E-2</c:v>
                </c:pt>
                <c:pt idx="386">
                  <c:v>4.77326968973747E-2</c:v>
                </c:pt>
                <c:pt idx="387">
                  <c:v>4.6703441029682165E-2</c:v>
                </c:pt>
                <c:pt idx="388">
                  <c:v>0.13124450951683747</c:v>
                </c:pt>
                <c:pt idx="389">
                  <c:v>0.10870437224227839</c:v>
                </c:pt>
                <c:pt idx="390">
                  <c:v>9.7855227882037529E-2</c:v>
                </c:pt>
                <c:pt idx="391">
                  <c:v>3.7012320328542098E-2</c:v>
                </c:pt>
                <c:pt idx="392">
                  <c:v>5.2397586535408068E-2</c:v>
                </c:pt>
                <c:pt idx="393">
                  <c:v>4.7474041533546327E-2</c:v>
                </c:pt>
                <c:pt idx="394">
                  <c:v>5.4381804462649563E-2</c:v>
                </c:pt>
                <c:pt idx="395">
                  <c:v>6.9424095570832858E-2</c:v>
                </c:pt>
                <c:pt idx="396">
                  <c:v>7.5129819909402276E-2</c:v>
                </c:pt>
                <c:pt idx="397">
                  <c:v>7.1378736650029515E-2</c:v>
                </c:pt>
                <c:pt idx="398">
                  <c:v>6.5258918891011417E-2</c:v>
                </c:pt>
                <c:pt idx="399">
                  <c:v>8.0333579647418982E-2</c:v>
                </c:pt>
                <c:pt idx="400">
                  <c:v>8.4711937398245896E-2</c:v>
                </c:pt>
                <c:pt idx="401">
                  <c:v>0.11959528315620906</c:v>
                </c:pt>
                <c:pt idx="402">
                  <c:v>0.12697419859265049</c:v>
                </c:pt>
                <c:pt idx="403">
                  <c:v>0.12812372812372813</c:v>
                </c:pt>
                <c:pt idx="404">
                  <c:v>7.5340415980846925E-2</c:v>
                </c:pt>
                <c:pt idx="405">
                  <c:v>5.3317283863201871E-2</c:v>
                </c:pt>
                <c:pt idx="406">
                  <c:v>6.1350747551125621E-2</c:v>
                </c:pt>
                <c:pt idx="407">
                  <c:v>6.411341515023275E-2</c:v>
                </c:pt>
                <c:pt idx="408">
                  <c:v>6.4845368736090855E-2</c:v>
                </c:pt>
                <c:pt idx="409">
                  <c:v>0.1803807426054122</c:v>
                </c:pt>
                <c:pt idx="410">
                  <c:v>0.16631677163517611</c:v>
                </c:pt>
                <c:pt idx="411">
                  <c:v>0.10757090746668652</c:v>
                </c:pt>
                <c:pt idx="412">
                  <c:v>5.0836458032881456E-2</c:v>
                </c:pt>
                <c:pt idx="413">
                  <c:v>4.2610008127249507E-2</c:v>
                </c:pt>
                <c:pt idx="414">
                  <c:v>3.7897634044355054E-2</c:v>
                </c:pt>
                <c:pt idx="415">
                  <c:v>8.7841584158415836E-2</c:v>
                </c:pt>
                <c:pt idx="416">
                  <c:v>6.197641317608784E-2</c:v>
                </c:pt>
                <c:pt idx="417">
                  <c:v>6.3273152791708462E-2</c:v>
                </c:pt>
                <c:pt idx="418">
                  <c:v>7.6144064570166758E-2</c:v>
                </c:pt>
                <c:pt idx="419">
                  <c:v>5.8718987701713229E-2</c:v>
                </c:pt>
                <c:pt idx="420">
                  <c:v>6.1949823943661969E-2</c:v>
                </c:pt>
                <c:pt idx="421">
                  <c:v>6.6690773840272749E-2</c:v>
                </c:pt>
                <c:pt idx="422">
                  <c:v>7.3989668793679728E-2</c:v>
                </c:pt>
                <c:pt idx="423">
                  <c:v>7.2046562844108861E-2</c:v>
                </c:pt>
                <c:pt idx="424">
                  <c:v>8.3251119374667976E-2</c:v>
                </c:pt>
                <c:pt idx="425">
                  <c:v>0.16349693251533742</c:v>
                </c:pt>
                <c:pt idx="426">
                  <c:v>0.13992869875222816</c:v>
                </c:pt>
                <c:pt idx="427">
                  <c:v>7.6391033162477612E-2</c:v>
                </c:pt>
                <c:pt idx="428">
                  <c:v>7.2883172561629156E-2</c:v>
                </c:pt>
                <c:pt idx="429">
                  <c:v>8.0367585630743532E-2</c:v>
                </c:pt>
                <c:pt idx="430">
                  <c:v>7.6523684000319517E-2</c:v>
                </c:pt>
                <c:pt idx="431">
                  <c:v>7.5979611341191466E-2</c:v>
                </c:pt>
                <c:pt idx="432">
                  <c:v>8.3936774896830962E-2</c:v>
                </c:pt>
                <c:pt idx="433">
                  <c:v>7.4533682750115612E-2</c:v>
                </c:pt>
                <c:pt idx="434">
                  <c:v>9.9966476701307413E-2</c:v>
                </c:pt>
                <c:pt idx="435">
                  <c:v>0.10244841484689887</c:v>
                </c:pt>
                <c:pt idx="436">
                  <c:v>6.765327695560254E-2</c:v>
                </c:pt>
                <c:pt idx="437">
                  <c:v>6.4362740935722168E-2</c:v>
                </c:pt>
                <c:pt idx="438">
                  <c:v>6.4044463445917063E-2</c:v>
                </c:pt>
                <c:pt idx="439">
                  <c:v>6.2897760145466566E-2</c:v>
                </c:pt>
                <c:pt idx="440">
                  <c:v>3.7054745398039685E-2</c:v>
                </c:pt>
                <c:pt idx="441">
                  <c:v>5.1198919284025667E-2</c:v>
                </c:pt>
                <c:pt idx="442">
                  <c:v>7.1717689983467309E-2</c:v>
                </c:pt>
                <c:pt idx="443">
                  <c:v>4.7903212621597316E-2</c:v>
                </c:pt>
                <c:pt idx="444">
                  <c:v>5.4659910947336098E-2</c:v>
                </c:pt>
                <c:pt idx="445">
                  <c:v>6.4321095571095568E-2</c:v>
                </c:pt>
                <c:pt idx="446">
                  <c:v>7.6992190199737368E-2</c:v>
                </c:pt>
                <c:pt idx="447">
                  <c:v>5.3640874346251845E-2</c:v>
                </c:pt>
                <c:pt idx="448">
                  <c:v>6.4938608458390182E-2</c:v>
                </c:pt>
                <c:pt idx="449">
                  <c:v>9.4885799404170801E-2</c:v>
                </c:pt>
                <c:pt idx="450">
                  <c:v>9.7568079219455373E-2</c:v>
                </c:pt>
                <c:pt idx="451">
                  <c:v>8.746168650652221E-2</c:v>
                </c:pt>
                <c:pt idx="452">
                  <c:v>7.4713016408327393E-2</c:v>
                </c:pt>
                <c:pt idx="453">
                  <c:v>7.5857291305853822E-2</c:v>
                </c:pt>
                <c:pt idx="454">
                  <c:v>6.981132075471698E-2</c:v>
                </c:pt>
                <c:pt idx="455">
                  <c:v>6.6294679851941887E-2</c:v>
                </c:pt>
                <c:pt idx="456">
                  <c:v>8.5277670651754719E-2</c:v>
                </c:pt>
                <c:pt idx="457">
                  <c:v>0.14028633128049267</c:v>
                </c:pt>
                <c:pt idx="458">
                  <c:v>0.15344095157179269</c:v>
                </c:pt>
                <c:pt idx="459">
                  <c:v>6.3156964932426465E-2</c:v>
                </c:pt>
                <c:pt idx="460">
                  <c:v>6.7379304302111628E-2</c:v>
                </c:pt>
                <c:pt idx="461">
                  <c:v>4.4393628765178994E-2</c:v>
                </c:pt>
                <c:pt idx="462">
                  <c:v>4.6814722135335211E-2</c:v>
                </c:pt>
                <c:pt idx="463">
                  <c:v>5.776658270361041E-2</c:v>
                </c:pt>
                <c:pt idx="464">
                  <c:v>6.9576042603222907E-2</c:v>
                </c:pt>
                <c:pt idx="465">
                  <c:v>0.15692250854345619</c:v>
                </c:pt>
                <c:pt idx="466">
                  <c:v>0.14794243877808635</c:v>
                </c:pt>
                <c:pt idx="467">
                  <c:v>8.6044242029928428E-2</c:v>
                </c:pt>
                <c:pt idx="468">
                  <c:v>5.19296490789364E-2</c:v>
                </c:pt>
                <c:pt idx="469">
                  <c:v>5.3191489361702128E-2</c:v>
                </c:pt>
                <c:pt idx="470">
                  <c:v>5.9192107718970807E-2</c:v>
                </c:pt>
                <c:pt idx="471">
                  <c:v>6.6302053348685469E-2</c:v>
                </c:pt>
                <c:pt idx="472">
                  <c:v>0.1578132118451025</c:v>
                </c:pt>
                <c:pt idx="473">
                  <c:v>5.9176672384219552E-2</c:v>
                </c:pt>
                <c:pt idx="474">
                  <c:v>7.8661605014566968E-2</c:v>
                </c:pt>
                <c:pt idx="475">
                  <c:v>5.5579186161916913E-2</c:v>
                </c:pt>
                <c:pt idx="476">
                  <c:v>5.2276182810124319E-2</c:v>
                </c:pt>
                <c:pt idx="477">
                  <c:v>5.7628505203835841E-2</c:v>
                </c:pt>
                <c:pt idx="478">
                  <c:v>6.0780900273563788E-2</c:v>
                </c:pt>
                <c:pt idx="479">
                  <c:v>6.3535911602209949E-2</c:v>
                </c:pt>
                <c:pt idx="480">
                  <c:v>7.3532701916623158E-2</c:v>
                </c:pt>
                <c:pt idx="481">
                  <c:v>7.6068439374861116E-2</c:v>
                </c:pt>
                <c:pt idx="482">
                  <c:v>6.7114558803158336E-2</c:v>
                </c:pt>
                <c:pt idx="483">
                  <c:v>7.5059725540307792E-2</c:v>
                </c:pt>
                <c:pt idx="484">
                  <c:v>5.9432961035022998E-2</c:v>
                </c:pt>
                <c:pt idx="485">
                  <c:v>7.1888493295962433E-2</c:v>
                </c:pt>
                <c:pt idx="486">
                  <c:v>6.6365688487584645E-2</c:v>
                </c:pt>
                <c:pt idx="487">
                  <c:v>6.6558561214712167E-2</c:v>
                </c:pt>
                <c:pt idx="488">
                  <c:v>5.8114417113789979E-2</c:v>
                </c:pt>
                <c:pt idx="489">
                  <c:v>3.8317940656317551E-2</c:v>
                </c:pt>
                <c:pt idx="490">
                  <c:v>4.5492886464601021E-2</c:v>
                </c:pt>
                <c:pt idx="491">
                  <c:v>5.3545871786013916E-2</c:v>
                </c:pt>
                <c:pt idx="492">
                  <c:v>0.15243572395128552</c:v>
                </c:pt>
                <c:pt idx="493">
                  <c:v>0.15819598648369079</c:v>
                </c:pt>
                <c:pt idx="494">
                  <c:v>5.7744341054576653E-2</c:v>
                </c:pt>
                <c:pt idx="495">
                  <c:v>6.5563170826328718E-2</c:v>
                </c:pt>
                <c:pt idx="496">
                  <c:v>7.7481683200414958E-2</c:v>
                </c:pt>
                <c:pt idx="497">
                  <c:v>6.7707200348053082E-2</c:v>
                </c:pt>
                <c:pt idx="498">
                  <c:v>7.1189321601759739E-2</c:v>
                </c:pt>
                <c:pt idx="499">
                  <c:v>9.9220586415934675E-2</c:v>
                </c:pt>
                <c:pt idx="500">
                  <c:v>9.441924918115395E-2</c:v>
                </c:pt>
                <c:pt idx="501">
                  <c:v>0.10622483741096314</c:v>
                </c:pt>
                <c:pt idx="502">
                  <c:v>0.11058501027973335</c:v>
                </c:pt>
                <c:pt idx="503">
                  <c:v>5.7549339466224529E-2</c:v>
                </c:pt>
                <c:pt idx="504">
                  <c:v>5.8221024258760107E-2</c:v>
                </c:pt>
                <c:pt idx="505">
                  <c:v>5.8916802933452257E-2</c:v>
                </c:pt>
                <c:pt idx="506">
                  <c:v>5.7480658167157021E-2</c:v>
                </c:pt>
                <c:pt idx="507">
                  <c:v>6.7012585559726209E-2</c:v>
                </c:pt>
                <c:pt idx="508">
                  <c:v>6.1080013170892331E-2</c:v>
                </c:pt>
                <c:pt idx="509">
                  <c:v>6.5527381678965768E-2</c:v>
                </c:pt>
                <c:pt idx="510">
                  <c:v>6.7749446305866323E-2</c:v>
                </c:pt>
                <c:pt idx="511">
                  <c:v>6.1625375764486366E-2</c:v>
                </c:pt>
                <c:pt idx="512">
                  <c:v>6.2241606469492526E-2</c:v>
                </c:pt>
                <c:pt idx="513">
                  <c:v>5.9392041466443495E-2</c:v>
                </c:pt>
                <c:pt idx="514">
                  <c:v>6.6834063468319271E-2</c:v>
                </c:pt>
                <c:pt idx="515">
                  <c:v>5.5337733882574819E-2</c:v>
                </c:pt>
                <c:pt idx="516">
                  <c:v>5.1505082095387018E-2</c:v>
                </c:pt>
                <c:pt idx="517">
                  <c:v>4.192546583850932E-2</c:v>
                </c:pt>
                <c:pt idx="518">
                  <c:v>4.5657568238213403E-2</c:v>
                </c:pt>
                <c:pt idx="519">
                  <c:v>4.6527777777777779E-2</c:v>
                </c:pt>
                <c:pt idx="520">
                  <c:v>4.6829438133785962E-2</c:v>
                </c:pt>
                <c:pt idx="521">
                  <c:v>5.2020045234821941E-2</c:v>
                </c:pt>
                <c:pt idx="522">
                  <c:v>4.4584532456260567E-2</c:v>
                </c:pt>
                <c:pt idx="523">
                  <c:v>4.8726772195457672E-2</c:v>
                </c:pt>
                <c:pt idx="524">
                  <c:v>4.3825799338478501E-2</c:v>
                </c:pt>
                <c:pt idx="525">
                  <c:v>4.7833731572066183E-2</c:v>
                </c:pt>
                <c:pt idx="526">
                  <c:v>4.8208833268825531E-2</c:v>
                </c:pt>
                <c:pt idx="527">
                  <c:v>4.9228261911609623E-2</c:v>
                </c:pt>
                <c:pt idx="528">
                  <c:v>4.7035040431266849E-2</c:v>
                </c:pt>
                <c:pt idx="529">
                  <c:v>5.0472589792060492E-2</c:v>
                </c:pt>
                <c:pt idx="530">
                  <c:v>0.10072761471068653</c:v>
                </c:pt>
                <c:pt idx="531">
                  <c:v>8.754262574595055E-2</c:v>
                </c:pt>
                <c:pt idx="532">
                  <c:v>5.0430637560262177E-2</c:v>
                </c:pt>
                <c:pt idx="533">
                  <c:v>6.1937373476331999E-2</c:v>
                </c:pt>
                <c:pt idx="534">
                  <c:v>3.9062688730523008E-2</c:v>
                </c:pt>
                <c:pt idx="535">
                  <c:v>5.1197376106393494E-2</c:v>
                </c:pt>
                <c:pt idx="536">
                  <c:v>6.5952184666117061E-2</c:v>
                </c:pt>
                <c:pt idx="537">
                  <c:v>6.4981471678136574E-2</c:v>
                </c:pt>
                <c:pt idx="538">
                  <c:v>5.7858879112602277E-2</c:v>
                </c:pt>
                <c:pt idx="539">
                  <c:v>6.3000514289912574E-2</c:v>
                </c:pt>
                <c:pt idx="540">
                  <c:v>6.9503643613364502E-2</c:v>
                </c:pt>
                <c:pt idx="541">
                  <c:v>8.2477328405037173E-2</c:v>
                </c:pt>
                <c:pt idx="542">
                  <c:v>8.9636497154396921E-2</c:v>
                </c:pt>
                <c:pt idx="543">
                  <c:v>6.2791516324914198E-2</c:v>
                </c:pt>
                <c:pt idx="544">
                  <c:v>6.68840284381651E-2</c:v>
                </c:pt>
                <c:pt idx="545">
                  <c:v>8.7040226973350898E-2</c:v>
                </c:pt>
                <c:pt idx="546">
                  <c:v>7.8555768064561271E-2</c:v>
                </c:pt>
                <c:pt idx="547">
                  <c:v>6.0383516931864542E-2</c:v>
                </c:pt>
                <c:pt idx="548">
                  <c:v>7.4146187444087769E-2</c:v>
                </c:pt>
                <c:pt idx="549">
                  <c:v>8.4018529241459181E-2</c:v>
                </c:pt>
                <c:pt idx="550">
                  <c:v>8.8851390666821836E-2</c:v>
                </c:pt>
                <c:pt idx="551">
                  <c:v>6.4953323585648412E-2</c:v>
                </c:pt>
                <c:pt idx="552">
                  <c:v>5.8212420197330236E-2</c:v>
                </c:pt>
                <c:pt idx="553">
                  <c:v>6.0120795700116365E-2</c:v>
                </c:pt>
                <c:pt idx="554">
                  <c:v>5.9959923958279815E-2</c:v>
                </c:pt>
                <c:pt idx="555">
                  <c:v>6.1487277432074425E-2</c:v>
                </c:pt>
                <c:pt idx="556">
                  <c:v>6.7017927134871175E-2</c:v>
                </c:pt>
                <c:pt idx="557">
                  <c:v>7.8338317513977379E-2</c:v>
                </c:pt>
                <c:pt idx="558">
                  <c:v>7.8086619263089851E-2</c:v>
                </c:pt>
                <c:pt idx="559">
                  <c:v>5.6014920733602737E-2</c:v>
                </c:pt>
                <c:pt idx="560">
                  <c:v>5.9916657281225361E-2</c:v>
                </c:pt>
                <c:pt idx="561">
                  <c:v>6.408075931310693E-2</c:v>
                </c:pt>
                <c:pt idx="562">
                  <c:v>6.5211826443107634E-2</c:v>
                </c:pt>
                <c:pt idx="563">
                  <c:v>7.017660779740087E-2</c:v>
                </c:pt>
                <c:pt idx="564">
                  <c:v>7.1717040125065135E-2</c:v>
                </c:pt>
                <c:pt idx="565">
                  <c:v>7.7799767965604311E-2</c:v>
                </c:pt>
                <c:pt idx="566">
                  <c:v>6.5739936287286416E-2</c:v>
                </c:pt>
                <c:pt idx="567">
                  <c:v>5.675675675675676E-2</c:v>
                </c:pt>
                <c:pt idx="568">
                  <c:v>9.7873205093470611E-2</c:v>
                </c:pt>
                <c:pt idx="569">
                  <c:v>8.904060877604722E-2</c:v>
                </c:pt>
                <c:pt idx="570">
                  <c:v>9.1530259798768582E-2</c:v>
                </c:pt>
                <c:pt idx="571">
                  <c:v>9.3073272026105019E-2</c:v>
                </c:pt>
                <c:pt idx="572">
                  <c:v>0.10008308784651408</c:v>
                </c:pt>
                <c:pt idx="573">
                  <c:v>8.17336089781453E-2</c:v>
                </c:pt>
                <c:pt idx="574">
                  <c:v>9.4193359660669884E-2</c:v>
                </c:pt>
                <c:pt idx="575">
                  <c:v>0.10415375077495351</c:v>
                </c:pt>
                <c:pt idx="576">
                  <c:v>0.1042221684023573</c:v>
                </c:pt>
                <c:pt idx="577">
                  <c:v>9.5280070518471024E-2</c:v>
                </c:pt>
                <c:pt idx="578">
                  <c:v>8.5939849624060149E-2</c:v>
                </c:pt>
                <c:pt idx="579">
                  <c:v>7.9487714902206449E-2</c:v>
                </c:pt>
                <c:pt idx="580">
                  <c:v>5.6951627623973225E-2</c:v>
                </c:pt>
                <c:pt idx="581">
                  <c:v>5.8169567658618755E-2</c:v>
                </c:pt>
                <c:pt idx="582">
                  <c:v>6.6131097915938991E-2</c:v>
                </c:pt>
                <c:pt idx="583">
                  <c:v>7.2360086444593491E-2</c:v>
                </c:pt>
                <c:pt idx="584">
                  <c:v>7.8523489932885909E-2</c:v>
                </c:pt>
                <c:pt idx="585">
                  <c:v>6.6047548291233285E-2</c:v>
                </c:pt>
                <c:pt idx="586">
                  <c:v>8.5123782618392679E-2</c:v>
                </c:pt>
                <c:pt idx="587">
                  <c:v>7.149053057683967E-2</c:v>
                </c:pt>
                <c:pt idx="588">
                  <c:v>5.0917922120688235E-2</c:v>
                </c:pt>
                <c:pt idx="589">
                  <c:v>5.4756574204075439E-2</c:v>
                </c:pt>
                <c:pt idx="590">
                  <c:v>7.7746152224330595E-2</c:v>
                </c:pt>
                <c:pt idx="591">
                  <c:v>6.8411790585129778E-2</c:v>
                </c:pt>
                <c:pt idx="592">
                  <c:v>6.0797324270378164E-2</c:v>
                </c:pt>
                <c:pt idx="593">
                  <c:v>6.2154108131119629E-2</c:v>
                </c:pt>
                <c:pt idx="594">
                  <c:v>8.6029521395556877E-2</c:v>
                </c:pt>
                <c:pt idx="595">
                  <c:v>7.8127117495595616E-2</c:v>
                </c:pt>
                <c:pt idx="596">
                  <c:v>7.6616695248105326E-2</c:v>
                </c:pt>
                <c:pt idx="597">
                  <c:v>8.5534487041483809E-2</c:v>
                </c:pt>
                <c:pt idx="598">
                  <c:v>8.6252905225101151E-2</c:v>
                </c:pt>
                <c:pt idx="599">
                  <c:v>6.6659662761989813E-2</c:v>
                </c:pt>
                <c:pt idx="600">
                  <c:v>7.9966834031968304E-2</c:v>
                </c:pt>
                <c:pt idx="601">
                  <c:v>6.7844827586206899E-2</c:v>
                </c:pt>
                <c:pt idx="602">
                  <c:v>6.5156528378722323E-2</c:v>
                </c:pt>
                <c:pt idx="603">
                  <c:v>7.1755725190839698E-2</c:v>
                </c:pt>
                <c:pt idx="604">
                  <c:v>6.9463934886331749E-2</c:v>
                </c:pt>
                <c:pt idx="605">
                  <c:v>7.2714916751613998E-2</c:v>
                </c:pt>
                <c:pt idx="606">
                  <c:v>7.3811043728056178E-2</c:v>
                </c:pt>
                <c:pt idx="607">
                  <c:v>0.11330839123463389</c:v>
                </c:pt>
                <c:pt idx="608">
                  <c:v>0.11700229416263064</c:v>
                </c:pt>
                <c:pt idx="609">
                  <c:v>6.8211874434467884E-2</c:v>
                </c:pt>
                <c:pt idx="610">
                  <c:v>6.9822206523018959E-2</c:v>
                </c:pt>
                <c:pt idx="611">
                  <c:v>8.4432472598922531E-2</c:v>
                </c:pt>
                <c:pt idx="612">
                  <c:v>8.4545777146912707E-2</c:v>
                </c:pt>
                <c:pt idx="613">
                  <c:v>9.45012675933211E-2</c:v>
                </c:pt>
                <c:pt idx="614">
                  <c:v>9.5561155262647801E-2</c:v>
                </c:pt>
                <c:pt idx="615">
                  <c:v>8.8749999999999996E-2</c:v>
                </c:pt>
                <c:pt idx="616">
                  <c:v>6.1758211426994204E-2</c:v>
                </c:pt>
                <c:pt idx="617">
                  <c:v>7.064353355913458E-2</c:v>
                </c:pt>
                <c:pt idx="618">
                  <c:v>7.6184092940125112E-2</c:v>
                </c:pt>
                <c:pt idx="619">
                  <c:v>8.1007177851202011E-2</c:v>
                </c:pt>
                <c:pt idx="620">
                  <c:v>8.4169962478450461E-2</c:v>
                </c:pt>
                <c:pt idx="621">
                  <c:v>6.8676226709589311E-2</c:v>
                </c:pt>
                <c:pt idx="622">
                  <c:v>5.5947307245253777E-2</c:v>
                </c:pt>
                <c:pt idx="623">
                  <c:v>5.9981255857544519E-2</c:v>
                </c:pt>
                <c:pt idx="624">
                  <c:v>4.600653900046707E-2</c:v>
                </c:pt>
                <c:pt idx="625">
                  <c:v>6.5982113282543886E-2</c:v>
                </c:pt>
                <c:pt idx="626">
                  <c:v>7.2654812998160637E-2</c:v>
                </c:pt>
                <c:pt idx="627">
                  <c:v>0.10943843031123139</c:v>
                </c:pt>
                <c:pt idx="628">
                  <c:v>9.4800371402042713E-2</c:v>
                </c:pt>
                <c:pt idx="629">
                  <c:v>8.6329685600138956E-2</c:v>
                </c:pt>
                <c:pt idx="630">
                  <c:v>8.0775327857039919E-2</c:v>
                </c:pt>
                <c:pt idx="631">
                  <c:v>6.7422972798762415E-2</c:v>
                </c:pt>
                <c:pt idx="632">
                  <c:v>7.5812274368231042E-2</c:v>
                </c:pt>
                <c:pt idx="633">
                  <c:v>9.5182413470533203E-2</c:v>
                </c:pt>
                <c:pt idx="634">
                  <c:v>9.7094801223241586E-2</c:v>
                </c:pt>
                <c:pt idx="635">
                  <c:v>0.12641361549658492</c:v>
                </c:pt>
                <c:pt idx="636">
                  <c:v>0.12026341358091332</c:v>
                </c:pt>
                <c:pt idx="637">
                  <c:v>6.5523270335525768E-2</c:v>
                </c:pt>
                <c:pt idx="638">
                  <c:v>6.3419251492645989E-2</c:v>
                </c:pt>
                <c:pt idx="639">
                  <c:v>7.0941336971350619E-2</c:v>
                </c:pt>
                <c:pt idx="640">
                  <c:v>7.648531755064876E-2</c:v>
                </c:pt>
                <c:pt idx="641">
                  <c:v>9.2393639879673403E-2</c:v>
                </c:pt>
                <c:pt idx="642">
                  <c:v>6.3279757221535352E-2</c:v>
                </c:pt>
                <c:pt idx="643">
                  <c:v>6.7267393126571665E-2</c:v>
                </c:pt>
                <c:pt idx="644">
                  <c:v>5.9410722910964421E-2</c:v>
                </c:pt>
                <c:pt idx="645">
                  <c:v>0.10191129805918382</c:v>
                </c:pt>
                <c:pt idx="646">
                  <c:v>8.2918552036199092E-2</c:v>
                </c:pt>
                <c:pt idx="647">
                  <c:v>0.12778160128469832</c:v>
                </c:pt>
                <c:pt idx="648">
                  <c:v>7.6586199530014956E-2</c:v>
                </c:pt>
                <c:pt idx="649">
                  <c:v>7.2890167016922913E-2</c:v>
                </c:pt>
                <c:pt idx="650">
                  <c:v>6.90673633988413E-2</c:v>
                </c:pt>
                <c:pt idx="651">
                  <c:v>7.9546501981749465E-2</c:v>
                </c:pt>
                <c:pt idx="652">
                  <c:v>7.2243346007604556E-2</c:v>
                </c:pt>
                <c:pt idx="653">
                  <c:v>8.13379412490743E-2</c:v>
                </c:pt>
                <c:pt idx="654">
                  <c:v>0.10544059521041618</c:v>
                </c:pt>
                <c:pt idx="655">
                  <c:v>5.8502384920406873E-2</c:v>
                </c:pt>
                <c:pt idx="656">
                  <c:v>6.2783332298329497E-2</c:v>
                </c:pt>
                <c:pt idx="657">
                  <c:v>7.6620370370370366E-2</c:v>
                </c:pt>
                <c:pt idx="658">
                  <c:v>6.6394633100491041E-2</c:v>
                </c:pt>
                <c:pt idx="659">
                  <c:v>6.809947804728278E-2</c:v>
                </c:pt>
                <c:pt idx="660">
                  <c:v>0.1121420732315674</c:v>
                </c:pt>
                <c:pt idx="661">
                  <c:v>8.1927445142794139E-2</c:v>
                </c:pt>
                <c:pt idx="662">
                  <c:v>8.8322669104204748E-2</c:v>
                </c:pt>
                <c:pt idx="663">
                  <c:v>7.3501199040767393E-2</c:v>
                </c:pt>
                <c:pt idx="664">
                  <c:v>7.1659289388682851E-2</c:v>
                </c:pt>
                <c:pt idx="665">
                  <c:v>6.1018266614846481E-2</c:v>
                </c:pt>
                <c:pt idx="666">
                  <c:v>5.7941321094902472E-2</c:v>
                </c:pt>
                <c:pt idx="667">
                  <c:v>6.1843330230083787E-2</c:v>
                </c:pt>
                <c:pt idx="668">
                  <c:v>8.8374686367437977E-2</c:v>
                </c:pt>
                <c:pt idx="669">
                  <c:v>7.6662603277800348E-2</c:v>
                </c:pt>
                <c:pt idx="670">
                  <c:v>7.4158508783693178E-2</c:v>
                </c:pt>
                <c:pt idx="671">
                  <c:v>0.11598908949214183</c:v>
                </c:pt>
                <c:pt idx="672">
                  <c:v>5.783429040196883E-2</c:v>
                </c:pt>
                <c:pt idx="673">
                  <c:v>4.9601761315806514E-2</c:v>
                </c:pt>
                <c:pt idx="674">
                  <c:v>6.2515222862710079E-2</c:v>
                </c:pt>
                <c:pt idx="675">
                  <c:v>8.3145837594600119E-2</c:v>
                </c:pt>
                <c:pt idx="676">
                  <c:v>6.2725090036014411E-2</c:v>
                </c:pt>
                <c:pt idx="677">
                  <c:v>8.2499742188305664E-2</c:v>
                </c:pt>
                <c:pt idx="678">
                  <c:v>7.0349140177175612E-2</c:v>
                </c:pt>
                <c:pt idx="679">
                  <c:v>7.6125715233435615E-2</c:v>
                </c:pt>
                <c:pt idx="680">
                  <c:v>7.1401472038849681E-2</c:v>
                </c:pt>
                <c:pt idx="681">
                  <c:v>7.2847682119205295E-2</c:v>
                </c:pt>
                <c:pt idx="682">
                  <c:v>6.9544364508393283E-2</c:v>
                </c:pt>
                <c:pt idx="683">
                  <c:v>6.3164556962025317E-2</c:v>
                </c:pt>
                <c:pt idx="684">
                  <c:v>6.5862828990016858E-2</c:v>
                </c:pt>
                <c:pt idx="685">
                  <c:v>6.5866552364623521E-2</c:v>
                </c:pt>
                <c:pt idx="686">
                  <c:v>8.3852313167259787E-2</c:v>
                </c:pt>
                <c:pt idx="687">
                  <c:v>7.2107623318385647E-2</c:v>
                </c:pt>
                <c:pt idx="688">
                  <c:v>9.1364687740940628E-2</c:v>
                </c:pt>
                <c:pt idx="689">
                  <c:v>5.7131852612658879E-2</c:v>
                </c:pt>
                <c:pt idx="690">
                  <c:v>7.5799721835883169E-2</c:v>
                </c:pt>
                <c:pt idx="691">
                  <c:v>6.0315670800450957E-2</c:v>
                </c:pt>
                <c:pt idx="692">
                  <c:v>7.6558800315706388E-2</c:v>
                </c:pt>
                <c:pt idx="693">
                  <c:v>5.4582629567072626E-2</c:v>
                </c:pt>
                <c:pt idx="694">
                  <c:v>5.481666544198692E-2</c:v>
                </c:pt>
                <c:pt idx="695">
                  <c:v>5.9044616876818626E-2</c:v>
                </c:pt>
                <c:pt idx="696">
                  <c:v>8.497047125467036E-2</c:v>
                </c:pt>
                <c:pt idx="697">
                  <c:v>6.337105419892794E-2</c:v>
                </c:pt>
                <c:pt idx="698">
                  <c:v>6.3273727647867956E-2</c:v>
                </c:pt>
                <c:pt idx="699">
                  <c:v>9.6088966637510931E-2</c:v>
                </c:pt>
                <c:pt idx="700">
                  <c:v>7.953051643192488E-2</c:v>
                </c:pt>
                <c:pt idx="701">
                  <c:v>5.7056392087392972E-2</c:v>
                </c:pt>
                <c:pt idx="702">
                  <c:v>7.3461891643709823E-2</c:v>
                </c:pt>
                <c:pt idx="703">
                  <c:v>0.11135522664199815</c:v>
                </c:pt>
                <c:pt idx="704">
                  <c:v>8.7942287873582964E-2</c:v>
                </c:pt>
                <c:pt idx="705">
                  <c:v>9.0222817484475831E-2</c:v>
                </c:pt>
                <c:pt idx="706">
                  <c:v>6.5123530822739265E-2</c:v>
                </c:pt>
                <c:pt idx="707">
                  <c:v>5.7928325969563085E-2</c:v>
                </c:pt>
                <c:pt idx="708">
                  <c:v>4.8708920187793429E-2</c:v>
                </c:pt>
                <c:pt idx="709">
                  <c:v>6.8572965220509138E-2</c:v>
                </c:pt>
                <c:pt idx="710">
                  <c:v>7.6892310768923111E-2</c:v>
                </c:pt>
                <c:pt idx="711">
                  <c:v>7.7303716736309661E-2</c:v>
                </c:pt>
                <c:pt idx="712">
                  <c:v>8.0033800096571711E-2</c:v>
                </c:pt>
                <c:pt idx="713">
                  <c:v>6.008531383302864E-2</c:v>
                </c:pt>
                <c:pt idx="714">
                  <c:v>6.0487038491751764E-2</c:v>
                </c:pt>
                <c:pt idx="715">
                  <c:v>5.9048428207306713E-2</c:v>
                </c:pt>
                <c:pt idx="716">
                  <c:v>6.0554759734340408E-2</c:v>
                </c:pt>
                <c:pt idx="717">
                  <c:v>6.3006535947712425E-2</c:v>
                </c:pt>
                <c:pt idx="718">
                  <c:v>7.7306733167082295E-2</c:v>
                </c:pt>
                <c:pt idx="719">
                  <c:v>7.1290696178098051E-2</c:v>
                </c:pt>
                <c:pt idx="720">
                  <c:v>6.9419071976616731E-2</c:v>
                </c:pt>
                <c:pt idx="721">
                  <c:v>4.8782807151007988E-2</c:v>
                </c:pt>
                <c:pt idx="722">
                  <c:v>4.4155134741442101E-2</c:v>
                </c:pt>
                <c:pt idx="723">
                  <c:v>3.4698996655518392E-2</c:v>
                </c:pt>
                <c:pt idx="724">
                  <c:v>4.2678212463275092E-2</c:v>
                </c:pt>
                <c:pt idx="725">
                  <c:v>4.0599250936329587E-2</c:v>
                </c:pt>
                <c:pt idx="726">
                  <c:v>3.7210003012955711E-2</c:v>
                </c:pt>
                <c:pt idx="727">
                  <c:v>3.1106502740334767E-2</c:v>
                </c:pt>
                <c:pt idx="728">
                  <c:v>2.35236461651556E-2</c:v>
                </c:pt>
                <c:pt idx="729">
                  <c:v>3.2896174863387979E-2</c:v>
                </c:pt>
                <c:pt idx="730">
                  <c:v>4.5542949756888169E-2</c:v>
                </c:pt>
                <c:pt idx="731">
                  <c:v>3.7598944591029027E-2</c:v>
                </c:pt>
                <c:pt idx="732">
                  <c:v>3.1508593252705282E-2</c:v>
                </c:pt>
                <c:pt idx="733">
                  <c:v>7.3699633699633699E-2</c:v>
                </c:pt>
                <c:pt idx="734">
                  <c:v>3.1478937728937728E-2</c:v>
                </c:pt>
                <c:pt idx="735">
                  <c:v>3.2144059239313363E-2</c:v>
                </c:pt>
                <c:pt idx="736">
                  <c:v>2.8740720561193218E-2</c:v>
                </c:pt>
                <c:pt idx="737">
                  <c:v>2.9850746268656716E-2</c:v>
                </c:pt>
                <c:pt idx="738">
                  <c:v>3.4093104114351944E-2</c:v>
                </c:pt>
                <c:pt idx="739">
                  <c:v>3.3647243476554838E-2</c:v>
                </c:pt>
                <c:pt idx="740">
                  <c:v>3.3799187233620777E-2</c:v>
                </c:pt>
                <c:pt idx="741">
                  <c:v>3.964556499497579E-2</c:v>
                </c:pt>
                <c:pt idx="742">
                  <c:v>2.9677519862906995E-2</c:v>
                </c:pt>
                <c:pt idx="743">
                  <c:v>2.9466283157558327E-2</c:v>
                </c:pt>
                <c:pt idx="744">
                  <c:v>3.2485875706214688E-2</c:v>
                </c:pt>
                <c:pt idx="745">
                  <c:v>2.7384893168823352E-2</c:v>
                </c:pt>
                <c:pt idx="746">
                  <c:v>2.4355071302675852E-2</c:v>
                </c:pt>
                <c:pt idx="747">
                  <c:v>2.4570558817134158E-2</c:v>
                </c:pt>
                <c:pt idx="748">
                  <c:v>2.7825892607699614E-2</c:v>
                </c:pt>
                <c:pt idx="749">
                  <c:v>3.6275218505618718E-2</c:v>
                </c:pt>
                <c:pt idx="750">
                  <c:v>3.5985145666614364E-2</c:v>
                </c:pt>
                <c:pt idx="751">
                  <c:v>3.4978785056400702E-2</c:v>
                </c:pt>
                <c:pt idx="752">
                  <c:v>3.6191844402696433E-2</c:v>
                </c:pt>
                <c:pt idx="753">
                  <c:v>3.7582993238715966E-2</c:v>
                </c:pt>
                <c:pt idx="754">
                  <c:v>4.0078074170461941E-2</c:v>
                </c:pt>
                <c:pt idx="755">
                  <c:v>3.4415899175957346E-2</c:v>
                </c:pt>
                <c:pt idx="756">
                  <c:v>3.4139309350632328E-2</c:v>
                </c:pt>
                <c:pt idx="757">
                  <c:v>2.9214810924369748E-2</c:v>
                </c:pt>
                <c:pt idx="758">
                  <c:v>3.5102209374354737E-2</c:v>
                </c:pt>
                <c:pt idx="759">
                  <c:v>5.2060970373550883E-2</c:v>
                </c:pt>
                <c:pt idx="760">
                  <c:v>4.0446597851274489E-2</c:v>
                </c:pt>
                <c:pt idx="761">
                  <c:v>4.4759334233018443E-2</c:v>
                </c:pt>
                <c:pt idx="762">
                  <c:v>6.985294117647059E-2</c:v>
                </c:pt>
                <c:pt idx="763">
                  <c:v>4.7079856972586411E-2</c:v>
                </c:pt>
                <c:pt idx="764">
                  <c:v>3.5306334371754934E-2</c:v>
                </c:pt>
                <c:pt idx="765">
                  <c:v>5.4019395688066039E-2</c:v>
                </c:pt>
                <c:pt idx="766">
                  <c:v>4.6135876970994742E-2</c:v>
                </c:pt>
                <c:pt idx="767">
                  <c:v>6.0081053698074975E-2</c:v>
                </c:pt>
                <c:pt idx="768">
                  <c:v>6.0112777955101608E-2</c:v>
                </c:pt>
                <c:pt idx="769">
                  <c:v>4.6241019933218656E-2</c:v>
                </c:pt>
                <c:pt idx="770">
                  <c:v>4.5774363121714519E-2</c:v>
                </c:pt>
                <c:pt idx="771">
                  <c:v>3.8959341090338606E-2</c:v>
                </c:pt>
                <c:pt idx="772">
                  <c:v>5.0312049927988475E-2</c:v>
                </c:pt>
                <c:pt idx="773">
                  <c:v>3.8203691799063272E-2</c:v>
                </c:pt>
                <c:pt idx="774">
                  <c:v>4.0880503144654086E-2</c:v>
                </c:pt>
                <c:pt idx="775">
                  <c:v>3.4492402349212269E-2</c:v>
                </c:pt>
                <c:pt idx="776">
                  <c:v>3.0438931297709925E-2</c:v>
                </c:pt>
                <c:pt idx="777">
                  <c:v>3.5867793093226616E-2</c:v>
                </c:pt>
                <c:pt idx="778">
                  <c:v>3.4326513799258544E-2</c:v>
                </c:pt>
                <c:pt idx="779">
                  <c:v>4.4296534312600416E-2</c:v>
                </c:pt>
                <c:pt idx="780">
                  <c:v>4.1783353870281169E-2</c:v>
                </c:pt>
                <c:pt idx="781">
                  <c:v>4.2675084765579331E-2</c:v>
                </c:pt>
                <c:pt idx="782">
                  <c:v>4.9413284530089356E-2</c:v>
                </c:pt>
                <c:pt idx="783">
                  <c:v>5.301433389544688E-2</c:v>
                </c:pt>
                <c:pt idx="784">
                  <c:v>4.8191743432275676E-2</c:v>
                </c:pt>
                <c:pt idx="785">
                  <c:v>4.4818706938548267E-2</c:v>
                </c:pt>
                <c:pt idx="786">
                  <c:v>3.3571879604293836E-2</c:v>
                </c:pt>
                <c:pt idx="787">
                  <c:v>6.9165247018739356E-2</c:v>
                </c:pt>
                <c:pt idx="788">
                  <c:v>4.7122259992966826E-2</c:v>
                </c:pt>
                <c:pt idx="789">
                  <c:v>6.3589260480452187E-2</c:v>
                </c:pt>
                <c:pt idx="790">
                  <c:v>6.2865180696818873E-2</c:v>
                </c:pt>
                <c:pt idx="791">
                  <c:v>4.1045083656144399E-2</c:v>
                </c:pt>
                <c:pt idx="792">
                  <c:v>5.1423653446173709E-2</c:v>
                </c:pt>
                <c:pt idx="793">
                  <c:v>5.4710529418700624E-2</c:v>
                </c:pt>
                <c:pt idx="794">
                  <c:v>3.3333333333333333E-2</c:v>
                </c:pt>
                <c:pt idx="795">
                  <c:v>4.6471600688468159E-2</c:v>
                </c:pt>
                <c:pt idx="796">
                  <c:v>4.0013718989367786E-2</c:v>
                </c:pt>
                <c:pt idx="797">
                  <c:v>4.6519602240256031E-2</c:v>
                </c:pt>
                <c:pt idx="798">
                  <c:v>3.5675675675675679E-2</c:v>
                </c:pt>
                <c:pt idx="799">
                  <c:v>2.7021161150298425E-2</c:v>
                </c:pt>
                <c:pt idx="800">
                  <c:v>3.8367546432062562E-2</c:v>
                </c:pt>
                <c:pt idx="801">
                  <c:v>3.8499025341130602E-2</c:v>
                </c:pt>
                <c:pt idx="802">
                  <c:v>2.9089026915113871E-2</c:v>
                </c:pt>
                <c:pt idx="803">
                  <c:v>4.9994647254041326E-2</c:v>
                </c:pt>
                <c:pt idx="804">
                  <c:v>5.2154903185509055E-2</c:v>
                </c:pt>
                <c:pt idx="805">
                  <c:v>4.5216912776300099E-2</c:v>
                </c:pt>
                <c:pt idx="806">
                  <c:v>4.0819411898102655E-2</c:v>
                </c:pt>
                <c:pt idx="807">
                  <c:v>3.9122358950545624E-2</c:v>
                </c:pt>
                <c:pt idx="808">
                  <c:v>3.5409914776137322E-2</c:v>
                </c:pt>
                <c:pt idx="809">
                  <c:v>3.0346995526538509E-2</c:v>
                </c:pt>
                <c:pt idx="810">
                  <c:v>3.3352701917489833E-2</c:v>
                </c:pt>
                <c:pt idx="811">
                  <c:v>9.7404038162857781E-2</c:v>
                </c:pt>
                <c:pt idx="812">
                  <c:v>4.6735577347822244E-2</c:v>
                </c:pt>
                <c:pt idx="813">
                  <c:v>3.7147768891546452E-2</c:v>
                </c:pt>
                <c:pt idx="814">
                  <c:v>5.4465700012184717E-2</c:v>
                </c:pt>
                <c:pt idx="815">
                  <c:v>3.9634538669411919E-2</c:v>
                </c:pt>
                <c:pt idx="816">
                  <c:v>3.623529411764706E-2</c:v>
                </c:pt>
                <c:pt idx="817">
                  <c:v>3.7535794443154552E-2</c:v>
                </c:pt>
                <c:pt idx="818">
                  <c:v>4.8853976111051328E-2</c:v>
                </c:pt>
                <c:pt idx="819">
                  <c:v>5.2038081153526206E-2</c:v>
                </c:pt>
                <c:pt idx="820">
                  <c:v>5.4842378940526487E-2</c:v>
                </c:pt>
                <c:pt idx="821">
                  <c:v>3.4270414993306561E-2</c:v>
                </c:pt>
                <c:pt idx="822">
                  <c:v>3.9226080042406575E-2</c:v>
                </c:pt>
                <c:pt idx="823">
                  <c:v>3.7710187932739864E-2</c:v>
                </c:pt>
                <c:pt idx="824">
                  <c:v>4.504393020665759E-2</c:v>
                </c:pt>
                <c:pt idx="825">
                  <c:v>3.9643916913946586E-2</c:v>
                </c:pt>
                <c:pt idx="826">
                  <c:v>4.2619139868268111E-2</c:v>
                </c:pt>
                <c:pt idx="827">
                  <c:v>4.3314046930247506E-2</c:v>
                </c:pt>
                <c:pt idx="828">
                  <c:v>6.6797642436149315E-2</c:v>
                </c:pt>
                <c:pt idx="829">
                  <c:v>5.5534756021465119E-2</c:v>
                </c:pt>
                <c:pt idx="830">
                  <c:v>2.7846534653465347E-2</c:v>
                </c:pt>
                <c:pt idx="831">
                  <c:v>4.1453106735005844E-2</c:v>
                </c:pt>
                <c:pt idx="832">
                  <c:v>5.377385912217808E-2</c:v>
                </c:pt>
                <c:pt idx="833">
                  <c:v>5.0198933378481331E-2</c:v>
                </c:pt>
                <c:pt idx="834">
                  <c:v>4.5054007959067652E-2</c:v>
                </c:pt>
                <c:pt idx="835">
                  <c:v>4.3609371375550918E-2</c:v>
                </c:pt>
                <c:pt idx="836">
                  <c:v>4.1292859776330341E-2</c:v>
                </c:pt>
                <c:pt idx="837">
                  <c:v>3.3931404857805443E-2</c:v>
                </c:pt>
                <c:pt idx="838">
                  <c:v>3.4704370179948589E-2</c:v>
                </c:pt>
                <c:pt idx="839">
                  <c:v>2.5661226786719189E-2</c:v>
                </c:pt>
                <c:pt idx="840">
                  <c:v>3.4460495520942623E-2</c:v>
                </c:pt>
                <c:pt idx="841">
                  <c:v>2.7265771718717396E-2</c:v>
                </c:pt>
                <c:pt idx="842">
                  <c:v>3.7343194837212677E-2</c:v>
                </c:pt>
                <c:pt idx="843">
                  <c:v>4.6477350889260097E-2</c:v>
                </c:pt>
                <c:pt idx="844">
                  <c:v>4.1807743265125867E-2</c:v>
                </c:pt>
                <c:pt idx="845">
                  <c:v>5.5746031746031745E-2</c:v>
                </c:pt>
                <c:pt idx="846">
                  <c:v>4.4509660063585227E-2</c:v>
                </c:pt>
                <c:pt idx="847">
                  <c:v>4.5683275777010361E-2</c:v>
                </c:pt>
                <c:pt idx="848">
                  <c:v>4.4389424352285788E-2</c:v>
                </c:pt>
                <c:pt idx="849">
                  <c:v>5.6221315655277916E-2</c:v>
                </c:pt>
                <c:pt idx="850">
                  <c:v>5.4616210413311862E-2</c:v>
                </c:pt>
                <c:pt idx="851">
                  <c:v>4.193121693121693E-2</c:v>
                </c:pt>
                <c:pt idx="852">
                  <c:v>4.7479327820752204E-2</c:v>
                </c:pt>
                <c:pt idx="853">
                  <c:v>4.1888804265041886E-2</c:v>
                </c:pt>
                <c:pt idx="854">
                  <c:v>4.0212765957446807E-2</c:v>
                </c:pt>
                <c:pt idx="855">
                  <c:v>4.1411895497498609E-2</c:v>
                </c:pt>
                <c:pt idx="856">
                  <c:v>3.5246487258871161E-2</c:v>
                </c:pt>
                <c:pt idx="857">
                  <c:v>3.9206747207658994E-2</c:v>
                </c:pt>
                <c:pt idx="858">
                  <c:v>3.9347627737226276E-2</c:v>
                </c:pt>
                <c:pt idx="859">
                  <c:v>4.7718526663001651E-2</c:v>
                </c:pt>
                <c:pt idx="860">
                  <c:v>3.3205004812319541E-2</c:v>
                </c:pt>
                <c:pt idx="861">
                  <c:v>4.1655121455620212E-2</c:v>
                </c:pt>
                <c:pt idx="862">
                  <c:v>3.7819367865185992E-2</c:v>
                </c:pt>
                <c:pt idx="863">
                  <c:v>5.888930301900857E-2</c:v>
                </c:pt>
                <c:pt idx="864">
                  <c:v>3.4565916398713828E-2</c:v>
                </c:pt>
                <c:pt idx="865">
                  <c:v>3.9838280248496206E-2</c:v>
                </c:pt>
                <c:pt idx="866">
                  <c:v>4.6353975815316965E-2</c:v>
                </c:pt>
                <c:pt idx="867">
                  <c:v>6.3560885608856088E-2</c:v>
                </c:pt>
                <c:pt idx="868">
                  <c:v>5.6591698665203874E-2</c:v>
                </c:pt>
                <c:pt idx="869">
                  <c:v>5.4461181923522596E-2</c:v>
                </c:pt>
                <c:pt idx="870">
                  <c:v>4.3782383419689118E-2</c:v>
                </c:pt>
                <c:pt idx="871">
                  <c:v>3.968253968253968E-2</c:v>
                </c:pt>
                <c:pt idx="872">
                  <c:v>4.123513617184503E-2</c:v>
                </c:pt>
                <c:pt idx="873">
                  <c:v>6.3863389596288622E-2</c:v>
                </c:pt>
                <c:pt idx="874">
                  <c:v>4.6448906203176508E-2</c:v>
                </c:pt>
                <c:pt idx="875">
                  <c:v>4.5882352941176471E-2</c:v>
                </c:pt>
                <c:pt idx="876">
                  <c:v>3.8395967682158479E-2</c:v>
                </c:pt>
                <c:pt idx="877">
                  <c:v>5.1224560193170059E-2</c:v>
                </c:pt>
                <c:pt idx="878">
                  <c:v>4.3335635359116019E-2</c:v>
                </c:pt>
                <c:pt idx="879">
                  <c:v>4.6386492253455792E-2</c:v>
                </c:pt>
                <c:pt idx="880">
                  <c:v>3.2876959106467304E-2</c:v>
                </c:pt>
                <c:pt idx="881">
                  <c:v>2.3186516435422293E-2</c:v>
                </c:pt>
                <c:pt idx="882">
                  <c:v>2.8657178816923225E-2</c:v>
                </c:pt>
                <c:pt idx="883">
                  <c:v>3.0832863320172967E-2</c:v>
                </c:pt>
                <c:pt idx="884">
                  <c:v>2.8562558211735485E-2</c:v>
                </c:pt>
                <c:pt idx="885">
                  <c:v>3.7301095267617275E-2</c:v>
                </c:pt>
                <c:pt idx="886">
                  <c:v>3.128194643222245E-2</c:v>
                </c:pt>
                <c:pt idx="887">
                  <c:v>4.1941617268761881E-2</c:v>
                </c:pt>
                <c:pt idx="888">
                  <c:v>3.1056612422644968E-2</c:v>
                </c:pt>
                <c:pt idx="889">
                  <c:v>7.8077741682536131E-2</c:v>
                </c:pt>
                <c:pt idx="890">
                  <c:v>6.3015753938484617E-2</c:v>
                </c:pt>
                <c:pt idx="891">
                  <c:v>4.3176470588235295E-2</c:v>
                </c:pt>
                <c:pt idx="892">
                  <c:v>3.2519356759976178E-2</c:v>
                </c:pt>
                <c:pt idx="893">
                  <c:v>2.6968838526912182E-2</c:v>
                </c:pt>
                <c:pt idx="894">
                  <c:v>4.178503787878788E-2</c:v>
                </c:pt>
                <c:pt idx="895">
                  <c:v>2.2494455591931566E-2</c:v>
                </c:pt>
                <c:pt idx="896">
                  <c:v>4.0511923395635759E-2</c:v>
                </c:pt>
                <c:pt idx="897">
                  <c:v>3.3054046588711902E-2</c:v>
                </c:pt>
                <c:pt idx="898">
                  <c:v>3.2109632889866957E-2</c:v>
                </c:pt>
                <c:pt idx="899">
                  <c:v>2.6107038859323226E-2</c:v>
                </c:pt>
                <c:pt idx="900">
                  <c:v>2.4437927663734114E-2</c:v>
                </c:pt>
                <c:pt idx="901">
                  <c:v>4.9858356940509913E-2</c:v>
                </c:pt>
                <c:pt idx="902">
                  <c:v>5.533399800598205E-2</c:v>
                </c:pt>
                <c:pt idx="903">
                  <c:v>6.408163265306123E-2</c:v>
                </c:pt>
                <c:pt idx="904">
                  <c:v>5.5486463216301539E-2</c:v>
                </c:pt>
                <c:pt idx="905">
                  <c:v>3.5427081069332754E-2</c:v>
                </c:pt>
                <c:pt idx="906">
                  <c:v>3.4137788778877888E-2</c:v>
                </c:pt>
                <c:pt idx="907">
                  <c:v>2.3348633007383757E-2</c:v>
                </c:pt>
                <c:pt idx="908">
                  <c:v>2.338052338052338E-2</c:v>
                </c:pt>
                <c:pt idx="909">
                  <c:v>2.2684931506849314E-2</c:v>
                </c:pt>
                <c:pt idx="910">
                  <c:v>3.308270676691729E-2</c:v>
                </c:pt>
                <c:pt idx="911">
                  <c:v>2.9372080954852102E-2</c:v>
                </c:pt>
                <c:pt idx="912">
                  <c:v>3.4575662325999103E-2</c:v>
                </c:pt>
                <c:pt idx="913">
                  <c:v>3.0944625407166124E-2</c:v>
                </c:pt>
                <c:pt idx="914">
                  <c:v>2.5488014564579751E-2</c:v>
                </c:pt>
                <c:pt idx="915">
                  <c:v>2.7969454411629405E-2</c:v>
                </c:pt>
                <c:pt idx="916">
                  <c:v>2.8241563055062167E-2</c:v>
                </c:pt>
                <c:pt idx="917">
                  <c:v>6.018217306441119E-2</c:v>
                </c:pt>
                <c:pt idx="918">
                  <c:v>4.7566043336301572E-2</c:v>
                </c:pt>
                <c:pt idx="919">
                  <c:v>3.6945133719327269E-2</c:v>
                </c:pt>
                <c:pt idx="920">
                  <c:v>4.2472958221692961E-2</c:v>
                </c:pt>
                <c:pt idx="921">
                  <c:v>2.3121387283236993E-2</c:v>
                </c:pt>
                <c:pt idx="922">
                  <c:v>2.6643311514704525E-2</c:v>
                </c:pt>
                <c:pt idx="923">
                  <c:v>2.4144869215291749E-2</c:v>
                </c:pt>
                <c:pt idx="924">
                  <c:v>3.0116610044991277E-2</c:v>
                </c:pt>
                <c:pt idx="925">
                  <c:v>3.0615192067006837E-2</c:v>
                </c:pt>
                <c:pt idx="926">
                  <c:v>2.2386046929785131E-2</c:v>
                </c:pt>
                <c:pt idx="927">
                  <c:v>2.6615969581749048E-2</c:v>
                </c:pt>
                <c:pt idx="928">
                  <c:v>4.7392425143763635E-2</c:v>
                </c:pt>
                <c:pt idx="929">
                  <c:v>5.46583850931677E-2</c:v>
                </c:pt>
                <c:pt idx="930">
                  <c:v>5.1585623678646934E-2</c:v>
                </c:pt>
                <c:pt idx="931">
                  <c:v>5.1845954821375259E-2</c:v>
                </c:pt>
                <c:pt idx="932">
                  <c:v>4.2384562370778776E-2</c:v>
                </c:pt>
                <c:pt idx="933">
                  <c:v>3.4643797231892669E-2</c:v>
                </c:pt>
                <c:pt idx="934">
                  <c:v>3.1723897507408054E-2</c:v>
                </c:pt>
                <c:pt idx="935">
                  <c:v>3.2352083940542113E-2</c:v>
                </c:pt>
                <c:pt idx="936">
                  <c:v>3.7303664921465966E-2</c:v>
                </c:pt>
                <c:pt idx="937">
                  <c:v>2.9076447193990277E-2</c:v>
                </c:pt>
                <c:pt idx="938">
                  <c:v>3.7508486082824172E-2</c:v>
                </c:pt>
                <c:pt idx="939">
                  <c:v>3.8654199365503426E-2</c:v>
                </c:pt>
                <c:pt idx="940">
                  <c:v>4.335458558116724E-2</c:v>
                </c:pt>
                <c:pt idx="941">
                  <c:v>3.9363484087102177E-2</c:v>
                </c:pt>
                <c:pt idx="942">
                  <c:v>3.9428508140436372E-2</c:v>
                </c:pt>
                <c:pt idx="943">
                  <c:v>3.1992397846056383E-2</c:v>
                </c:pt>
                <c:pt idx="944">
                  <c:v>2.4559878287328842E-2</c:v>
                </c:pt>
                <c:pt idx="945">
                  <c:v>3.6034115138592754E-2</c:v>
                </c:pt>
                <c:pt idx="946">
                  <c:v>3.1132363414386001E-2</c:v>
                </c:pt>
                <c:pt idx="947">
                  <c:v>4.3620899149453218E-2</c:v>
                </c:pt>
                <c:pt idx="948">
                  <c:v>3.4342258440046569E-2</c:v>
                </c:pt>
                <c:pt idx="949">
                  <c:v>2.6761070442817714E-2</c:v>
                </c:pt>
                <c:pt idx="950">
                  <c:v>3.6675810220461243E-2</c:v>
                </c:pt>
                <c:pt idx="951">
                  <c:v>4.0378820490744725E-2</c:v>
                </c:pt>
                <c:pt idx="952">
                  <c:v>5.7662000556225085E-2</c:v>
                </c:pt>
                <c:pt idx="953">
                  <c:v>5.137384766848653E-2</c:v>
                </c:pt>
                <c:pt idx="954">
                  <c:v>4.3715138150214036E-2</c:v>
                </c:pt>
                <c:pt idx="955">
                  <c:v>4.2706020634713335E-2</c:v>
                </c:pt>
                <c:pt idx="956">
                  <c:v>3.7557485947879408E-2</c:v>
                </c:pt>
                <c:pt idx="957">
                  <c:v>3.5464598957671283E-2</c:v>
                </c:pt>
                <c:pt idx="958">
                  <c:v>4.3779342723004697E-2</c:v>
                </c:pt>
                <c:pt idx="959">
                  <c:v>4.5522849818792538E-2</c:v>
                </c:pt>
                <c:pt idx="960">
                  <c:v>4.3210444056265514E-2</c:v>
                </c:pt>
                <c:pt idx="961">
                  <c:v>5.7407684257736583E-2</c:v>
                </c:pt>
                <c:pt idx="962">
                  <c:v>3.3673326812910437E-2</c:v>
                </c:pt>
                <c:pt idx="963">
                  <c:v>2.9491307147456534E-2</c:v>
                </c:pt>
                <c:pt idx="964">
                  <c:v>4.1408450704225351E-2</c:v>
                </c:pt>
                <c:pt idx="965">
                  <c:v>3.1286817646288781E-2</c:v>
                </c:pt>
                <c:pt idx="966">
                  <c:v>3.2258064516129031E-2</c:v>
                </c:pt>
                <c:pt idx="967">
                  <c:v>3.4059945504087197E-2</c:v>
                </c:pt>
                <c:pt idx="968">
                  <c:v>3.9283938339134759E-2</c:v>
                </c:pt>
                <c:pt idx="969">
                  <c:v>5.5302166476624857E-2</c:v>
                </c:pt>
                <c:pt idx="970">
                  <c:v>2.9637199795605518E-2</c:v>
                </c:pt>
                <c:pt idx="971">
                  <c:v>4.0109978974607795E-2</c:v>
                </c:pt>
                <c:pt idx="972">
                  <c:v>3.2553092543791663E-2</c:v>
                </c:pt>
                <c:pt idx="973">
                  <c:v>3.5027027027027029E-2</c:v>
                </c:pt>
                <c:pt idx="974">
                  <c:v>3.3980148439595813E-2</c:v>
                </c:pt>
                <c:pt idx="975">
                  <c:v>4.0560046189376441E-2</c:v>
                </c:pt>
                <c:pt idx="976">
                  <c:v>5.2515376123639802E-2</c:v>
                </c:pt>
                <c:pt idx="977">
                  <c:v>4.7362585141770948E-2</c:v>
                </c:pt>
                <c:pt idx="978">
                  <c:v>3.5541654819448397E-2</c:v>
                </c:pt>
                <c:pt idx="979">
                  <c:v>2.76533094354116E-2</c:v>
                </c:pt>
                <c:pt idx="980">
                  <c:v>4.2829789378212232E-2</c:v>
                </c:pt>
                <c:pt idx="981">
                  <c:v>3.9750445632798573E-2</c:v>
                </c:pt>
                <c:pt idx="982">
                  <c:v>5.5975327679259827E-2</c:v>
                </c:pt>
                <c:pt idx="983">
                  <c:v>5.2106932487539649E-2</c:v>
                </c:pt>
                <c:pt idx="984">
                  <c:v>4.5117845117845119E-2</c:v>
                </c:pt>
                <c:pt idx="985">
                  <c:v>4.0307577824631027E-2</c:v>
                </c:pt>
                <c:pt idx="986">
                  <c:v>3.1289836597519993E-2</c:v>
                </c:pt>
                <c:pt idx="987">
                  <c:v>3.9135402780422775E-2</c:v>
                </c:pt>
                <c:pt idx="988">
                  <c:v>3.7553367604774769E-2</c:v>
                </c:pt>
                <c:pt idx="989">
                  <c:v>5.3396660909614278E-2</c:v>
                </c:pt>
                <c:pt idx="990">
                  <c:v>4.1851725316023235E-2</c:v>
                </c:pt>
                <c:pt idx="991">
                  <c:v>3.2569558101472995E-2</c:v>
                </c:pt>
                <c:pt idx="992">
                  <c:v>3.5603277762079687E-2</c:v>
                </c:pt>
                <c:pt idx="993">
                  <c:v>1.4967873831775702E-2</c:v>
                </c:pt>
                <c:pt idx="994">
                  <c:v>2.2730501491689162E-2</c:v>
                </c:pt>
                <c:pt idx="995">
                  <c:v>2.4215787659427782E-2</c:v>
                </c:pt>
                <c:pt idx="996">
                  <c:v>3.382663847780127E-2</c:v>
                </c:pt>
                <c:pt idx="997">
                  <c:v>2.560849916752557E-2</c:v>
                </c:pt>
                <c:pt idx="998">
                  <c:v>2.6185248434577538E-2</c:v>
                </c:pt>
                <c:pt idx="999">
                  <c:v>2.9703750393948944E-2</c:v>
                </c:pt>
                <c:pt idx="1000">
                  <c:v>2.6602066002376818E-2</c:v>
                </c:pt>
                <c:pt idx="1001">
                  <c:v>3.2031924072476271E-2</c:v>
                </c:pt>
                <c:pt idx="1002">
                  <c:v>3.4416047245697995E-2</c:v>
                </c:pt>
                <c:pt idx="1003">
                  <c:v>3.7664519742369083E-2</c:v>
                </c:pt>
                <c:pt idx="1004">
                  <c:v>3.6541292999598449E-2</c:v>
                </c:pt>
                <c:pt idx="1005">
                  <c:v>3.7089467723669306E-2</c:v>
                </c:pt>
                <c:pt idx="1006">
                  <c:v>3.8455476753349094E-2</c:v>
                </c:pt>
                <c:pt idx="1007">
                  <c:v>2.8255344595604723E-2</c:v>
                </c:pt>
                <c:pt idx="1008">
                  <c:v>4.8303695295749779E-2</c:v>
                </c:pt>
                <c:pt idx="1009">
                  <c:v>4.2513457102054265E-2</c:v>
                </c:pt>
                <c:pt idx="1010">
                  <c:v>3.8335755813953487E-2</c:v>
                </c:pt>
                <c:pt idx="1011">
                  <c:v>3.0665280665280667E-2</c:v>
                </c:pt>
                <c:pt idx="1012">
                  <c:v>2.5820333512641205E-2</c:v>
                </c:pt>
                <c:pt idx="1013">
                  <c:v>4.3192488262910798E-2</c:v>
                </c:pt>
                <c:pt idx="1014">
                  <c:v>3.3385093167701864E-2</c:v>
                </c:pt>
                <c:pt idx="1015">
                  <c:v>3.0162412993039442E-2</c:v>
                </c:pt>
                <c:pt idx="1016">
                  <c:v>2.8074534161490684E-2</c:v>
                </c:pt>
                <c:pt idx="1017">
                  <c:v>4.1645155739115473E-2</c:v>
                </c:pt>
                <c:pt idx="1018">
                  <c:v>4.6113510178901911E-2</c:v>
                </c:pt>
                <c:pt idx="1019">
                  <c:v>4.0618955512572531E-2</c:v>
                </c:pt>
                <c:pt idx="1020">
                  <c:v>4.0568599265293083E-2</c:v>
                </c:pt>
                <c:pt idx="1021">
                  <c:v>3.5282541467528815E-2</c:v>
                </c:pt>
                <c:pt idx="1022">
                  <c:v>4.9763033175355451E-2</c:v>
                </c:pt>
                <c:pt idx="1023">
                  <c:v>4.2132320071524364E-2</c:v>
                </c:pt>
                <c:pt idx="1024">
                  <c:v>4.6107656015440701E-2</c:v>
                </c:pt>
                <c:pt idx="1025">
                  <c:v>3.6762042738138358E-2</c:v>
                </c:pt>
                <c:pt idx="1026">
                  <c:v>4.0241448692152917E-2</c:v>
                </c:pt>
                <c:pt idx="1027">
                  <c:v>4.2800859598853866E-2</c:v>
                </c:pt>
                <c:pt idx="1028">
                  <c:v>3.4217279726261762E-2</c:v>
                </c:pt>
                <c:pt idx="1029">
                  <c:v>3.1858171154358836E-2</c:v>
                </c:pt>
                <c:pt idx="1030">
                  <c:v>3.1708683473389357E-2</c:v>
                </c:pt>
                <c:pt idx="1031">
                  <c:v>4.8876204067070994E-2</c:v>
                </c:pt>
                <c:pt idx="1032">
                  <c:v>5.5178571428571431E-2</c:v>
                </c:pt>
                <c:pt idx="1033">
                  <c:v>5.245376955903272E-2</c:v>
                </c:pt>
                <c:pt idx="1034">
                  <c:v>3.2119914346895075E-2</c:v>
                </c:pt>
                <c:pt idx="1035">
                  <c:v>2.7881040892193308E-2</c:v>
                </c:pt>
                <c:pt idx="1036">
                  <c:v>2.914770630918706E-2</c:v>
                </c:pt>
                <c:pt idx="1037">
                  <c:v>3.1349336840951439E-2</c:v>
                </c:pt>
                <c:pt idx="1038">
                  <c:v>4.2055282346956081E-2</c:v>
                </c:pt>
                <c:pt idx="1039">
                  <c:v>3.5331756850744189E-2</c:v>
                </c:pt>
                <c:pt idx="1040">
                  <c:v>3.7031484257871061E-2</c:v>
                </c:pt>
                <c:pt idx="1041">
                  <c:v>0</c:v>
                </c:pt>
                <c:pt idx="1042">
                  <c:v>0</c:v>
                </c:pt>
                <c:pt idx="1043">
                  <c:v>3.5234739548614419E-2</c:v>
                </c:pt>
                <c:pt idx="1044">
                  <c:v>0</c:v>
                </c:pt>
                <c:pt idx="1045">
                  <c:v>3.5914592147987798E-2</c:v>
                </c:pt>
                <c:pt idx="1046">
                  <c:v>3.3302979055548326E-2</c:v>
                </c:pt>
                <c:pt idx="1047">
                  <c:v>2.4120738444953511E-2</c:v>
                </c:pt>
                <c:pt idx="1048">
                  <c:v>4.1980138429130301E-2</c:v>
                </c:pt>
                <c:pt idx="1049">
                  <c:v>3.4805498683825681E-2</c:v>
                </c:pt>
                <c:pt idx="1050">
                  <c:v>3.2821439325504367E-2</c:v>
                </c:pt>
                <c:pt idx="1051">
                  <c:v>5.171345995045417E-2</c:v>
                </c:pt>
                <c:pt idx="1052">
                  <c:v>5.2202539583006739E-2</c:v>
                </c:pt>
                <c:pt idx="1053">
                  <c:v>3.7370347773032338E-2</c:v>
                </c:pt>
                <c:pt idx="1054">
                  <c:v>3.6678097510064109E-2</c:v>
                </c:pt>
                <c:pt idx="1055">
                  <c:v>4.0229885057471264E-2</c:v>
                </c:pt>
                <c:pt idx="1056">
                  <c:v>5.7537399309551207E-2</c:v>
                </c:pt>
                <c:pt idx="1057">
                  <c:v>4.8617481326169575E-2</c:v>
                </c:pt>
                <c:pt idx="1058">
                  <c:v>4.3035243346919203E-2</c:v>
                </c:pt>
                <c:pt idx="1059">
                  <c:v>5.549389567147614E-2</c:v>
                </c:pt>
                <c:pt idx="1060">
                  <c:v>3.9346029464606538E-2</c:v>
                </c:pt>
                <c:pt idx="1061">
                  <c:v>4.9692908989391403E-2</c:v>
                </c:pt>
                <c:pt idx="1062">
                  <c:v>3.5127055306427506E-2</c:v>
                </c:pt>
                <c:pt idx="1063">
                  <c:v>2.4768824306472918E-2</c:v>
                </c:pt>
                <c:pt idx="1064">
                  <c:v>2.6003949967083606E-2</c:v>
                </c:pt>
                <c:pt idx="1065">
                  <c:v>4.1144901610017888E-2</c:v>
                </c:pt>
                <c:pt idx="1066">
                  <c:v>4.5296167247386762E-2</c:v>
                </c:pt>
                <c:pt idx="1067">
                  <c:v>3.5324675324675328E-2</c:v>
                </c:pt>
                <c:pt idx="1068">
                  <c:v>2.9675066312997347E-2</c:v>
                </c:pt>
                <c:pt idx="1069">
                  <c:v>2.6377767310409798E-2</c:v>
                </c:pt>
                <c:pt idx="1070">
                  <c:v>2.4537512846865363E-2</c:v>
                </c:pt>
                <c:pt idx="1071">
                  <c:v>2.2312832710386227E-2</c:v>
                </c:pt>
                <c:pt idx="1072">
                  <c:v>3.3181976947258121E-2</c:v>
                </c:pt>
                <c:pt idx="1073">
                  <c:v>2.9030165423289005E-2</c:v>
                </c:pt>
                <c:pt idx="1074">
                  <c:v>3.8683252427184463E-2</c:v>
                </c:pt>
                <c:pt idx="1075">
                  <c:v>3.3181252592285361E-2</c:v>
                </c:pt>
                <c:pt idx="1076">
                  <c:v>3.8019559902200489E-2</c:v>
                </c:pt>
                <c:pt idx="1077">
                  <c:v>3.4086831718693936E-2</c:v>
                </c:pt>
                <c:pt idx="1078">
                  <c:v>4.190018681611956E-2</c:v>
                </c:pt>
                <c:pt idx="1079">
                  <c:v>3.5926422686338381E-2</c:v>
                </c:pt>
                <c:pt idx="1080">
                  <c:v>2.7466707021791766E-2</c:v>
                </c:pt>
                <c:pt idx="1081">
                  <c:v>3.3584519490185136E-2</c:v>
                </c:pt>
                <c:pt idx="1082">
                  <c:v>3.5615771539834494E-2</c:v>
                </c:pt>
                <c:pt idx="1083">
                  <c:v>2.3426599104061099E-2</c:v>
                </c:pt>
                <c:pt idx="1084">
                  <c:v>2.3699718165513708E-2</c:v>
                </c:pt>
                <c:pt idx="1085">
                  <c:v>3.0844659591634085E-2</c:v>
                </c:pt>
                <c:pt idx="1086">
                  <c:v>2.9834254143646408E-2</c:v>
                </c:pt>
                <c:pt idx="1087">
                  <c:v>4.2097147262914421E-2</c:v>
                </c:pt>
                <c:pt idx="1088">
                  <c:v>3.5408066052715147E-2</c:v>
                </c:pt>
                <c:pt idx="1089">
                  <c:v>4.2113095238095241E-2</c:v>
                </c:pt>
                <c:pt idx="1090">
                  <c:v>2.7094972067039105E-2</c:v>
                </c:pt>
                <c:pt idx="1091">
                  <c:v>3.5559986706547024E-2</c:v>
                </c:pt>
                <c:pt idx="1092">
                  <c:v>3.3232628398791542E-2</c:v>
                </c:pt>
                <c:pt idx="1093">
                  <c:v>5.2158562028566842E-2</c:v>
                </c:pt>
                <c:pt idx="1094">
                  <c:v>5.3314626446860754E-2</c:v>
                </c:pt>
                <c:pt idx="1095">
                  <c:v>4.5284364414334109E-2</c:v>
                </c:pt>
                <c:pt idx="1096">
                  <c:v>4.1709577754891862E-2</c:v>
                </c:pt>
                <c:pt idx="1097">
                  <c:v>3.1546756800257522E-2</c:v>
                </c:pt>
                <c:pt idx="1098">
                  <c:v>2.0350809186936717E-2</c:v>
                </c:pt>
                <c:pt idx="1099">
                  <c:v>2.4620857517318854E-2</c:v>
                </c:pt>
                <c:pt idx="1100">
                  <c:v>3.2390964625657055E-2</c:v>
                </c:pt>
                <c:pt idx="1101">
                  <c:v>3.1209735146743019E-2</c:v>
                </c:pt>
                <c:pt idx="1102">
                  <c:v>0</c:v>
                </c:pt>
                <c:pt idx="1103">
                  <c:v>0</c:v>
                </c:pt>
                <c:pt idx="1104">
                  <c:v>3.7329062461500556E-2</c:v>
                </c:pt>
                <c:pt idx="1105">
                  <c:v>3.1099774354949476E-2</c:v>
                </c:pt>
                <c:pt idx="1106">
                  <c:v>3.2886275950762447E-2</c:v>
                </c:pt>
                <c:pt idx="1107">
                  <c:v>3.2722513089005235E-2</c:v>
                </c:pt>
                <c:pt idx="1108">
                  <c:v>4.620052406564612E-2</c:v>
                </c:pt>
                <c:pt idx="1109">
                  <c:v>0</c:v>
                </c:pt>
                <c:pt idx="1110">
                  <c:v>3.3997343957503319E-2</c:v>
                </c:pt>
                <c:pt idx="1111">
                  <c:v>2.8211971025543271E-2</c:v>
                </c:pt>
                <c:pt idx="1112">
                  <c:v>2.9941730165844914E-2</c:v>
                </c:pt>
                <c:pt idx="1113">
                  <c:v>2.8765941125707163E-2</c:v>
                </c:pt>
                <c:pt idx="1114">
                  <c:v>3.854357099329677E-2</c:v>
                </c:pt>
                <c:pt idx="1115">
                  <c:v>2.990274350413703E-2</c:v>
                </c:pt>
                <c:pt idx="1116">
                  <c:v>3.1048887885288472E-2</c:v>
                </c:pt>
                <c:pt idx="1117">
                  <c:v>3.2819634703196349E-2</c:v>
                </c:pt>
                <c:pt idx="1118">
                  <c:v>3.4798235582421171E-2</c:v>
                </c:pt>
                <c:pt idx="1119">
                  <c:v>2.7085179091254272E-2</c:v>
                </c:pt>
                <c:pt idx="1120">
                  <c:v>2.7574563871693866E-2</c:v>
                </c:pt>
                <c:pt idx="1121">
                  <c:v>3.6435905929115601E-2</c:v>
                </c:pt>
                <c:pt idx="1122">
                  <c:v>4.104922500425822E-2</c:v>
                </c:pt>
                <c:pt idx="1123">
                  <c:v>3.1175441386989026E-2</c:v>
                </c:pt>
                <c:pt idx="1124">
                  <c:v>4.7935316199826737E-2</c:v>
                </c:pt>
                <c:pt idx="1125">
                  <c:v>2.4447421299397188E-2</c:v>
                </c:pt>
                <c:pt idx="1126">
                  <c:v>2.1840345382206045E-2</c:v>
                </c:pt>
                <c:pt idx="1127">
                  <c:v>2.6737967914438502E-2</c:v>
                </c:pt>
                <c:pt idx="1128">
                  <c:v>1.6599885518030912E-2</c:v>
                </c:pt>
                <c:pt idx="1129">
                  <c:v>2.7487893049587341E-2</c:v>
                </c:pt>
                <c:pt idx="1130">
                  <c:v>2.4577679313209637E-2</c:v>
                </c:pt>
                <c:pt idx="1131">
                  <c:v>2.3286848602121837E-2</c:v>
                </c:pt>
                <c:pt idx="1132">
                  <c:v>2.1129152795706228E-2</c:v>
                </c:pt>
                <c:pt idx="1133">
                  <c:v>2.2457850368809273E-2</c:v>
                </c:pt>
                <c:pt idx="1134">
                  <c:v>2.5997779084198838E-2</c:v>
                </c:pt>
                <c:pt idx="1135">
                  <c:v>2.567156278946672E-2</c:v>
                </c:pt>
                <c:pt idx="1136">
                  <c:v>2.504218697266284E-2</c:v>
                </c:pt>
                <c:pt idx="1137">
                  <c:v>2.7218290691344585E-2</c:v>
                </c:pt>
                <c:pt idx="1138">
                  <c:v>2.9399196649858985E-2</c:v>
                </c:pt>
                <c:pt idx="1139">
                  <c:v>4.4145331325301206E-2</c:v>
                </c:pt>
                <c:pt idx="1140">
                  <c:v>3.5490973139586088E-2</c:v>
                </c:pt>
                <c:pt idx="1141">
                  <c:v>4.4909258689633962E-2</c:v>
                </c:pt>
                <c:pt idx="1142">
                  <c:v>4.8804137039431157E-2</c:v>
                </c:pt>
                <c:pt idx="1143">
                  <c:v>3.470965619345287E-2</c:v>
                </c:pt>
                <c:pt idx="1144">
                  <c:v>4.4044365857579169E-2</c:v>
                </c:pt>
                <c:pt idx="1145">
                  <c:v>5.3770385919586633E-2</c:v>
                </c:pt>
                <c:pt idx="1146">
                  <c:v>4.3768900206907525E-2</c:v>
                </c:pt>
                <c:pt idx="1147">
                  <c:v>3.5934938847560209E-2</c:v>
                </c:pt>
                <c:pt idx="1148">
                  <c:v>3.6372337879875566E-2</c:v>
                </c:pt>
                <c:pt idx="1149">
                  <c:v>5.3107344632768359E-2</c:v>
                </c:pt>
                <c:pt idx="1150">
                  <c:v>5.4784097393950924E-2</c:v>
                </c:pt>
                <c:pt idx="1151">
                  <c:v>4.8285514345696293E-2</c:v>
                </c:pt>
                <c:pt idx="1152">
                  <c:v>3.1E-2</c:v>
                </c:pt>
                <c:pt idx="1153">
                  <c:v>3.269355888093689E-2</c:v>
                </c:pt>
                <c:pt idx="1154">
                  <c:v>3.3573708476179215E-2</c:v>
                </c:pt>
                <c:pt idx="1155">
                  <c:v>3.6394594019367885E-2</c:v>
                </c:pt>
                <c:pt idx="1156">
                  <c:v>4.3291530664834224E-2</c:v>
                </c:pt>
                <c:pt idx="1157">
                  <c:v>4.1255460281507846E-2</c:v>
                </c:pt>
                <c:pt idx="1158">
                  <c:v>3.9980337538915285E-2</c:v>
                </c:pt>
                <c:pt idx="1159">
                  <c:v>3.6198373465157072E-2</c:v>
                </c:pt>
                <c:pt idx="1160">
                  <c:v>0.04</c:v>
                </c:pt>
                <c:pt idx="1161">
                  <c:v>2.9298470876619586E-2</c:v>
                </c:pt>
                <c:pt idx="1162">
                  <c:v>3.1715418407800282E-2</c:v>
                </c:pt>
                <c:pt idx="1163">
                  <c:v>3.8169353344450624E-2</c:v>
                </c:pt>
                <c:pt idx="1164">
                  <c:v>0</c:v>
                </c:pt>
                <c:pt idx="1165">
                  <c:v>3.6990027198549408E-2</c:v>
                </c:pt>
                <c:pt idx="1166">
                  <c:v>3.2300593276203035E-2</c:v>
                </c:pt>
                <c:pt idx="1167">
                  <c:v>2.6236763078868342E-2</c:v>
                </c:pt>
                <c:pt idx="1168">
                  <c:v>2.3388269510421715E-2</c:v>
                </c:pt>
                <c:pt idx="1169">
                  <c:v>3.1858988395007663E-2</c:v>
                </c:pt>
                <c:pt idx="1170">
                  <c:v>2.7285613040396881E-2</c:v>
                </c:pt>
                <c:pt idx="1171">
                  <c:v>5.2668539325842693E-2</c:v>
                </c:pt>
                <c:pt idx="1172">
                  <c:v>4.1280539174389216E-2</c:v>
                </c:pt>
                <c:pt idx="1173">
                  <c:v>3.59439406430338E-2</c:v>
                </c:pt>
                <c:pt idx="1174">
                  <c:v>2.7884173433430366E-2</c:v>
                </c:pt>
                <c:pt idx="1175">
                  <c:v>3.4374297910581893E-2</c:v>
                </c:pt>
                <c:pt idx="1176">
                  <c:v>2.4491869918699186E-2</c:v>
                </c:pt>
                <c:pt idx="1177">
                  <c:v>3.9543997149982191E-2</c:v>
                </c:pt>
                <c:pt idx="1178">
                  <c:v>4.0615579882595593E-2</c:v>
                </c:pt>
                <c:pt idx="1179">
                  <c:v>4.4853556485355647E-2</c:v>
                </c:pt>
                <c:pt idx="1180">
                  <c:v>5.0429706502351221E-2</c:v>
                </c:pt>
                <c:pt idx="1181">
                  <c:v>3.5388486945580368E-2</c:v>
                </c:pt>
                <c:pt idx="1182">
                  <c:v>2.8864503816793893E-2</c:v>
                </c:pt>
                <c:pt idx="1183">
                  <c:v>3.5226302305721609E-2</c:v>
                </c:pt>
                <c:pt idx="1184">
                  <c:v>3.5683202785030461E-2</c:v>
                </c:pt>
                <c:pt idx="1185">
                  <c:v>3.4446944781028214E-2</c:v>
                </c:pt>
                <c:pt idx="1186">
                  <c:v>3.753462603878116E-2</c:v>
                </c:pt>
                <c:pt idx="1187">
                  <c:v>3.6994085585063202E-2</c:v>
                </c:pt>
                <c:pt idx="1188">
                  <c:v>3.6350591892861411E-2</c:v>
                </c:pt>
                <c:pt idx="1189">
                  <c:v>3.095420823740087E-2</c:v>
                </c:pt>
                <c:pt idx="1190">
                  <c:v>4.4350842418235878E-2</c:v>
                </c:pt>
                <c:pt idx="1191">
                  <c:v>5.0327617454342673E-2</c:v>
                </c:pt>
                <c:pt idx="1192">
                  <c:v>3.7823129251700678E-2</c:v>
                </c:pt>
                <c:pt idx="1193">
                  <c:v>2.9480968858131489E-2</c:v>
                </c:pt>
                <c:pt idx="1194">
                  <c:v>3.4225814599646374E-2</c:v>
                </c:pt>
                <c:pt idx="1195">
                  <c:v>3.3230293663060281E-2</c:v>
                </c:pt>
                <c:pt idx="1196">
                  <c:v>3.0129124820659971E-2</c:v>
                </c:pt>
                <c:pt idx="1197">
                  <c:v>3.1942156324363903E-2</c:v>
                </c:pt>
                <c:pt idx="1198">
                  <c:v>3.1245640954107964E-2</c:v>
                </c:pt>
                <c:pt idx="1199">
                  <c:v>2.0272037666753857E-2</c:v>
                </c:pt>
                <c:pt idx="1200">
                  <c:v>1.6131907308377897E-2</c:v>
                </c:pt>
                <c:pt idx="1201">
                  <c:v>2.1525885558583105E-2</c:v>
                </c:pt>
                <c:pt idx="1202">
                  <c:v>2.251672671127123E-2</c:v>
                </c:pt>
                <c:pt idx="1203">
                  <c:v>1.8996342950020315E-2</c:v>
                </c:pt>
                <c:pt idx="1204">
                  <c:v>1.6479782534828406E-2</c:v>
                </c:pt>
                <c:pt idx="1205">
                  <c:v>2.3045753840958975E-2</c:v>
                </c:pt>
                <c:pt idx="1206">
                  <c:v>2.0635377675400711E-2</c:v>
                </c:pt>
                <c:pt idx="1207">
                  <c:v>2.8096624978584891E-2</c:v>
                </c:pt>
                <c:pt idx="1208">
                  <c:v>2.7241565939022189E-2</c:v>
                </c:pt>
                <c:pt idx="1209">
                  <c:v>2.294853963838665E-2</c:v>
                </c:pt>
                <c:pt idx="1210">
                  <c:v>1.8904374223816751E-2</c:v>
                </c:pt>
                <c:pt idx="1211">
                  <c:v>2.5330396475770924E-2</c:v>
                </c:pt>
                <c:pt idx="1212">
                  <c:v>2.6497480873297258E-2</c:v>
                </c:pt>
                <c:pt idx="1213">
                  <c:v>3.1662781662781664E-2</c:v>
                </c:pt>
                <c:pt idx="1214">
                  <c:v>4.4154228855721393E-2</c:v>
                </c:pt>
                <c:pt idx="1215">
                  <c:v>2.7553998832457675E-2</c:v>
                </c:pt>
                <c:pt idx="1216">
                  <c:v>2.9299363057324841E-2</c:v>
                </c:pt>
                <c:pt idx="1217">
                  <c:v>3.5414384811975175E-2</c:v>
                </c:pt>
                <c:pt idx="1218">
                  <c:v>3.2327945342442925E-2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539-4A63-83ED-CC5CF71B670C}"/>
            </c:ext>
          </c:extLst>
        </c:ser>
        <c:ser>
          <c:idx val="1"/>
          <c:order val="1"/>
          <c:tx>
            <c:strRef>
              <c:f>'[Data KPI 2015 - 2018.xlsx]Sheet3'!$A$6</c:f>
              <c:strCache>
                <c:ptCount val="1"/>
                <c:pt idx="0">
                  <c:v>PayingRate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'[Data KPI 2015 - 2018.xlsx]Sheet3'!$B$4:$ATX$4</c:f>
              <c:numCache>
                <c:formatCode>m/d/yyyy</c:formatCode>
                <c:ptCount val="1219"/>
                <c:pt idx="0">
                  <c:v>42014</c:v>
                </c:pt>
                <c:pt idx="1">
                  <c:v>42015</c:v>
                </c:pt>
                <c:pt idx="2">
                  <c:v>42016</c:v>
                </c:pt>
                <c:pt idx="3">
                  <c:v>42017</c:v>
                </c:pt>
                <c:pt idx="4">
                  <c:v>42018</c:v>
                </c:pt>
                <c:pt idx="5">
                  <c:v>42019</c:v>
                </c:pt>
                <c:pt idx="6">
                  <c:v>42020</c:v>
                </c:pt>
                <c:pt idx="7">
                  <c:v>42021</c:v>
                </c:pt>
                <c:pt idx="8">
                  <c:v>42022</c:v>
                </c:pt>
                <c:pt idx="9">
                  <c:v>42023</c:v>
                </c:pt>
                <c:pt idx="10">
                  <c:v>42024</c:v>
                </c:pt>
                <c:pt idx="11">
                  <c:v>42025</c:v>
                </c:pt>
                <c:pt idx="12">
                  <c:v>42026</c:v>
                </c:pt>
                <c:pt idx="13">
                  <c:v>42027</c:v>
                </c:pt>
                <c:pt idx="14">
                  <c:v>42028</c:v>
                </c:pt>
                <c:pt idx="15">
                  <c:v>42029</c:v>
                </c:pt>
                <c:pt idx="16">
                  <c:v>42030</c:v>
                </c:pt>
                <c:pt idx="17">
                  <c:v>42031</c:v>
                </c:pt>
                <c:pt idx="18">
                  <c:v>42032</c:v>
                </c:pt>
                <c:pt idx="19">
                  <c:v>42033</c:v>
                </c:pt>
                <c:pt idx="20">
                  <c:v>42034</c:v>
                </c:pt>
                <c:pt idx="21">
                  <c:v>42035</c:v>
                </c:pt>
                <c:pt idx="22">
                  <c:v>42036</c:v>
                </c:pt>
                <c:pt idx="23">
                  <c:v>42037</c:v>
                </c:pt>
                <c:pt idx="24">
                  <c:v>42038</c:v>
                </c:pt>
                <c:pt idx="25">
                  <c:v>42039</c:v>
                </c:pt>
                <c:pt idx="26">
                  <c:v>42040</c:v>
                </c:pt>
                <c:pt idx="27">
                  <c:v>42041</c:v>
                </c:pt>
                <c:pt idx="28">
                  <c:v>42042</c:v>
                </c:pt>
                <c:pt idx="29">
                  <c:v>42043</c:v>
                </c:pt>
                <c:pt idx="30">
                  <c:v>42044</c:v>
                </c:pt>
                <c:pt idx="31">
                  <c:v>42045</c:v>
                </c:pt>
                <c:pt idx="32">
                  <c:v>42046</c:v>
                </c:pt>
                <c:pt idx="33">
                  <c:v>42047</c:v>
                </c:pt>
                <c:pt idx="34">
                  <c:v>42048</c:v>
                </c:pt>
                <c:pt idx="35">
                  <c:v>42049</c:v>
                </c:pt>
                <c:pt idx="36">
                  <c:v>42050</c:v>
                </c:pt>
                <c:pt idx="37">
                  <c:v>42051</c:v>
                </c:pt>
                <c:pt idx="38">
                  <c:v>42052</c:v>
                </c:pt>
                <c:pt idx="39">
                  <c:v>42053</c:v>
                </c:pt>
                <c:pt idx="40">
                  <c:v>42054</c:v>
                </c:pt>
                <c:pt idx="41">
                  <c:v>42055</c:v>
                </c:pt>
                <c:pt idx="42">
                  <c:v>42056</c:v>
                </c:pt>
                <c:pt idx="43">
                  <c:v>42057</c:v>
                </c:pt>
                <c:pt idx="44">
                  <c:v>42058</c:v>
                </c:pt>
                <c:pt idx="45">
                  <c:v>42059</c:v>
                </c:pt>
                <c:pt idx="46">
                  <c:v>42060</c:v>
                </c:pt>
                <c:pt idx="47">
                  <c:v>42061</c:v>
                </c:pt>
                <c:pt idx="48">
                  <c:v>42062</c:v>
                </c:pt>
                <c:pt idx="49">
                  <c:v>42063</c:v>
                </c:pt>
                <c:pt idx="50">
                  <c:v>42064</c:v>
                </c:pt>
                <c:pt idx="51">
                  <c:v>42065</c:v>
                </c:pt>
                <c:pt idx="52">
                  <c:v>42066</c:v>
                </c:pt>
                <c:pt idx="53">
                  <c:v>42067</c:v>
                </c:pt>
                <c:pt idx="54">
                  <c:v>42068</c:v>
                </c:pt>
                <c:pt idx="55">
                  <c:v>42069</c:v>
                </c:pt>
                <c:pt idx="56">
                  <c:v>42070</c:v>
                </c:pt>
                <c:pt idx="57">
                  <c:v>42071</c:v>
                </c:pt>
                <c:pt idx="58">
                  <c:v>42072</c:v>
                </c:pt>
                <c:pt idx="59">
                  <c:v>42073</c:v>
                </c:pt>
                <c:pt idx="60">
                  <c:v>42074</c:v>
                </c:pt>
                <c:pt idx="61">
                  <c:v>42075</c:v>
                </c:pt>
                <c:pt idx="62">
                  <c:v>42076</c:v>
                </c:pt>
                <c:pt idx="63">
                  <c:v>42077</c:v>
                </c:pt>
                <c:pt idx="64">
                  <c:v>42078</c:v>
                </c:pt>
                <c:pt idx="65">
                  <c:v>42079</c:v>
                </c:pt>
                <c:pt idx="66">
                  <c:v>42080</c:v>
                </c:pt>
                <c:pt idx="67">
                  <c:v>42081</c:v>
                </c:pt>
                <c:pt idx="68">
                  <c:v>42082</c:v>
                </c:pt>
                <c:pt idx="69">
                  <c:v>42083</c:v>
                </c:pt>
                <c:pt idx="70">
                  <c:v>42084</c:v>
                </c:pt>
                <c:pt idx="71">
                  <c:v>42085</c:v>
                </c:pt>
                <c:pt idx="72">
                  <c:v>42086</c:v>
                </c:pt>
                <c:pt idx="73">
                  <c:v>42087</c:v>
                </c:pt>
                <c:pt idx="74">
                  <c:v>42088</c:v>
                </c:pt>
                <c:pt idx="75">
                  <c:v>42089</c:v>
                </c:pt>
                <c:pt idx="76">
                  <c:v>42090</c:v>
                </c:pt>
                <c:pt idx="77">
                  <c:v>42091</c:v>
                </c:pt>
                <c:pt idx="78">
                  <c:v>42092</c:v>
                </c:pt>
                <c:pt idx="79">
                  <c:v>42093</c:v>
                </c:pt>
                <c:pt idx="80">
                  <c:v>42094</c:v>
                </c:pt>
                <c:pt idx="81">
                  <c:v>42095</c:v>
                </c:pt>
                <c:pt idx="82">
                  <c:v>42096</c:v>
                </c:pt>
                <c:pt idx="83">
                  <c:v>42097</c:v>
                </c:pt>
                <c:pt idx="84">
                  <c:v>42098</c:v>
                </c:pt>
                <c:pt idx="85">
                  <c:v>42099</c:v>
                </c:pt>
                <c:pt idx="86">
                  <c:v>42100</c:v>
                </c:pt>
                <c:pt idx="87">
                  <c:v>42101</c:v>
                </c:pt>
                <c:pt idx="88">
                  <c:v>42102</c:v>
                </c:pt>
                <c:pt idx="89">
                  <c:v>42103</c:v>
                </c:pt>
                <c:pt idx="90">
                  <c:v>42104</c:v>
                </c:pt>
                <c:pt idx="91">
                  <c:v>42105</c:v>
                </c:pt>
                <c:pt idx="92">
                  <c:v>42106</c:v>
                </c:pt>
                <c:pt idx="93">
                  <c:v>42107</c:v>
                </c:pt>
                <c:pt idx="94">
                  <c:v>42108</c:v>
                </c:pt>
                <c:pt idx="95">
                  <c:v>42109</c:v>
                </c:pt>
                <c:pt idx="96">
                  <c:v>42110</c:v>
                </c:pt>
                <c:pt idx="97">
                  <c:v>42111</c:v>
                </c:pt>
                <c:pt idx="98">
                  <c:v>42112</c:v>
                </c:pt>
                <c:pt idx="99">
                  <c:v>42113</c:v>
                </c:pt>
                <c:pt idx="100">
                  <c:v>42114</c:v>
                </c:pt>
                <c:pt idx="101">
                  <c:v>42115</c:v>
                </c:pt>
                <c:pt idx="102">
                  <c:v>42116</c:v>
                </c:pt>
                <c:pt idx="103">
                  <c:v>42117</c:v>
                </c:pt>
                <c:pt idx="104">
                  <c:v>42118</c:v>
                </c:pt>
                <c:pt idx="105">
                  <c:v>42119</c:v>
                </c:pt>
                <c:pt idx="106">
                  <c:v>42120</c:v>
                </c:pt>
                <c:pt idx="107">
                  <c:v>42121</c:v>
                </c:pt>
                <c:pt idx="108">
                  <c:v>42122</c:v>
                </c:pt>
                <c:pt idx="109">
                  <c:v>42123</c:v>
                </c:pt>
                <c:pt idx="110">
                  <c:v>42124</c:v>
                </c:pt>
                <c:pt idx="111">
                  <c:v>42125</c:v>
                </c:pt>
                <c:pt idx="112">
                  <c:v>42126</c:v>
                </c:pt>
                <c:pt idx="113">
                  <c:v>42127</c:v>
                </c:pt>
                <c:pt idx="114">
                  <c:v>42128</c:v>
                </c:pt>
                <c:pt idx="115">
                  <c:v>42129</c:v>
                </c:pt>
                <c:pt idx="116">
                  <c:v>42130</c:v>
                </c:pt>
                <c:pt idx="117">
                  <c:v>42131</c:v>
                </c:pt>
                <c:pt idx="118">
                  <c:v>42132</c:v>
                </c:pt>
                <c:pt idx="119">
                  <c:v>42133</c:v>
                </c:pt>
                <c:pt idx="120">
                  <c:v>42134</c:v>
                </c:pt>
                <c:pt idx="121">
                  <c:v>42135</c:v>
                </c:pt>
                <c:pt idx="122">
                  <c:v>42136</c:v>
                </c:pt>
                <c:pt idx="123">
                  <c:v>42137</c:v>
                </c:pt>
                <c:pt idx="124">
                  <c:v>42138</c:v>
                </c:pt>
                <c:pt idx="125">
                  <c:v>42139</c:v>
                </c:pt>
                <c:pt idx="126">
                  <c:v>42140</c:v>
                </c:pt>
                <c:pt idx="127">
                  <c:v>42141</c:v>
                </c:pt>
                <c:pt idx="128">
                  <c:v>42142</c:v>
                </c:pt>
                <c:pt idx="129">
                  <c:v>42143</c:v>
                </c:pt>
                <c:pt idx="130">
                  <c:v>42144</c:v>
                </c:pt>
                <c:pt idx="131">
                  <c:v>42145</c:v>
                </c:pt>
                <c:pt idx="132">
                  <c:v>42146</c:v>
                </c:pt>
                <c:pt idx="133">
                  <c:v>42147</c:v>
                </c:pt>
                <c:pt idx="134">
                  <c:v>42148</c:v>
                </c:pt>
                <c:pt idx="135">
                  <c:v>42149</c:v>
                </c:pt>
                <c:pt idx="136">
                  <c:v>42150</c:v>
                </c:pt>
                <c:pt idx="137">
                  <c:v>42151</c:v>
                </c:pt>
                <c:pt idx="138">
                  <c:v>42152</c:v>
                </c:pt>
                <c:pt idx="139">
                  <c:v>42153</c:v>
                </c:pt>
                <c:pt idx="140">
                  <c:v>42154</c:v>
                </c:pt>
                <c:pt idx="141">
                  <c:v>42155</c:v>
                </c:pt>
                <c:pt idx="142">
                  <c:v>42156</c:v>
                </c:pt>
                <c:pt idx="143">
                  <c:v>42157</c:v>
                </c:pt>
                <c:pt idx="144">
                  <c:v>42158</c:v>
                </c:pt>
                <c:pt idx="145">
                  <c:v>42159</c:v>
                </c:pt>
                <c:pt idx="146">
                  <c:v>42160</c:v>
                </c:pt>
                <c:pt idx="147">
                  <c:v>42161</c:v>
                </c:pt>
                <c:pt idx="148">
                  <c:v>42162</c:v>
                </c:pt>
                <c:pt idx="149">
                  <c:v>42163</c:v>
                </c:pt>
                <c:pt idx="150">
                  <c:v>42164</c:v>
                </c:pt>
                <c:pt idx="151">
                  <c:v>42165</c:v>
                </c:pt>
                <c:pt idx="152">
                  <c:v>42166</c:v>
                </c:pt>
                <c:pt idx="153">
                  <c:v>42167</c:v>
                </c:pt>
                <c:pt idx="154">
                  <c:v>42168</c:v>
                </c:pt>
                <c:pt idx="155">
                  <c:v>42169</c:v>
                </c:pt>
                <c:pt idx="156">
                  <c:v>42170</c:v>
                </c:pt>
                <c:pt idx="157">
                  <c:v>42171</c:v>
                </c:pt>
                <c:pt idx="158">
                  <c:v>42172</c:v>
                </c:pt>
                <c:pt idx="159">
                  <c:v>42173</c:v>
                </c:pt>
                <c:pt idx="160">
                  <c:v>42174</c:v>
                </c:pt>
                <c:pt idx="161">
                  <c:v>42175</c:v>
                </c:pt>
                <c:pt idx="162">
                  <c:v>42176</c:v>
                </c:pt>
                <c:pt idx="163">
                  <c:v>42177</c:v>
                </c:pt>
                <c:pt idx="164">
                  <c:v>42178</c:v>
                </c:pt>
                <c:pt idx="165">
                  <c:v>42179</c:v>
                </c:pt>
                <c:pt idx="166">
                  <c:v>42180</c:v>
                </c:pt>
                <c:pt idx="167">
                  <c:v>42181</c:v>
                </c:pt>
                <c:pt idx="168">
                  <c:v>42182</c:v>
                </c:pt>
                <c:pt idx="169">
                  <c:v>42183</c:v>
                </c:pt>
                <c:pt idx="170">
                  <c:v>42184</c:v>
                </c:pt>
                <c:pt idx="171">
                  <c:v>42185</c:v>
                </c:pt>
                <c:pt idx="172">
                  <c:v>42186</c:v>
                </c:pt>
                <c:pt idx="173">
                  <c:v>42187</c:v>
                </c:pt>
                <c:pt idx="174">
                  <c:v>42188</c:v>
                </c:pt>
                <c:pt idx="175">
                  <c:v>42189</c:v>
                </c:pt>
                <c:pt idx="176">
                  <c:v>42190</c:v>
                </c:pt>
                <c:pt idx="177">
                  <c:v>42191</c:v>
                </c:pt>
                <c:pt idx="178">
                  <c:v>42192</c:v>
                </c:pt>
                <c:pt idx="179">
                  <c:v>42193</c:v>
                </c:pt>
                <c:pt idx="180">
                  <c:v>42194</c:v>
                </c:pt>
                <c:pt idx="181">
                  <c:v>42195</c:v>
                </c:pt>
                <c:pt idx="182">
                  <c:v>42196</c:v>
                </c:pt>
                <c:pt idx="183">
                  <c:v>42197</c:v>
                </c:pt>
                <c:pt idx="184">
                  <c:v>42198</c:v>
                </c:pt>
                <c:pt idx="185">
                  <c:v>42199</c:v>
                </c:pt>
                <c:pt idx="186">
                  <c:v>42200</c:v>
                </c:pt>
                <c:pt idx="187">
                  <c:v>42201</c:v>
                </c:pt>
                <c:pt idx="188">
                  <c:v>42202</c:v>
                </c:pt>
                <c:pt idx="189">
                  <c:v>42203</c:v>
                </c:pt>
                <c:pt idx="190">
                  <c:v>42204</c:v>
                </c:pt>
                <c:pt idx="191">
                  <c:v>42205</c:v>
                </c:pt>
                <c:pt idx="192">
                  <c:v>42206</c:v>
                </c:pt>
                <c:pt idx="193">
                  <c:v>42207</c:v>
                </c:pt>
                <c:pt idx="194">
                  <c:v>42208</c:v>
                </c:pt>
                <c:pt idx="195">
                  <c:v>42209</c:v>
                </c:pt>
                <c:pt idx="196">
                  <c:v>42210</c:v>
                </c:pt>
                <c:pt idx="197">
                  <c:v>42211</c:v>
                </c:pt>
                <c:pt idx="198">
                  <c:v>42212</c:v>
                </c:pt>
                <c:pt idx="199">
                  <c:v>42213</c:v>
                </c:pt>
                <c:pt idx="200">
                  <c:v>42214</c:v>
                </c:pt>
                <c:pt idx="201">
                  <c:v>42215</c:v>
                </c:pt>
                <c:pt idx="202">
                  <c:v>42216</c:v>
                </c:pt>
                <c:pt idx="203">
                  <c:v>42217</c:v>
                </c:pt>
                <c:pt idx="204">
                  <c:v>42218</c:v>
                </c:pt>
                <c:pt idx="205">
                  <c:v>42219</c:v>
                </c:pt>
                <c:pt idx="206">
                  <c:v>42220</c:v>
                </c:pt>
                <c:pt idx="207">
                  <c:v>42221</c:v>
                </c:pt>
                <c:pt idx="208">
                  <c:v>42222</c:v>
                </c:pt>
                <c:pt idx="209">
                  <c:v>42223</c:v>
                </c:pt>
                <c:pt idx="210">
                  <c:v>42224</c:v>
                </c:pt>
                <c:pt idx="211">
                  <c:v>42225</c:v>
                </c:pt>
                <c:pt idx="212">
                  <c:v>42226</c:v>
                </c:pt>
                <c:pt idx="213">
                  <c:v>42227</c:v>
                </c:pt>
                <c:pt idx="214">
                  <c:v>42228</c:v>
                </c:pt>
                <c:pt idx="215">
                  <c:v>42229</c:v>
                </c:pt>
                <c:pt idx="216">
                  <c:v>42230</c:v>
                </c:pt>
                <c:pt idx="217">
                  <c:v>42231</c:v>
                </c:pt>
                <c:pt idx="218">
                  <c:v>42232</c:v>
                </c:pt>
                <c:pt idx="219">
                  <c:v>42233</c:v>
                </c:pt>
                <c:pt idx="220">
                  <c:v>42234</c:v>
                </c:pt>
                <c:pt idx="221">
                  <c:v>42235</c:v>
                </c:pt>
                <c:pt idx="222">
                  <c:v>42236</c:v>
                </c:pt>
                <c:pt idx="223">
                  <c:v>42237</c:v>
                </c:pt>
                <c:pt idx="224">
                  <c:v>42238</c:v>
                </c:pt>
                <c:pt idx="225">
                  <c:v>42239</c:v>
                </c:pt>
                <c:pt idx="226">
                  <c:v>42240</c:v>
                </c:pt>
                <c:pt idx="227">
                  <c:v>42241</c:v>
                </c:pt>
                <c:pt idx="228">
                  <c:v>42242</c:v>
                </c:pt>
                <c:pt idx="229">
                  <c:v>42243</c:v>
                </c:pt>
                <c:pt idx="230">
                  <c:v>42244</c:v>
                </c:pt>
                <c:pt idx="231">
                  <c:v>42245</c:v>
                </c:pt>
                <c:pt idx="232">
                  <c:v>42246</c:v>
                </c:pt>
                <c:pt idx="233">
                  <c:v>42247</c:v>
                </c:pt>
                <c:pt idx="234">
                  <c:v>42248</c:v>
                </c:pt>
                <c:pt idx="235">
                  <c:v>42249</c:v>
                </c:pt>
                <c:pt idx="236">
                  <c:v>42250</c:v>
                </c:pt>
                <c:pt idx="237">
                  <c:v>42251</c:v>
                </c:pt>
                <c:pt idx="238">
                  <c:v>42252</c:v>
                </c:pt>
                <c:pt idx="239">
                  <c:v>42253</c:v>
                </c:pt>
                <c:pt idx="240">
                  <c:v>42254</c:v>
                </c:pt>
                <c:pt idx="241">
                  <c:v>42255</c:v>
                </c:pt>
                <c:pt idx="242">
                  <c:v>42256</c:v>
                </c:pt>
                <c:pt idx="243">
                  <c:v>42257</c:v>
                </c:pt>
                <c:pt idx="244">
                  <c:v>42258</c:v>
                </c:pt>
                <c:pt idx="245">
                  <c:v>42259</c:v>
                </c:pt>
                <c:pt idx="246">
                  <c:v>42260</c:v>
                </c:pt>
                <c:pt idx="247">
                  <c:v>42261</c:v>
                </c:pt>
                <c:pt idx="248">
                  <c:v>42262</c:v>
                </c:pt>
                <c:pt idx="249">
                  <c:v>42263</c:v>
                </c:pt>
                <c:pt idx="250">
                  <c:v>42264</c:v>
                </c:pt>
                <c:pt idx="251">
                  <c:v>42265</c:v>
                </c:pt>
                <c:pt idx="252">
                  <c:v>42266</c:v>
                </c:pt>
                <c:pt idx="253">
                  <c:v>42267</c:v>
                </c:pt>
                <c:pt idx="254">
                  <c:v>42268</c:v>
                </c:pt>
                <c:pt idx="255">
                  <c:v>42269</c:v>
                </c:pt>
                <c:pt idx="256">
                  <c:v>42270</c:v>
                </c:pt>
                <c:pt idx="257">
                  <c:v>42271</c:v>
                </c:pt>
                <c:pt idx="258">
                  <c:v>42272</c:v>
                </c:pt>
                <c:pt idx="259">
                  <c:v>42273</c:v>
                </c:pt>
                <c:pt idx="260">
                  <c:v>42274</c:v>
                </c:pt>
                <c:pt idx="261">
                  <c:v>42275</c:v>
                </c:pt>
                <c:pt idx="262">
                  <c:v>42276</c:v>
                </c:pt>
                <c:pt idx="263">
                  <c:v>42277</c:v>
                </c:pt>
                <c:pt idx="264">
                  <c:v>42278</c:v>
                </c:pt>
                <c:pt idx="265">
                  <c:v>42279</c:v>
                </c:pt>
                <c:pt idx="266">
                  <c:v>42280</c:v>
                </c:pt>
                <c:pt idx="267">
                  <c:v>42281</c:v>
                </c:pt>
                <c:pt idx="268">
                  <c:v>42282</c:v>
                </c:pt>
                <c:pt idx="269">
                  <c:v>42283</c:v>
                </c:pt>
                <c:pt idx="270">
                  <c:v>42284</c:v>
                </c:pt>
                <c:pt idx="271">
                  <c:v>42285</c:v>
                </c:pt>
                <c:pt idx="272">
                  <c:v>42286</c:v>
                </c:pt>
                <c:pt idx="273">
                  <c:v>42287</c:v>
                </c:pt>
                <c:pt idx="274">
                  <c:v>42288</c:v>
                </c:pt>
                <c:pt idx="275">
                  <c:v>42289</c:v>
                </c:pt>
                <c:pt idx="276">
                  <c:v>42290</c:v>
                </c:pt>
                <c:pt idx="277">
                  <c:v>42291</c:v>
                </c:pt>
                <c:pt idx="278">
                  <c:v>42292</c:v>
                </c:pt>
                <c:pt idx="279">
                  <c:v>42293</c:v>
                </c:pt>
                <c:pt idx="280">
                  <c:v>42294</c:v>
                </c:pt>
                <c:pt idx="281">
                  <c:v>42295</c:v>
                </c:pt>
                <c:pt idx="282">
                  <c:v>42296</c:v>
                </c:pt>
                <c:pt idx="283">
                  <c:v>42297</c:v>
                </c:pt>
                <c:pt idx="284">
                  <c:v>42298</c:v>
                </c:pt>
                <c:pt idx="285">
                  <c:v>42299</c:v>
                </c:pt>
                <c:pt idx="286">
                  <c:v>42300</c:v>
                </c:pt>
                <c:pt idx="287">
                  <c:v>42301</c:v>
                </c:pt>
                <c:pt idx="288">
                  <c:v>42302</c:v>
                </c:pt>
                <c:pt idx="289">
                  <c:v>42303</c:v>
                </c:pt>
                <c:pt idx="290">
                  <c:v>42304</c:v>
                </c:pt>
                <c:pt idx="291">
                  <c:v>42305</c:v>
                </c:pt>
                <c:pt idx="292">
                  <c:v>42306</c:v>
                </c:pt>
                <c:pt idx="293">
                  <c:v>42307</c:v>
                </c:pt>
                <c:pt idx="294">
                  <c:v>42308</c:v>
                </c:pt>
                <c:pt idx="295">
                  <c:v>42309</c:v>
                </c:pt>
                <c:pt idx="296">
                  <c:v>42310</c:v>
                </c:pt>
                <c:pt idx="297">
                  <c:v>42311</c:v>
                </c:pt>
                <c:pt idx="298">
                  <c:v>42312</c:v>
                </c:pt>
                <c:pt idx="299">
                  <c:v>42313</c:v>
                </c:pt>
                <c:pt idx="300">
                  <c:v>42314</c:v>
                </c:pt>
                <c:pt idx="301">
                  <c:v>42315</c:v>
                </c:pt>
                <c:pt idx="302">
                  <c:v>42316</c:v>
                </c:pt>
                <c:pt idx="303">
                  <c:v>42317</c:v>
                </c:pt>
                <c:pt idx="304">
                  <c:v>42318</c:v>
                </c:pt>
                <c:pt idx="305">
                  <c:v>42319</c:v>
                </c:pt>
                <c:pt idx="306">
                  <c:v>42320</c:v>
                </c:pt>
                <c:pt idx="307">
                  <c:v>42321</c:v>
                </c:pt>
                <c:pt idx="308">
                  <c:v>42322</c:v>
                </c:pt>
                <c:pt idx="309">
                  <c:v>42323</c:v>
                </c:pt>
                <c:pt idx="310">
                  <c:v>42324</c:v>
                </c:pt>
                <c:pt idx="311">
                  <c:v>42325</c:v>
                </c:pt>
                <c:pt idx="312">
                  <c:v>42326</c:v>
                </c:pt>
                <c:pt idx="313">
                  <c:v>42327</c:v>
                </c:pt>
                <c:pt idx="314">
                  <c:v>42328</c:v>
                </c:pt>
                <c:pt idx="315">
                  <c:v>42329</c:v>
                </c:pt>
                <c:pt idx="316">
                  <c:v>42330</c:v>
                </c:pt>
                <c:pt idx="317">
                  <c:v>42331</c:v>
                </c:pt>
                <c:pt idx="318">
                  <c:v>42332</c:v>
                </c:pt>
                <c:pt idx="319">
                  <c:v>42333</c:v>
                </c:pt>
                <c:pt idx="320">
                  <c:v>42334</c:v>
                </c:pt>
                <c:pt idx="321">
                  <c:v>42335</c:v>
                </c:pt>
                <c:pt idx="322">
                  <c:v>42336</c:v>
                </c:pt>
                <c:pt idx="323">
                  <c:v>42337</c:v>
                </c:pt>
                <c:pt idx="324">
                  <c:v>42338</c:v>
                </c:pt>
                <c:pt idx="325">
                  <c:v>42339</c:v>
                </c:pt>
                <c:pt idx="326">
                  <c:v>42340</c:v>
                </c:pt>
                <c:pt idx="327">
                  <c:v>42341</c:v>
                </c:pt>
                <c:pt idx="328">
                  <c:v>42342</c:v>
                </c:pt>
                <c:pt idx="329">
                  <c:v>42343</c:v>
                </c:pt>
                <c:pt idx="330">
                  <c:v>42344</c:v>
                </c:pt>
                <c:pt idx="331">
                  <c:v>42345</c:v>
                </c:pt>
                <c:pt idx="332">
                  <c:v>42346</c:v>
                </c:pt>
                <c:pt idx="333">
                  <c:v>42347</c:v>
                </c:pt>
                <c:pt idx="334">
                  <c:v>42348</c:v>
                </c:pt>
                <c:pt idx="335">
                  <c:v>42349</c:v>
                </c:pt>
                <c:pt idx="336">
                  <c:v>42350</c:v>
                </c:pt>
                <c:pt idx="337">
                  <c:v>42351</c:v>
                </c:pt>
                <c:pt idx="338">
                  <c:v>42352</c:v>
                </c:pt>
                <c:pt idx="339">
                  <c:v>42353</c:v>
                </c:pt>
                <c:pt idx="340">
                  <c:v>42354</c:v>
                </c:pt>
                <c:pt idx="341">
                  <c:v>42355</c:v>
                </c:pt>
                <c:pt idx="342">
                  <c:v>42356</c:v>
                </c:pt>
                <c:pt idx="343">
                  <c:v>42357</c:v>
                </c:pt>
                <c:pt idx="344">
                  <c:v>42358</c:v>
                </c:pt>
                <c:pt idx="345">
                  <c:v>42359</c:v>
                </c:pt>
                <c:pt idx="346">
                  <c:v>42360</c:v>
                </c:pt>
                <c:pt idx="347">
                  <c:v>42361</c:v>
                </c:pt>
                <c:pt idx="348">
                  <c:v>42362</c:v>
                </c:pt>
                <c:pt idx="349">
                  <c:v>42363</c:v>
                </c:pt>
                <c:pt idx="350">
                  <c:v>42364</c:v>
                </c:pt>
                <c:pt idx="351">
                  <c:v>42365</c:v>
                </c:pt>
                <c:pt idx="352">
                  <c:v>42366</c:v>
                </c:pt>
                <c:pt idx="353">
                  <c:v>42367</c:v>
                </c:pt>
                <c:pt idx="354">
                  <c:v>42368</c:v>
                </c:pt>
                <c:pt idx="355">
                  <c:v>42369</c:v>
                </c:pt>
                <c:pt idx="356">
                  <c:v>42370</c:v>
                </c:pt>
                <c:pt idx="357">
                  <c:v>42371</c:v>
                </c:pt>
                <c:pt idx="358">
                  <c:v>42372</c:v>
                </c:pt>
                <c:pt idx="359">
                  <c:v>42373</c:v>
                </c:pt>
                <c:pt idx="360">
                  <c:v>42374</c:v>
                </c:pt>
                <c:pt idx="361">
                  <c:v>42375</c:v>
                </c:pt>
                <c:pt idx="362">
                  <c:v>42376</c:v>
                </c:pt>
                <c:pt idx="363">
                  <c:v>42377</c:v>
                </c:pt>
                <c:pt idx="364">
                  <c:v>42378</c:v>
                </c:pt>
                <c:pt idx="365">
                  <c:v>42379</c:v>
                </c:pt>
                <c:pt idx="366">
                  <c:v>42380</c:v>
                </c:pt>
                <c:pt idx="367">
                  <c:v>42381</c:v>
                </c:pt>
                <c:pt idx="368">
                  <c:v>42382</c:v>
                </c:pt>
                <c:pt idx="369">
                  <c:v>42383</c:v>
                </c:pt>
                <c:pt idx="370">
                  <c:v>42384</c:v>
                </c:pt>
                <c:pt idx="371">
                  <c:v>42385</c:v>
                </c:pt>
                <c:pt idx="372">
                  <c:v>42386</c:v>
                </c:pt>
                <c:pt idx="373">
                  <c:v>42387</c:v>
                </c:pt>
                <c:pt idx="374">
                  <c:v>42388</c:v>
                </c:pt>
                <c:pt idx="375">
                  <c:v>42389</c:v>
                </c:pt>
                <c:pt idx="376">
                  <c:v>42390</c:v>
                </c:pt>
                <c:pt idx="377">
                  <c:v>42391</c:v>
                </c:pt>
                <c:pt idx="378">
                  <c:v>42392</c:v>
                </c:pt>
                <c:pt idx="379">
                  <c:v>42393</c:v>
                </c:pt>
                <c:pt idx="380">
                  <c:v>42394</c:v>
                </c:pt>
                <c:pt idx="381">
                  <c:v>42395</c:v>
                </c:pt>
                <c:pt idx="382">
                  <c:v>42396</c:v>
                </c:pt>
                <c:pt idx="383">
                  <c:v>42397</c:v>
                </c:pt>
                <c:pt idx="384">
                  <c:v>42398</c:v>
                </c:pt>
                <c:pt idx="385">
                  <c:v>42399</c:v>
                </c:pt>
                <c:pt idx="386">
                  <c:v>42400</c:v>
                </c:pt>
                <c:pt idx="387">
                  <c:v>42401</c:v>
                </c:pt>
                <c:pt idx="388">
                  <c:v>42402</c:v>
                </c:pt>
                <c:pt idx="389">
                  <c:v>42403</c:v>
                </c:pt>
                <c:pt idx="390">
                  <c:v>42404</c:v>
                </c:pt>
                <c:pt idx="391">
                  <c:v>42405</c:v>
                </c:pt>
                <c:pt idx="392">
                  <c:v>42406</c:v>
                </c:pt>
                <c:pt idx="393">
                  <c:v>42407</c:v>
                </c:pt>
                <c:pt idx="394">
                  <c:v>42408</c:v>
                </c:pt>
                <c:pt idx="395">
                  <c:v>42409</c:v>
                </c:pt>
                <c:pt idx="396">
                  <c:v>42410</c:v>
                </c:pt>
                <c:pt idx="397">
                  <c:v>42411</c:v>
                </c:pt>
                <c:pt idx="398">
                  <c:v>42412</c:v>
                </c:pt>
                <c:pt idx="399">
                  <c:v>42413</c:v>
                </c:pt>
                <c:pt idx="400">
                  <c:v>42414</c:v>
                </c:pt>
                <c:pt idx="401">
                  <c:v>42415</c:v>
                </c:pt>
                <c:pt idx="402">
                  <c:v>42416</c:v>
                </c:pt>
                <c:pt idx="403">
                  <c:v>42417</c:v>
                </c:pt>
                <c:pt idx="404">
                  <c:v>42418</c:v>
                </c:pt>
                <c:pt idx="405">
                  <c:v>42419</c:v>
                </c:pt>
                <c:pt idx="406">
                  <c:v>42420</c:v>
                </c:pt>
                <c:pt idx="407">
                  <c:v>42421</c:v>
                </c:pt>
                <c:pt idx="408">
                  <c:v>42422</c:v>
                </c:pt>
                <c:pt idx="409">
                  <c:v>42423</c:v>
                </c:pt>
                <c:pt idx="410">
                  <c:v>42424</c:v>
                </c:pt>
                <c:pt idx="411">
                  <c:v>42425</c:v>
                </c:pt>
                <c:pt idx="412">
                  <c:v>42426</c:v>
                </c:pt>
                <c:pt idx="413">
                  <c:v>42427</c:v>
                </c:pt>
                <c:pt idx="414">
                  <c:v>42428</c:v>
                </c:pt>
                <c:pt idx="415">
                  <c:v>42429</c:v>
                </c:pt>
                <c:pt idx="416">
                  <c:v>42430</c:v>
                </c:pt>
                <c:pt idx="417">
                  <c:v>42431</c:v>
                </c:pt>
                <c:pt idx="418">
                  <c:v>42432</c:v>
                </c:pt>
                <c:pt idx="419">
                  <c:v>42433</c:v>
                </c:pt>
                <c:pt idx="420">
                  <c:v>42434</c:v>
                </c:pt>
                <c:pt idx="421">
                  <c:v>42435</c:v>
                </c:pt>
                <c:pt idx="422">
                  <c:v>42436</c:v>
                </c:pt>
                <c:pt idx="423">
                  <c:v>42437</c:v>
                </c:pt>
                <c:pt idx="424">
                  <c:v>42438</c:v>
                </c:pt>
                <c:pt idx="425">
                  <c:v>42439</c:v>
                </c:pt>
                <c:pt idx="426">
                  <c:v>42440</c:v>
                </c:pt>
                <c:pt idx="427">
                  <c:v>42441</c:v>
                </c:pt>
                <c:pt idx="428">
                  <c:v>42442</c:v>
                </c:pt>
                <c:pt idx="429">
                  <c:v>42443</c:v>
                </c:pt>
                <c:pt idx="430">
                  <c:v>42444</c:v>
                </c:pt>
                <c:pt idx="431">
                  <c:v>42445</c:v>
                </c:pt>
                <c:pt idx="432">
                  <c:v>42446</c:v>
                </c:pt>
                <c:pt idx="433">
                  <c:v>42447</c:v>
                </c:pt>
                <c:pt idx="434">
                  <c:v>42448</c:v>
                </c:pt>
                <c:pt idx="435">
                  <c:v>42449</c:v>
                </c:pt>
                <c:pt idx="436">
                  <c:v>42450</c:v>
                </c:pt>
                <c:pt idx="437">
                  <c:v>42451</c:v>
                </c:pt>
                <c:pt idx="438">
                  <c:v>42452</c:v>
                </c:pt>
                <c:pt idx="439">
                  <c:v>42453</c:v>
                </c:pt>
                <c:pt idx="440">
                  <c:v>42454</c:v>
                </c:pt>
                <c:pt idx="441">
                  <c:v>42455</c:v>
                </c:pt>
                <c:pt idx="442">
                  <c:v>42456</c:v>
                </c:pt>
                <c:pt idx="443">
                  <c:v>42457</c:v>
                </c:pt>
                <c:pt idx="444">
                  <c:v>42458</c:v>
                </c:pt>
                <c:pt idx="445">
                  <c:v>42459</c:v>
                </c:pt>
                <c:pt idx="446">
                  <c:v>42460</c:v>
                </c:pt>
                <c:pt idx="447">
                  <c:v>42461</c:v>
                </c:pt>
                <c:pt idx="448">
                  <c:v>42462</c:v>
                </c:pt>
                <c:pt idx="449">
                  <c:v>42463</c:v>
                </c:pt>
                <c:pt idx="450">
                  <c:v>42464</c:v>
                </c:pt>
                <c:pt idx="451">
                  <c:v>42465</c:v>
                </c:pt>
                <c:pt idx="452">
                  <c:v>42466</c:v>
                </c:pt>
                <c:pt idx="453">
                  <c:v>42467</c:v>
                </c:pt>
                <c:pt idx="454">
                  <c:v>42468</c:v>
                </c:pt>
                <c:pt idx="455">
                  <c:v>42469</c:v>
                </c:pt>
                <c:pt idx="456">
                  <c:v>42470</c:v>
                </c:pt>
                <c:pt idx="457">
                  <c:v>42471</c:v>
                </c:pt>
                <c:pt idx="458">
                  <c:v>42472</c:v>
                </c:pt>
                <c:pt idx="459">
                  <c:v>42473</c:v>
                </c:pt>
                <c:pt idx="460">
                  <c:v>42474</c:v>
                </c:pt>
                <c:pt idx="461">
                  <c:v>42475</c:v>
                </c:pt>
                <c:pt idx="462">
                  <c:v>42476</c:v>
                </c:pt>
                <c:pt idx="463">
                  <c:v>42477</c:v>
                </c:pt>
                <c:pt idx="464">
                  <c:v>42478</c:v>
                </c:pt>
                <c:pt idx="465">
                  <c:v>42479</c:v>
                </c:pt>
                <c:pt idx="466">
                  <c:v>42480</c:v>
                </c:pt>
                <c:pt idx="467">
                  <c:v>42481</c:v>
                </c:pt>
                <c:pt idx="468">
                  <c:v>42482</c:v>
                </c:pt>
                <c:pt idx="469">
                  <c:v>42483</c:v>
                </c:pt>
                <c:pt idx="470">
                  <c:v>42484</c:v>
                </c:pt>
                <c:pt idx="471">
                  <c:v>42485</c:v>
                </c:pt>
                <c:pt idx="472">
                  <c:v>42486</c:v>
                </c:pt>
                <c:pt idx="473">
                  <c:v>42487</c:v>
                </c:pt>
                <c:pt idx="474">
                  <c:v>42488</c:v>
                </c:pt>
                <c:pt idx="475">
                  <c:v>42489</c:v>
                </c:pt>
                <c:pt idx="476">
                  <c:v>42490</c:v>
                </c:pt>
                <c:pt idx="477">
                  <c:v>42491</c:v>
                </c:pt>
                <c:pt idx="478">
                  <c:v>42492</c:v>
                </c:pt>
                <c:pt idx="479">
                  <c:v>42493</c:v>
                </c:pt>
                <c:pt idx="480">
                  <c:v>42494</c:v>
                </c:pt>
                <c:pt idx="481">
                  <c:v>42495</c:v>
                </c:pt>
                <c:pt idx="482">
                  <c:v>42496</c:v>
                </c:pt>
                <c:pt idx="483">
                  <c:v>42497</c:v>
                </c:pt>
                <c:pt idx="484">
                  <c:v>42498</c:v>
                </c:pt>
                <c:pt idx="485">
                  <c:v>42499</c:v>
                </c:pt>
                <c:pt idx="486">
                  <c:v>42500</c:v>
                </c:pt>
                <c:pt idx="487">
                  <c:v>42501</c:v>
                </c:pt>
                <c:pt idx="488">
                  <c:v>42502</c:v>
                </c:pt>
                <c:pt idx="489">
                  <c:v>42503</c:v>
                </c:pt>
                <c:pt idx="490">
                  <c:v>42504</c:v>
                </c:pt>
                <c:pt idx="491">
                  <c:v>42505</c:v>
                </c:pt>
                <c:pt idx="492">
                  <c:v>42506</c:v>
                </c:pt>
                <c:pt idx="493">
                  <c:v>42507</c:v>
                </c:pt>
                <c:pt idx="494">
                  <c:v>42508</c:v>
                </c:pt>
                <c:pt idx="495">
                  <c:v>42509</c:v>
                </c:pt>
                <c:pt idx="496">
                  <c:v>42510</c:v>
                </c:pt>
                <c:pt idx="497">
                  <c:v>42511</c:v>
                </c:pt>
                <c:pt idx="498">
                  <c:v>42512</c:v>
                </c:pt>
                <c:pt idx="499">
                  <c:v>42513</c:v>
                </c:pt>
                <c:pt idx="500">
                  <c:v>42514</c:v>
                </c:pt>
                <c:pt idx="501">
                  <c:v>42515</c:v>
                </c:pt>
                <c:pt idx="502">
                  <c:v>42516</c:v>
                </c:pt>
                <c:pt idx="503">
                  <c:v>42517</c:v>
                </c:pt>
                <c:pt idx="504">
                  <c:v>42518</c:v>
                </c:pt>
                <c:pt idx="505">
                  <c:v>42519</c:v>
                </c:pt>
                <c:pt idx="506">
                  <c:v>42520</c:v>
                </c:pt>
                <c:pt idx="507">
                  <c:v>42521</c:v>
                </c:pt>
                <c:pt idx="508">
                  <c:v>42522</c:v>
                </c:pt>
                <c:pt idx="509">
                  <c:v>42523</c:v>
                </c:pt>
                <c:pt idx="510">
                  <c:v>42524</c:v>
                </c:pt>
                <c:pt idx="511">
                  <c:v>42525</c:v>
                </c:pt>
                <c:pt idx="512">
                  <c:v>42526</c:v>
                </c:pt>
                <c:pt idx="513">
                  <c:v>42527</c:v>
                </c:pt>
                <c:pt idx="514">
                  <c:v>42528</c:v>
                </c:pt>
                <c:pt idx="515">
                  <c:v>42529</c:v>
                </c:pt>
                <c:pt idx="516">
                  <c:v>42530</c:v>
                </c:pt>
                <c:pt idx="517">
                  <c:v>42531</c:v>
                </c:pt>
                <c:pt idx="518">
                  <c:v>42532</c:v>
                </c:pt>
                <c:pt idx="519">
                  <c:v>42533</c:v>
                </c:pt>
                <c:pt idx="520">
                  <c:v>42534</c:v>
                </c:pt>
                <c:pt idx="521">
                  <c:v>42535</c:v>
                </c:pt>
                <c:pt idx="522">
                  <c:v>42536</c:v>
                </c:pt>
                <c:pt idx="523">
                  <c:v>42537</c:v>
                </c:pt>
                <c:pt idx="524">
                  <c:v>42538</c:v>
                </c:pt>
                <c:pt idx="525">
                  <c:v>42539</c:v>
                </c:pt>
                <c:pt idx="526">
                  <c:v>42540</c:v>
                </c:pt>
                <c:pt idx="527">
                  <c:v>42541</c:v>
                </c:pt>
                <c:pt idx="528">
                  <c:v>42542</c:v>
                </c:pt>
                <c:pt idx="529">
                  <c:v>42543</c:v>
                </c:pt>
                <c:pt idx="530">
                  <c:v>42544</c:v>
                </c:pt>
                <c:pt idx="531">
                  <c:v>42545</c:v>
                </c:pt>
                <c:pt idx="532">
                  <c:v>42546</c:v>
                </c:pt>
                <c:pt idx="533">
                  <c:v>42547</c:v>
                </c:pt>
                <c:pt idx="534">
                  <c:v>42548</c:v>
                </c:pt>
                <c:pt idx="535">
                  <c:v>42549</c:v>
                </c:pt>
                <c:pt idx="536">
                  <c:v>42550</c:v>
                </c:pt>
                <c:pt idx="537">
                  <c:v>42551</c:v>
                </c:pt>
                <c:pt idx="538">
                  <c:v>42552</c:v>
                </c:pt>
                <c:pt idx="539">
                  <c:v>42553</c:v>
                </c:pt>
                <c:pt idx="540">
                  <c:v>42554</c:v>
                </c:pt>
                <c:pt idx="541">
                  <c:v>42555</c:v>
                </c:pt>
                <c:pt idx="542">
                  <c:v>42556</c:v>
                </c:pt>
                <c:pt idx="543">
                  <c:v>42557</c:v>
                </c:pt>
                <c:pt idx="544">
                  <c:v>42558</c:v>
                </c:pt>
                <c:pt idx="545">
                  <c:v>42559</c:v>
                </c:pt>
                <c:pt idx="546">
                  <c:v>42560</c:v>
                </c:pt>
                <c:pt idx="547">
                  <c:v>42561</c:v>
                </c:pt>
                <c:pt idx="548">
                  <c:v>42562</c:v>
                </c:pt>
                <c:pt idx="549">
                  <c:v>42563</c:v>
                </c:pt>
                <c:pt idx="550">
                  <c:v>42564</c:v>
                </c:pt>
                <c:pt idx="551">
                  <c:v>42565</c:v>
                </c:pt>
                <c:pt idx="552">
                  <c:v>42566</c:v>
                </c:pt>
                <c:pt idx="553">
                  <c:v>42567</c:v>
                </c:pt>
                <c:pt idx="554">
                  <c:v>42568</c:v>
                </c:pt>
                <c:pt idx="555">
                  <c:v>42569</c:v>
                </c:pt>
                <c:pt idx="556">
                  <c:v>42570</c:v>
                </c:pt>
                <c:pt idx="557">
                  <c:v>42571</c:v>
                </c:pt>
                <c:pt idx="558">
                  <c:v>42572</c:v>
                </c:pt>
                <c:pt idx="559">
                  <c:v>42573</c:v>
                </c:pt>
                <c:pt idx="560">
                  <c:v>42574</c:v>
                </c:pt>
                <c:pt idx="561">
                  <c:v>42575</c:v>
                </c:pt>
                <c:pt idx="562">
                  <c:v>42576</c:v>
                </c:pt>
                <c:pt idx="563">
                  <c:v>42577</c:v>
                </c:pt>
                <c:pt idx="564">
                  <c:v>42578</c:v>
                </c:pt>
                <c:pt idx="565">
                  <c:v>42579</c:v>
                </c:pt>
                <c:pt idx="566">
                  <c:v>42580</c:v>
                </c:pt>
                <c:pt idx="567">
                  <c:v>42581</c:v>
                </c:pt>
                <c:pt idx="568">
                  <c:v>42582</c:v>
                </c:pt>
                <c:pt idx="569">
                  <c:v>42583</c:v>
                </c:pt>
                <c:pt idx="570">
                  <c:v>42584</c:v>
                </c:pt>
                <c:pt idx="571">
                  <c:v>42585</c:v>
                </c:pt>
                <c:pt idx="572">
                  <c:v>42586</c:v>
                </c:pt>
                <c:pt idx="573">
                  <c:v>42587</c:v>
                </c:pt>
                <c:pt idx="574">
                  <c:v>42588</c:v>
                </c:pt>
                <c:pt idx="575">
                  <c:v>42589</c:v>
                </c:pt>
                <c:pt idx="576">
                  <c:v>42590</c:v>
                </c:pt>
                <c:pt idx="577">
                  <c:v>42591</c:v>
                </c:pt>
                <c:pt idx="578">
                  <c:v>42592</c:v>
                </c:pt>
                <c:pt idx="579">
                  <c:v>42593</c:v>
                </c:pt>
                <c:pt idx="580">
                  <c:v>42594</c:v>
                </c:pt>
                <c:pt idx="581">
                  <c:v>42595</c:v>
                </c:pt>
                <c:pt idx="582">
                  <c:v>42596</c:v>
                </c:pt>
                <c:pt idx="583">
                  <c:v>42597</c:v>
                </c:pt>
                <c:pt idx="584">
                  <c:v>42598</c:v>
                </c:pt>
                <c:pt idx="585">
                  <c:v>42599</c:v>
                </c:pt>
                <c:pt idx="586">
                  <c:v>42600</c:v>
                </c:pt>
                <c:pt idx="587">
                  <c:v>42601</c:v>
                </c:pt>
                <c:pt idx="588">
                  <c:v>42602</c:v>
                </c:pt>
                <c:pt idx="589">
                  <c:v>42603</c:v>
                </c:pt>
                <c:pt idx="590">
                  <c:v>42604</c:v>
                </c:pt>
                <c:pt idx="591">
                  <c:v>42605</c:v>
                </c:pt>
                <c:pt idx="592">
                  <c:v>42606</c:v>
                </c:pt>
                <c:pt idx="593">
                  <c:v>42607</c:v>
                </c:pt>
                <c:pt idx="594">
                  <c:v>42608</c:v>
                </c:pt>
                <c:pt idx="595">
                  <c:v>42609</c:v>
                </c:pt>
                <c:pt idx="596">
                  <c:v>42610</c:v>
                </c:pt>
                <c:pt idx="597">
                  <c:v>42611</c:v>
                </c:pt>
                <c:pt idx="598">
                  <c:v>42612</c:v>
                </c:pt>
                <c:pt idx="599">
                  <c:v>42613</c:v>
                </c:pt>
                <c:pt idx="600">
                  <c:v>42614</c:v>
                </c:pt>
                <c:pt idx="601">
                  <c:v>42615</c:v>
                </c:pt>
                <c:pt idx="602">
                  <c:v>42616</c:v>
                </c:pt>
                <c:pt idx="603">
                  <c:v>42617</c:v>
                </c:pt>
                <c:pt idx="604">
                  <c:v>42618</c:v>
                </c:pt>
                <c:pt idx="605">
                  <c:v>42619</c:v>
                </c:pt>
                <c:pt idx="606">
                  <c:v>42620</c:v>
                </c:pt>
                <c:pt idx="607">
                  <c:v>42621</c:v>
                </c:pt>
                <c:pt idx="608">
                  <c:v>42622</c:v>
                </c:pt>
                <c:pt idx="609">
                  <c:v>42623</c:v>
                </c:pt>
                <c:pt idx="610">
                  <c:v>42624</c:v>
                </c:pt>
                <c:pt idx="611">
                  <c:v>42625</c:v>
                </c:pt>
                <c:pt idx="612">
                  <c:v>42626</c:v>
                </c:pt>
                <c:pt idx="613">
                  <c:v>42627</c:v>
                </c:pt>
                <c:pt idx="614">
                  <c:v>42628</c:v>
                </c:pt>
                <c:pt idx="615">
                  <c:v>42629</c:v>
                </c:pt>
                <c:pt idx="616">
                  <c:v>42630</c:v>
                </c:pt>
                <c:pt idx="617">
                  <c:v>42631</c:v>
                </c:pt>
                <c:pt idx="618">
                  <c:v>42632</c:v>
                </c:pt>
                <c:pt idx="619">
                  <c:v>42633</c:v>
                </c:pt>
                <c:pt idx="620">
                  <c:v>42634</c:v>
                </c:pt>
                <c:pt idx="621">
                  <c:v>42635</c:v>
                </c:pt>
                <c:pt idx="622">
                  <c:v>42636</c:v>
                </c:pt>
                <c:pt idx="623">
                  <c:v>42637</c:v>
                </c:pt>
                <c:pt idx="624">
                  <c:v>42638</c:v>
                </c:pt>
                <c:pt idx="625">
                  <c:v>42639</c:v>
                </c:pt>
                <c:pt idx="626">
                  <c:v>42640</c:v>
                </c:pt>
                <c:pt idx="627">
                  <c:v>42641</c:v>
                </c:pt>
                <c:pt idx="628">
                  <c:v>42642</c:v>
                </c:pt>
                <c:pt idx="629">
                  <c:v>42643</c:v>
                </c:pt>
                <c:pt idx="630">
                  <c:v>42644</c:v>
                </c:pt>
                <c:pt idx="631">
                  <c:v>42645</c:v>
                </c:pt>
                <c:pt idx="632">
                  <c:v>42646</c:v>
                </c:pt>
                <c:pt idx="633">
                  <c:v>42647</c:v>
                </c:pt>
                <c:pt idx="634">
                  <c:v>42648</c:v>
                </c:pt>
                <c:pt idx="635">
                  <c:v>42649</c:v>
                </c:pt>
                <c:pt idx="636">
                  <c:v>42650</c:v>
                </c:pt>
                <c:pt idx="637">
                  <c:v>42651</c:v>
                </c:pt>
                <c:pt idx="638">
                  <c:v>42652</c:v>
                </c:pt>
                <c:pt idx="639">
                  <c:v>42653</c:v>
                </c:pt>
                <c:pt idx="640">
                  <c:v>42654</c:v>
                </c:pt>
                <c:pt idx="641">
                  <c:v>42655</c:v>
                </c:pt>
                <c:pt idx="642">
                  <c:v>42656</c:v>
                </c:pt>
                <c:pt idx="643">
                  <c:v>42657</c:v>
                </c:pt>
                <c:pt idx="644">
                  <c:v>42658</c:v>
                </c:pt>
                <c:pt idx="645">
                  <c:v>42659</c:v>
                </c:pt>
                <c:pt idx="646">
                  <c:v>42660</c:v>
                </c:pt>
                <c:pt idx="647">
                  <c:v>42661</c:v>
                </c:pt>
                <c:pt idx="648">
                  <c:v>42662</c:v>
                </c:pt>
                <c:pt idx="649">
                  <c:v>42663</c:v>
                </c:pt>
                <c:pt idx="650">
                  <c:v>42664</c:v>
                </c:pt>
                <c:pt idx="651">
                  <c:v>42665</c:v>
                </c:pt>
                <c:pt idx="652">
                  <c:v>42666</c:v>
                </c:pt>
                <c:pt idx="653">
                  <c:v>42667</c:v>
                </c:pt>
                <c:pt idx="654">
                  <c:v>42668</c:v>
                </c:pt>
                <c:pt idx="655">
                  <c:v>42669</c:v>
                </c:pt>
                <c:pt idx="656">
                  <c:v>42670</c:v>
                </c:pt>
                <c:pt idx="657">
                  <c:v>42671</c:v>
                </c:pt>
                <c:pt idx="658">
                  <c:v>42672</c:v>
                </c:pt>
                <c:pt idx="659">
                  <c:v>42673</c:v>
                </c:pt>
                <c:pt idx="660">
                  <c:v>42674</c:v>
                </c:pt>
                <c:pt idx="661">
                  <c:v>42675</c:v>
                </c:pt>
                <c:pt idx="662">
                  <c:v>42676</c:v>
                </c:pt>
                <c:pt idx="663">
                  <c:v>42677</c:v>
                </c:pt>
                <c:pt idx="664">
                  <c:v>42678</c:v>
                </c:pt>
                <c:pt idx="665">
                  <c:v>42679</c:v>
                </c:pt>
                <c:pt idx="666">
                  <c:v>42680</c:v>
                </c:pt>
                <c:pt idx="667">
                  <c:v>42681</c:v>
                </c:pt>
                <c:pt idx="668">
                  <c:v>42682</c:v>
                </c:pt>
                <c:pt idx="669">
                  <c:v>42683</c:v>
                </c:pt>
                <c:pt idx="670">
                  <c:v>42684</c:v>
                </c:pt>
                <c:pt idx="671">
                  <c:v>42685</c:v>
                </c:pt>
                <c:pt idx="672">
                  <c:v>42686</c:v>
                </c:pt>
                <c:pt idx="673">
                  <c:v>42687</c:v>
                </c:pt>
                <c:pt idx="674">
                  <c:v>42688</c:v>
                </c:pt>
                <c:pt idx="675">
                  <c:v>42689</c:v>
                </c:pt>
                <c:pt idx="676">
                  <c:v>42690</c:v>
                </c:pt>
                <c:pt idx="677">
                  <c:v>42691</c:v>
                </c:pt>
                <c:pt idx="678">
                  <c:v>42692</c:v>
                </c:pt>
                <c:pt idx="679">
                  <c:v>42693</c:v>
                </c:pt>
                <c:pt idx="680">
                  <c:v>42694</c:v>
                </c:pt>
                <c:pt idx="681">
                  <c:v>42695</c:v>
                </c:pt>
                <c:pt idx="682">
                  <c:v>42696</c:v>
                </c:pt>
                <c:pt idx="683">
                  <c:v>42697</c:v>
                </c:pt>
                <c:pt idx="684">
                  <c:v>42698</c:v>
                </c:pt>
                <c:pt idx="685">
                  <c:v>42699</c:v>
                </c:pt>
                <c:pt idx="686">
                  <c:v>42700</c:v>
                </c:pt>
                <c:pt idx="687">
                  <c:v>42701</c:v>
                </c:pt>
                <c:pt idx="688">
                  <c:v>42702</c:v>
                </c:pt>
                <c:pt idx="689">
                  <c:v>42703</c:v>
                </c:pt>
                <c:pt idx="690">
                  <c:v>42704</c:v>
                </c:pt>
                <c:pt idx="691">
                  <c:v>42705</c:v>
                </c:pt>
                <c:pt idx="692">
                  <c:v>42706</c:v>
                </c:pt>
                <c:pt idx="693">
                  <c:v>42707</c:v>
                </c:pt>
                <c:pt idx="694">
                  <c:v>42708</c:v>
                </c:pt>
                <c:pt idx="695">
                  <c:v>42709</c:v>
                </c:pt>
                <c:pt idx="696">
                  <c:v>42710</c:v>
                </c:pt>
                <c:pt idx="697">
                  <c:v>42711</c:v>
                </c:pt>
                <c:pt idx="698">
                  <c:v>42712</c:v>
                </c:pt>
                <c:pt idx="699">
                  <c:v>42713</c:v>
                </c:pt>
                <c:pt idx="700">
                  <c:v>42714</c:v>
                </c:pt>
                <c:pt idx="701">
                  <c:v>42715</c:v>
                </c:pt>
                <c:pt idx="702">
                  <c:v>42716</c:v>
                </c:pt>
                <c:pt idx="703">
                  <c:v>42717</c:v>
                </c:pt>
                <c:pt idx="704">
                  <c:v>42718</c:v>
                </c:pt>
                <c:pt idx="705">
                  <c:v>42719</c:v>
                </c:pt>
                <c:pt idx="706">
                  <c:v>42720</c:v>
                </c:pt>
                <c:pt idx="707">
                  <c:v>42721</c:v>
                </c:pt>
                <c:pt idx="708">
                  <c:v>42722</c:v>
                </c:pt>
                <c:pt idx="709">
                  <c:v>42723</c:v>
                </c:pt>
                <c:pt idx="710">
                  <c:v>42724</c:v>
                </c:pt>
                <c:pt idx="711">
                  <c:v>42725</c:v>
                </c:pt>
                <c:pt idx="712">
                  <c:v>42726</c:v>
                </c:pt>
                <c:pt idx="713">
                  <c:v>42727</c:v>
                </c:pt>
                <c:pt idx="714">
                  <c:v>42728</c:v>
                </c:pt>
                <c:pt idx="715">
                  <c:v>42729</c:v>
                </c:pt>
                <c:pt idx="716">
                  <c:v>42730</c:v>
                </c:pt>
                <c:pt idx="717">
                  <c:v>42731</c:v>
                </c:pt>
                <c:pt idx="718">
                  <c:v>42732</c:v>
                </c:pt>
                <c:pt idx="719">
                  <c:v>42733</c:v>
                </c:pt>
                <c:pt idx="720">
                  <c:v>42734</c:v>
                </c:pt>
                <c:pt idx="721">
                  <c:v>42735</c:v>
                </c:pt>
                <c:pt idx="722">
                  <c:v>42736</c:v>
                </c:pt>
                <c:pt idx="723">
                  <c:v>42737</c:v>
                </c:pt>
                <c:pt idx="724">
                  <c:v>42738</c:v>
                </c:pt>
                <c:pt idx="725">
                  <c:v>42739</c:v>
                </c:pt>
                <c:pt idx="726">
                  <c:v>42740</c:v>
                </c:pt>
                <c:pt idx="727">
                  <c:v>42741</c:v>
                </c:pt>
                <c:pt idx="728">
                  <c:v>42742</c:v>
                </c:pt>
                <c:pt idx="729">
                  <c:v>42743</c:v>
                </c:pt>
                <c:pt idx="730">
                  <c:v>42744</c:v>
                </c:pt>
                <c:pt idx="731">
                  <c:v>42745</c:v>
                </c:pt>
                <c:pt idx="732">
                  <c:v>42746</c:v>
                </c:pt>
                <c:pt idx="733">
                  <c:v>42747</c:v>
                </c:pt>
                <c:pt idx="734">
                  <c:v>42748</c:v>
                </c:pt>
                <c:pt idx="735">
                  <c:v>42749</c:v>
                </c:pt>
                <c:pt idx="736">
                  <c:v>42750</c:v>
                </c:pt>
                <c:pt idx="737">
                  <c:v>42751</c:v>
                </c:pt>
                <c:pt idx="738">
                  <c:v>42752</c:v>
                </c:pt>
                <c:pt idx="739">
                  <c:v>42753</c:v>
                </c:pt>
                <c:pt idx="740">
                  <c:v>42754</c:v>
                </c:pt>
                <c:pt idx="741">
                  <c:v>42755</c:v>
                </c:pt>
                <c:pt idx="742">
                  <c:v>42756</c:v>
                </c:pt>
                <c:pt idx="743">
                  <c:v>42757</c:v>
                </c:pt>
                <c:pt idx="744">
                  <c:v>42758</c:v>
                </c:pt>
                <c:pt idx="745">
                  <c:v>42759</c:v>
                </c:pt>
                <c:pt idx="746">
                  <c:v>42760</c:v>
                </c:pt>
                <c:pt idx="747">
                  <c:v>42761</c:v>
                </c:pt>
                <c:pt idx="748">
                  <c:v>42762</c:v>
                </c:pt>
                <c:pt idx="749">
                  <c:v>42763</c:v>
                </c:pt>
                <c:pt idx="750">
                  <c:v>42764</c:v>
                </c:pt>
                <c:pt idx="751">
                  <c:v>42765</c:v>
                </c:pt>
                <c:pt idx="752">
                  <c:v>42766</c:v>
                </c:pt>
                <c:pt idx="753">
                  <c:v>42767</c:v>
                </c:pt>
                <c:pt idx="754">
                  <c:v>42768</c:v>
                </c:pt>
                <c:pt idx="755">
                  <c:v>42769</c:v>
                </c:pt>
                <c:pt idx="756">
                  <c:v>42770</c:v>
                </c:pt>
                <c:pt idx="757">
                  <c:v>42771</c:v>
                </c:pt>
                <c:pt idx="758">
                  <c:v>42772</c:v>
                </c:pt>
                <c:pt idx="759">
                  <c:v>42773</c:v>
                </c:pt>
                <c:pt idx="760">
                  <c:v>42774</c:v>
                </c:pt>
                <c:pt idx="761">
                  <c:v>42775</c:v>
                </c:pt>
                <c:pt idx="762">
                  <c:v>42776</c:v>
                </c:pt>
                <c:pt idx="763">
                  <c:v>42777</c:v>
                </c:pt>
                <c:pt idx="764">
                  <c:v>42778</c:v>
                </c:pt>
                <c:pt idx="765">
                  <c:v>42779</c:v>
                </c:pt>
                <c:pt idx="766">
                  <c:v>42780</c:v>
                </c:pt>
                <c:pt idx="767">
                  <c:v>42781</c:v>
                </c:pt>
                <c:pt idx="768">
                  <c:v>42782</c:v>
                </c:pt>
                <c:pt idx="769">
                  <c:v>42783</c:v>
                </c:pt>
                <c:pt idx="770">
                  <c:v>42784</c:v>
                </c:pt>
                <c:pt idx="771">
                  <c:v>42785</c:v>
                </c:pt>
                <c:pt idx="772">
                  <c:v>42786</c:v>
                </c:pt>
                <c:pt idx="773">
                  <c:v>42787</c:v>
                </c:pt>
                <c:pt idx="774">
                  <c:v>42788</c:v>
                </c:pt>
                <c:pt idx="775">
                  <c:v>42789</c:v>
                </c:pt>
                <c:pt idx="776">
                  <c:v>42790</c:v>
                </c:pt>
                <c:pt idx="777">
                  <c:v>42791</c:v>
                </c:pt>
                <c:pt idx="778">
                  <c:v>42792</c:v>
                </c:pt>
                <c:pt idx="779">
                  <c:v>42793</c:v>
                </c:pt>
                <c:pt idx="780">
                  <c:v>42794</c:v>
                </c:pt>
                <c:pt idx="781">
                  <c:v>42795</c:v>
                </c:pt>
                <c:pt idx="782">
                  <c:v>42796</c:v>
                </c:pt>
                <c:pt idx="783">
                  <c:v>42797</c:v>
                </c:pt>
                <c:pt idx="784">
                  <c:v>42798</c:v>
                </c:pt>
                <c:pt idx="785">
                  <c:v>42799</c:v>
                </c:pt>
                <c:pt idx="786">
                  <c:v>42800</c:v>
                </c:pt>
                <c:pt idx="787">
                  <c:v>42801</c:v>
                </c:pt>
                <c:pt idx="788">
                  <c:v>42802</c:v>
                </c:pt>
                <c:pt idx="789">
                  <c:v>42803</c:v>
                </c:pt>
                <c:pt idx="790">
                  <c:v>42804</c:v>
                </c:pt>
                <c:pt idx="791">
                  <c:v>42805</c:v>
                </c:pt>
                <c:pt idx="792">
                  <c:v>42806</c:v>
                </c:pt>
                <c:pt idx="793">
                  <c:v>42807</c:v>
                </c:pt>
                <c:pt idx="794">
                  <c:v>42808</c:v>
                </c:pt>
                <c:pt idx="795">
                  <c:v>42809</c:v>
                </c:pt>
                <c:pt idx="796">
                  <c:v>42810</c:v>
                </c:pt>
                <c:pt idx="797">
                  <c:v>42811</c:v>
                </c:pt>
                <c:pt idx="798">
                  <c:v>42812</c:v>
                </c:pt>
                <c:pt idx="799">
                  <c:v>42813</c:v>
                </c:pt>
                <c:pt idx="800">
                  <c:v>42814</c:v>
                </c:pt>
                <c:pt idx="801">
                  <c:v>42815</c:v>
                </c:pt>
                <c:pt idx="802">
                  <c:v>42816</c:v>
                </c:pt>
                <c:pt idx="803">
                  <c:v>42817</c:v>
                </c:pt>
                <c:pt idx="804">
                  <c:v>42818</c:v>
                </c:pt>
                <c:pt idx="805">
                  <c:v>42819</c:v>
                </c:pt>
                <c:pt idx="806">
                  <c:v>42820</c:v>
                </c:pt>
                <c:pt idx="807">
                  <c:v>42821</c:v>
                </c:pt>
                <c:pt idx="808">
                  <c:v>42822</c:v>
                </c:pt>
                <c:pt idx="809">
                  <c:v>42823</c:v>
                </c:pt>
                <c:pt idx="810">
                  <c:v>42824</c:v>
                </c:pt>
                <c:pt idx="811">
                  <c:v>42825</c:v>
                </c:pt>
                <c:pt idx="812">
                  <c:v>42826</c:v>
                </c:pt>
                <c:pt idx="813">
                  <c:v>42827</c:v>
                </c:pt>
                <c:pt idx="814">
                  <c:v>42828</c:v>
                </c:pt>
                <c:pt idx="815">
                  <c:v>42829</c:v>
                </c:pt>
                <c:pt idx="816">
                  <c:v>42830</c:v>
                </c:pt>
                <c:pt idx="817">
                  <c:v>42831</c:v>
                </c:pt>
                <c:pt idx="818">
                  <c:v>42832</c:v>
                </c:pt>
                <c:pt idx="819">
                  <c:v>42833</c:v>
                </c:pt>
                <c:pt idx="820">
                  <c:v>42834</c:v>
                </c:pt>
                <c:pt idx="821">
                  <c:v>42835</c:v>
                </c:pt>
                <c:pt idx="822">
                  <c:v>42836</c:v>
                </c:pt>
                <c:pt idx="823">
                  <c:v>42837</c:v>
                </c:pt>
                <c:pt idx="824">
                  <c:v>42838</c:v>
                </c:pt>
                <c:pt idx="825">
                  <c:v>42839</c:v>
                </c:pt>
                <c:pt idx="826">
                  <c:v>42840</c:v>
                </c:pt>
                <c:pt idx="827">
                  <c:v>42841</c:v>
                </c:pt>
                <c:pt idx="828">
                  <c:v>42842</c:v>
                </c:pt>
                <c:pt idx="829">
                  <c:v>42843</c:v>
                </c:pt>
                <c:pt idx="830">
                  <c:v>42844</c:v>
                </c:pt>
                <c:pt idx="831">
                  <c:v>42845</c:v>
                </c:pt>
                <c:pt idx="832">
                  <c:v>42846</c:v>
                </c:pt>
                <c:pt idx="833">
                  <c:v>42847</c:v>
                </c:pt>
                <c:pt idx="834">
                  <c:v>42848</c:v>
                </c:pt>
                <c:pt idx="835">
                  <c:v>42849</c:v>
                </c:pt>
                <c:pt idx="836">
                  <c:v>42850</c:v>
                </c:pt>
                <c:pt idx="837">
                  <c:v>42851</c:v>
                </c:pt>
                <c:pt idx="838">
                  <c:v>42852</c:v>
                </c:pt>
                <c:pt idx="839">
                  <c:v>42853</c:v>
                </c:pt>
                <c:pt idx="840">
                  <c:v>42854</c:v>
                </c:pt>
                <c:pt idx="841">
                  <c:v>42855</c:v>
                </c:pt>
                <c:pt idx="842">
                  <c:v>42856</c:v>
                </c:pt>
                <c:pt idx="843">
                  <c:v>42857</c:v>
                </c:pt>
                <c:pt idx="844">
                  <c:v>42858</c:v>
                </c:pt>
                <c:pt idx="845">
                  <c:v>42859</c:v>
                </c:pt>
                <c:pt idx="846">
                  <c:v>42860</c:v>
                </c:pt>
                <c:pt idx="847">
                  <c:v>42861</c:v>
                </c:pt>
                <c:pt idx="848">
                  <c:v>42862</c:v>
                </c:pt>
                <c:pt idx="849">
                  <c:v>42863</c:v>
                </c:pt>
                <c:pt idx="850">
                  <c:v>42864</c:v>
                </c:pt>
                <c:pt idx="851">
                  <c:v>42865</c:v>
                </c:pt>
                <c:pt idx="852">
                  <c:v>42866</c:v>
                </c:pt>
                <c:pt idx="853">
                  <c:v>42867</c:v>
                </c:pt>
                <c:pt idx="854">
                  <c:v>42868</c:v>
                </c:pt>
                <c:pt idx="855">
                  <c:v>42869</c:v>
                </c:pt>
                <c:pt idx="856">
                  <c:v>42870</c:v>
                </c:pt>
                <c:pt idx="857">
                  <c:v>42871</c:v>
                </c:pt>
                <c:pt idx="858">
                  <c:v>42872</c:v>
                </c:pt>
                <c:pt idx="859">
                  <c:v>42873</c:v>
                </c:pt>
                <c:pt idx="860">
                  <c:v>42874</c:v>
                </c:pt>
                <c:pt idx="861">
                  <c:v>42875</c:v>
                </c:pt>
                <c:pt idx="862">
                  <c:v>42876</c:v>
                </c:pt>
                <c:pt idx="863">
                  <c:v>42877</c:v>
                </c:pt>
                <c:pt idx="864">
                  <c:v>42878</c:v>
                </c:pt>
                <c:pt idx="865">
                  <c:v>42879</c:v>
                </c:pt>
                <c:pt idx="866">
                  <c:v>42880</c:v>
                </c:pt>
                <c:pt idx="867">
                  <c:v>42881</c:v>
                </c:pt>
                <c:pt idx="868">
                  <c:v>42882</c:v>
                </c:pt>
                <c:pt idx="869">
                  <c:v>42883</c:v>
                </c:pt>
                <c:pt idx="870">
                  <c:v>42884</c:v>
                </c:pt>
                <c:pt idx="871">
                  <c:v>42885</c:v>
                </c:pt>
                <c:pt idx="872">
                  <c:v>42886</c:v>
                </c:pt>
                <c:pt idx="873">
                  <c:v>42887</c:v>
                </c:pt>
                <c:pt idx="874">
                  <c:v>42888</c:v>
                </c:pt>
                <c:pt idx="875">
                  <c:v>42889</c:v>
                </c:pt>
                <c:pt idx="876">
                  <c:v>42890</c:v>
                </c:pt>
                <c:pt idx="877">
                  <c:v>42891</c:v>
                </c:pt>
                <c:pt idx="878">
                  <c:v>42892</c:v>
                </c:pt>
                <c:pt idx="879">
                  <c:v>42893</c:v>
                </c:pt>
                <c:pt idx="880">
                  <c:v>42894</c:v>
                </c:pt>
                <c:pt idx="881">
                  <c:v>42895</c:v>
                </c:pt>
                <c:pt idx="882">
                  <c:v>42896</c:v>
                </c:pt>
                <c:pt idx="883">
                  <c:v>42897</c:v>
                </c:pt>
                <c:pt idx="884">
                  <c:v>42898</c:v>
                </c:pt>
                <c:pt idx="885">
                  <c:v>42899</c:v>
                </c:pt>
                <c:pt idx="886">
                  <c:v>42900</c:v>
                </c:pt>
                <c:pt idx="887">
                  <c:v>42901</c:v>
                </c:pt>
                <c:pt idx="888">
                  <c:v>42902</c:v>
                </c:pt>
                <c:pt idx="889">
                  <c:v>42903</c:v>
                </c:pt>
                <c:pt idx="890">
                  <c:v>42904</c:v>
                </c:pt>
                <c:pt idx="891">
                  <c:v>42905</c:v>
                </c:pt>
                <c:pt idx="892">
                  <c:v>42906</c:v>
                </c:pt>
                <c:pt idx="893">
                  <c:v>42907</c:v>
                </c:pt>
                <c:pt idx="894">
                  <c:v>42908</c:v>
                </c:pt>
                <c:pt idx="895">
                  <c:v>42909</c:v>
                </c:pt>
                <c:pt idx="896">
                  <c:v>42910</c:v>
                </c:pt>
                <c:pt idx="897">
                  <c:v>42911</c:v>
                </c:pt>
                <c:pt idx="898">
                  <c:v>42912</c:v>
                </c:pt>
                <c:pt idx="899">
                  <c:v>42913</c:v>
                </c:pt>
                <c:pt idx="900">
                  <c:v>42914</c:v>
                </c:pt>
                <c:pt idx="901">
                  <c:v>42915</c:v>
                </c:pt>
                <c:pt idx="902">
                  <c:v>42916</c:v>
                </c:pt>
                <c:pt idx="903">
                  <c:v>42917</c:v>
                </c:pt>
                <c:pt idx="904">
                  <c:v>42918</c:v>
                </c:pt>
                <c:pt idx="905">
                  <c:v>42919</c:v>
                </c:pt>
                <c:pt idx="906">
                  <c:v>42920</c:v>
                </c:pt>
                <c:pt idx="907">
                  <c:v>42921</c:v>
                </c:pt>
                <c:pt idx="908">
                  <c:v>42922</c:v>
                </c:pt>
                <c:pt idx="909">
                  <c:v>42923</c:v>
                </c:pt>
                <c:pt idx="910">
                  <c:v>42924</c:v>
                </c:pt>
                <c:pt idx="911">
                  <c:v>42925</c:v>
                </c:pt>
                <c:pt idx="912">
                  <c:v>42926</c:v>
                </c:pt>
                <c:pt idx="913">
                  <c:v>42927</c:v>
                </c:pt>
                <c:pt idx="914">
                  <c:v>42928</c:v>
                </c:pt>
                <c:pt idx="915">
                  <c:v>42929</c:v>
                </c:pt>
                <c:pt idx="916">
                  <c:v>42930</c:v>
                </c:pt>
                <c:pt idx="917">
                  <c:v>42931</c:v>
                </c:pt>
                <c:pt idx="918">
                  <c:v>42932</c:v>
                </c:pt>
                <c:pt idx="919">
                  <c:v>42933</c:v>
                </c:pt>
                <c:pt idx="920">
                  <c:v>42934</c:v>
                </c:pt>
                <c:pt idx="921">
                  <c:v>42935</c:v>
                </c:pt>
                <c:pt idx="922">
                  <c:v>42936</c:v>
                </c:pt>
                <c:pt idx="923">
                  <c:v>42937</c:v>
                </c:pt>
                <c:pt idx="924">
                  <c:v>42938</c:v>
                </c:pt>
                <c:pt idx="925">
                  <c:v>42939</c:v>
                </c:pt>
                <c:pt idx="926">
                  <c:v>42940</c:v>
                </c:pt>
                <c:pt idx="927">
                  <c:v>42941</c:v>
                </c:pt>
                <c:pt idx="928">
                  <c:v>42942</c:v>
                </c:pt>
                <c:pt idx="929">
                  <c:v>42943</c:v>
                </c:pt>
                <c:pt idx="930">
                  <c:v>42944</c:v>
                </c:pt>
                <c:pt idx="931">
                  <c:v>42945</c:v>
                </c:pt>
                <c:pt idx="932">
                  <c:v>42946</c:v>
                </c:pt>
                <c:pt idx="933">
                  <c:v>42947</c:v>
                </c:pt>
                <c:pt idx="934">
                  <c:v>42948</c:v>
                </c:pt>
                <c:pt idx="935">
                  <c:v>42949</c:v>
                </c:pt>
                <c:pt idx="936">
                  <c:v>42950</c:v>
                </c:pt>
                <c:pt idx="937">
                  <c:v>42951</c:v>
                </c:pt>
                <c:pt idx="938">
                  <c:v>42952</c:v>
                </c:pt>
                <c:pt idx="939">
                  <c:v>42953</c:v>
                </c:pt>
                <c:pt idx="940">
                  <c:v>42954</c:v>
                </c:pt>
                <c:pt idx="941">
                  <c:v>42955</c:v>
                </c:pt>
                <c:pt idx="942">
                  <c:v>42956</c:v>
                </c:pt>
                <c:pt idx="943">
                  <c:v>42957</c:v>
                </c:pt>
                <c:pt idx="944">
                  <c:v>42958</c:v>
                </c:pt>
                <c:pt idx="945">
                  <c:v>42959</c:v>
                </c:pt>
                <c:pt idx="946">
                  <c:v>42960</c:v>
                </c:pt>
                <c:pt idx="947">
                  <c:v>42961</c:v>
                </c:pt>
                <c:pt idx="948">
                  <c:v>42962</c:v>
                </c:pt>
                <c:pt idx="949">
                  <c:v>42963</c:v>
                </c:pt>
                <c:pt idx="950">
                  <c:v>42964</c:v>
                </c:pt>
                <c:pt idx="951">
                  <c:v>42965</c:v>
                </c:pt>
                <c:pt idx="952">
                  <c:v>42966</c:v>
                </c:pt>
                <c:pt idx="953">
                  <c:v>42967</c:v>
                </c:pt>
                <c:pt idx="954">
                  <c:v>42968</c:v>
                </c:pt>
                <c:pt idx="955">
                  <c:v>42969</c:v>
                </c:pt>
                <c:pt idx="956">
                  <c:v>42970</c:v>
                </c:pt>
                <c:pt idx="957">
                  <c:v>42971</c:v>
                </c:pt>
                <c:pt idx="958">
                  <c:v>42972</c:v>
                </c:pt>
                <c:pt idx="959">
                  <c:v>42973</c:v>
                </c:pt>
                <c:pt idx="960">
                  <c:v>42974</c:v>
                </c:pt>
                <c:pt idx="961">
                  <c:v>42975</c:v>
                </c:pt>
                <c:pt idx="962">
                  <c:v>42976</c:v>
                </c:pt>
                <c:pt idx="963">
                  <c:v>42977</c:v>
                </c:pt>
                <c:pt idx="964">
                  <c:v>42978</c:v>
                </c:pt>
                <c:pt idx="965">
                  <c:v>42979</c:v>
                </c:pt>
                <c:pt idx="966">
                  <c:v>42980</c:v>
                </c:pt>
                <c:pt idx="967">
                  <c:v>42981</c:v>
                </c:pt>
                <c:pt idx="968">
                  <c:v>42982</c:v>
                </c:pt>
                <c:pt idx="969">
                  <c:v>42983</c:v>
                </c:pt>
                <c:pt idx="970">
                  <c:v>42984</c:v>
                </c:pt>
                <c:pt idx="971">
                  <c:v>42985</c:v>
                </c:pt>
                <c:pt idx="972">
                  <c:v>42986</c:v>
                </c:pt>
                <c:pt idx="973">
                  <c:v>42987</c:v>
                </c:pt>
                <c:pt idx="974">
                  <c:v>42988</c:v>
                </c:pt>
                <c:pt idx="975">
                  <c:v>42989</c:v>
                </c:pt>
                <c:pt idx="976">
                  <c:v>42990</c:v>
                </c:pt>
                <c:pt idx="977">
                  <c:v>42991</c:v>
                </c:pt>
                <c:pt idx="978">
                  <c:v>42992</c:v>
                </c:pt>
                <c:pt idx="979">
                  <c:v>42993</c:v>
                </c:pt>
                <c:pt idx="980">
                  <c:v>42994</c:v>
                </c:pt>
                <c:pt idx="981">
                  <c:v>42995</c:v>
                </c:pt>
                <c:pt idx="982">
                  <c:v>42996</c:v>
                </c:pt>
                <c:pt idx="983">
                  <c:v>42997</c:v>
                </c:pt>
                <c:pt idx="984">
                  <c:v>42998</c:v>
                </c:pt>
                <c:pt idx="985">
                  <c:v>42999</c:v>
                </c:pt>
                <c:pt idx="986">
                  <c:v>43000</c:v>
                </c:pt>
                <c:pt idx="987">
                  <c:v>43001</c:v>
                </c:pt>
                <c:pt idx="988">
                  <c:v>43002</c:v>
                </c:pt>
                <c:pt idx="989">
                  <c:v>43003</c:v>
                </c:pt>
                <c:pt idx="990">
                  <c:v>43004</c:v>
                </c:pt>
                <c:pt idx="991">
                  <c:v>43005</c:v>
                </c:pt>
                <c:pt idx="992">
                  <c:v>43006</c:v>
                </c:pt>
                <c:pt idx="993">
                  <c:v>43007</c:v>
                </c:pt>
                <c:pt idx="994">
                  <c:v>43008</c:v>
                </c:pt>
                <c:pt idx="995">
                  <c:v>43009</c:v>
                </c:pt>
                <c:pt idx="996">
                  <c:v>43010</c:v>
                </c:pt>
                <c:pt idx="997">
                  <c:v>43011</c:v>
                </c:pt>
                <c:pt idx="998">
                  <c:v>43012</c:v>
                </c:pt>
                <c:pt idx="999">
                  <c:v>43013</c:v>
                </c:pt>
                <c:pt idx="1000">
                  <c:v>43014</c:v>
                </c:pt>
                <c:pt idx="1001">
                  <c:v>43015</c:v>
                </c:pt>
                <c:pt idx="1002">
                  <c:v>43016</c:v>
                </c:pt>
                <c:pt idx="1003">
                  <c:v>43017</c:v>
                </c:pt>
                <c:pt idx="1004">
                  <c:v>43018</c:v>
                </c:pt>
                <c:pt idx="1005">
                  <c:v>43019</c:v>
                </c:pt>
                <c:pt idx="1006">
                  <c:v>43020</c:v>
                </c:pt>
                <c:pt idx="1007">
                  <c:v>43021</c:v>
                </c:pt>
                <c:pt idx="1008">
                  <c:v>43022</c:v>
                </c:pt>
                <c:pt idx="1009">
                  <c:v>43023</c:v>
                </c:pt>
                <c:pt idx="1010">
                  <c:v>43024</c:v>
                </c:pt>
                <c:pt idx="1011">
                  <c:v>43025</c:v>
                </c:pt>
                <c:pt idx="1012">
                  <c:v>43026</c:v>
                </c:pt>
                <c:pt idx="1013">
                  <c:v>43027</c:v>
                </c:pt>
                <c:pt idx="1014">
                  <c:v>43028</c:v>
                </c:pt>
                <c:pt idx="1015">
                  <c:v>43029</c:v>
                </c:pt>
                <c:pt idx="1016">
                  <c:v>43030</c:v>
                </c:pt>
                <c:pt idx="1017">
                  <c:v>43031</c:v>
                </c:pt>
                <c:pt idx="1018">
                  <c:v>43032</c:v>
                </c:pt>
                <c:pt idx="1019">
                  <c:v>43033</c:v>
                </c:pt>
                <c:pt idx="1020">
                  <c:v>43034</c:v>
                </c:pt>
                <c:pt idx="1021">
                  <c:v>43035</c:v>
                </c:pt>
                <c:pt idx="1022">
                  <c:v>43036</c:v>
                </c:pt>
                <c:pt idx="1023">
                  <c:v>43037</c:v>
                </c:pt>
                <c:pt idx="1024">
                  <c:v>43038</c:v>
                </c:pt>
                <c:pt idx="1025">
                  <c:v>43039</c:v>
                </c:pt>
                <c:pt idx="1026">
                  <c:v>43040</c:v>
                </c:pt>
                <c:pt idx="1027">
                  <c:v>43041</c:v>
                </c:pt>
                <c:pt idx="1028">
                  <c:v>43042</c:v>
                </c:pt>
                <c:pt idx="1029">
                  <c:v>43043</c:v>
                </c:pt>
                <c:pt idx="1030">
                  <c:v>43044</c:v>
                </c:pt>
                <c:pt idx="1031">
                  <c:v>43045</c:v>
                </c:pt>
                <c:pt idx="1032">
                  <c:v>43046</c:v>
                </c:pt>
                <c:pt idx="1033">
                  <c:v>43047</c:v>
                </c:pt>
                <c:pt idx="1034">
                  <c:v>43048</c:v>
                </c:pt>
                <c:pt idx="1035">
                  <c:v>43049</c:v>
                </c:pt>
                <c:pt idx="1036">
                  <c:v>43050</c:v>
                </c:pt>
                <c:pt idx="1037">
                  <c:v>43051</c:v>
                </c:pt>
                <c:pt idx="1038">
                  <c:v>43052</c:v>
                </c:pt>
                <c:pt idx="1039">
                  <c:v>43053</c:v>
                </c:pt>
                <c:pt idx="1040">
                  <c:v>43054</c:v>
                </c:pt>
                <c:pt idx="1041">
                  <c:v>43055</c:v>
                </c:pt>
                <c:pt idx="1042">
                  <c:v>43056</c:v>
                </c:pt>
                <c:pt idx="1043">
                  <c:v>43057</c:v>
                </c:pt>
                <c:pt idx="1044">
                  <c:v>43058</c:v>
                </c:pt>
                <c:pt idx="1045">
                  <c:v>43059</c:v>
                </c:pt>
                <c:pt idx="1046">
                  <c:v>43060</c:v>
                </c:pt>
                <c:pt idx="1047">
                  <c:v>43061</c:v>
                </c:pt>
                <c:pt idx="1048">
                  <c:v>43062</c:v>
                </c:pt>
                <c:pt idx="1049">
                  <c:v>43063</c:v>
                </c:pt>
                <c:pt idx="1050">
                  <c:v>43064</c:v>
                </c:pt>
                <c:pt idx="1051">
                  <c:v>43065</c:v>
                </c:pt>
                <c:pt idx="1052">
                  <c:v>43066</c:v>
                </c:pt>
                <c:pt idx="1053">
                  <c:v>43067</c:v>
                </c:pt>
                <c:pt idx="1054">
                  <c:v>43068</c:v>
                </c:pt>
                <c:pt idx="1055">
                  <c:v>43069</c:v>
                </c:pt>
                <c:pt idx="1056">
                  <c:v>43070</c:v>
                </c:pt>
                <c:pt idx="1057">
                  <c:v>43071</c:v>
                </c:pt>
                <c:pt idx="1058">
                  <c:v>43072</c:v>
                </c:pt>
                <c:pt idx="1059">
                  <c:v>43073</c:v>
                </c:pt>
                <c:pt idx="1060">
                  <c:v>43074</c:v>
                </c:pt>
                <c:pt idx="1061">
                  <c:v>43075</c:v>
                </c:pt>
                <c:pt idx="1062">
                  <c:v>43076</c:v>
                </c:pt>
                <c:pt idx="1063">
                  <c:v>43077</c:v>
                </c:pt>
                <c:pt idx="1064">
                  <c:v>43079</c:v>
                </c:pt>
                <c:pt idx="1065">
                  <c:v>43080</c:v>
                </c:pt>
                <c:pt idx="1066">
                  <c:v>43081</c:v>
                </c:pt>
                <c:pt idx="1067">
                  <c:v>43082</c:v>
                </c:pt>
                <c:pt idx="1068">
                  <c:v>43083</c:v>
                </c:pt>
                <c:pt idx="1069">
                  <c:v>43084</c:v>
                </c:pt>
                <c:pt idx="1070">
                  <c:v>43085</c:v>
                </c:pt>
                <c:pt idx="1071">
                  <c:v>43086</c:v>
                </c:pt>
                <c:pt idx="1072">
                  <c:v>43087</c:v>
                </c:pt>
                <c:pt idx="1073">
                  <c:v>43088</c:v>
                </c:pt>
                <c:pt idx="1074">
                  <c:v>43089</c:v>
                </c:pt>
                <c:pt idx="1075">
                  <c:v>43090</c:v>
                </c:pt>
                <c:pt idx="1076">
                  <c:v>43091</c:v>
                </c:pt>
                <c:pt idx="1077">
                  <c:v>43092</c:v>
                </c:pt>
                <c:pt idx="1078">
                  <c:v>43093</c:v>
                </c:pt>
                <c:pt idx="1079">
                  <c:v>43094</c:v>
                </c:pt>
                <c:pt idx="1080">
                  <c:v>43095</c:v>
                </c:pt>
                <c:pt idx="1081">
                  <c:v>43096</c:v>
                </c:pt>
                <c:pt idx="1082">
                  <c:v>43097</c:v>
                </c:pt>
                <c:pt idx="1083">
                  <c:v>43098</c:v>
                </c:pt>
                <c:pt idx="1084">
                  <c:v>43099</c:v>
                </c:pt>
                <c:pt idx="1085">
                  <c:v>43100</c:v>
                </c:pt>
                <c:pt idx="1086">
                  <c:v>43101</c:v>
                </c:pt>
                <c:pt idx="1087">
                  <c:v>43102</c:v>
                </c:pt>
                <c:pt idx="1088">
                  <c:v>43103</c:v>
                </c:pt>
                <c:pt idx="1089">
                  <c:v>43104</c:v>
                </c:pt>
                <c:pt idx="1090">
                  <c:v>43105</c:v>
                </c:pt>
                <c:pt idx="1091">
                  <c:v>43106</c:v>
                </c:pt>
                <c:pt idx="1092">
                  <c:v>43107</c:v>
                </c:pt>
                <c:pt idx="1093">
                  <c:v>43108</c:v>
                </c:pt>
                <c:pt idx="1094">
                  <c:v>43109</c:v>
                </c:pt>
                <c:pt idx="1095">
                  <c:v>43110</c:v>
                </c:pt>
                <c:pt idx="1096">
                  <c:v>43111</c:v>
                </c:pt>
                <c:pt idx="1097">
                  <c:v>43112</c:v>
                </c:pt>
                <c:pt idx="1098">
                  <c:v>43113</c:v>
                </c:pt>
                <c:pt idx="1099">
                  <c:v>43114</c:v>
                </c:pt>
                <c:pt idx="1100">
                  <c:v>43115</c:v>
                </c:pt>
                <c:pt idx="1101">
                  <c:v>43116</c:v>
                </c:pt>
                <c:pt idx="1102">
                  <c:v>43117</c:v>
                </c:pt>
                <c:pt idx="1103">
                  <c:v>43118</c:v>
                </c:pt>
                <c:pt idx="1104">
                  <c:v>43119</c:v>
                </c:pt>
                <c:pt idx="1105">
                  <c:v>43120</c:v>
                </c:pt>
                <c:pt idx="1106">
                  <c:v>43121</c:v>
                </c:pt>
                <c:pt idx="1107">
                  <c:v>43122</c:v>
                </c:pt>
                <c:pt idx="1108">
                  <c:v>43123</c:v>
                </c:pt>
                <c:pt idx="1109">
                  <c:v>43124</c:v>
                </c:pt>
                <c:pt idx="1110">
                  <c:v>43125</c:v>
                </c:pt>
                <c:pt idx="1111">
                  <c:v>43126</c:v>
                </c:pt>
                <c:pt idx="1112">
                  <c:v>43127</c:v>
                </c:pt>
                <c:pt idx="1113">
                  <c:v>43128</c:v>
                </c:pt>
                <c:pt idx="1114">
                  <c:v>43129</c:v>
                </c:pt>
                <c:pt idx="1115">
                  <c:v>43130</c:v>
                </c:pt>
                <c:pt idx="1116">
                  <c:v>43131</c:v>
                </c:pt>
                <c:pt idx="1117">
                  <c:v>43132</c:v>
                </c:pt>
                <c:pt idx="1118">
                  <c:v>43133</c:v>
                </c:pt>
                <c:pt idx="1119">
                  <c:v>43134</c:v>
                </c:pt>
                <c:pt idx="1120">
                  <c:v>43135</c:v>
                </c:pt>
                <c:pt idx="1121">
                  <c:v>43136</c:v>
                </c:pt>
                <c:pt idx="1122">
                  <c:v>43137</c:v>
                </c:pt>
                <c:pt idx="1123">
                  <c:v>43138</c:v>
                </c:pt>
                <c:pt idx="1124">
                  <c:v>43139</c:v>
                </c:pt>
                <c:pt idx="1125">
                  <c:v>43140</c:v>
                </c:pt>
                <c:pt idx="1126">
                  <c:v>43141</c:v>
                </c:pt>
                <c:pt idx="1127">
                  <c:v>43142</c:v>
                </c:pt>
                <c:pt idx="1128">
                  <c:v>43143</c:v>
                </c:pt>
                <c:pt idx="1129">
                  <c:v>43144</c:v>
                </c:pt>
                <c:pt idx="1130">
                  <c:v>43145</c:v>
                </c:pt>
                <c:pt idx="1131">
                  <c:v>43146</c:v>
                </c:pt>
                <c:pt idx="1132">
                  <c:v>43147</c:v>
                </c:pt>
                <c:pt idx="1133">
                  <c:v>43148</c:v>
                </c:pt>
                <c:pt idx="1134">
                  <c:v>43149</c:v>
                </c:pt>
                <c:pt idx="1135">
                  <c:v>43150</c:v>
                </c:pt>
                <c:pt idx="1136">
                  <c:v>43151</c:v>
                </c:pt>
                <c:pt idx="1137">
                  <c:v>43152</c:v>
                </c:pt>
                <c:pt idx="1138">
                  <c:v>43153</c:v>
                </c:pt>
                <c:pt idx="1139">
                  <c:v>43154</c:v>
                </c:pt>
                <c:pt idx="1140">
                  <c:v>43155</c:v>
                </c:pt>
                <c:pt idx="1141">
                  <c:v>43156</c:v>
                </c:pt>
                <c:pt idx="1142">
                  <c:v>43157</c:v>
                </c:pt>
                <c:pt idx="1143">
                  <c:v>43158</c:v>
                </c:pt>
                <c:pt idx="1144">
                  <c:v>43159</c:v>
                </c:pt>
                <c:pt idx="1145">
                  <c:v>43160</c:v>
                </c:pt>
                <c:pt idx="1146">
                  <c:v>43161</c:v>
                </c:pt>
                <c:pt idx="1147">
                  <c:v>43162</c:v>
                </c:pt>
                <c:pt idx="1148">
                  <c:v>43163</c:v>
                </c:pt>
                <c:pt idx="1149">
                  <c:v>43164</c:v>
                </c:pt>
                <c:pt idx="1150">
                  <c:v>43165</c:v>
                </c:pt>
                <c:pt idx="1151">
                  <c:v>43166</c:v>
                </c:pt>
                <c:pt idx="1152">
                  <c:v>43167</c:v>
                </c:pt>
                <c:pt idx="1153">
                  <c:v>43168</c:v>
                </c:pt>
                <c:pt idx="1154">
                  <c:v>43169</c:v>
                </c:pt>
                <c:pt idx="1155">
                  <c:v>43170</c:v>
                </c:pt>
                <c:pt idx="1156">
                  <c:v>43171</c:v>
                </c:pt>
                <c:pt idx="1157">
                  <c:v>43172</c:v>
                </c:pt>
                <c:pt idx="1158">
                  <c:v>43173</c:v>
                </c:pt>
                <c:pt idx="1159">
                  <c:v>43174</c:v>
                </c:pt>
                <c:pt idx="1160">
                  <c:v>43175</c:v>
                </c:pt>
                <c:pt idx="1161">
                  <c:v>43176</c:v>
                </c:pt>
                <c:pt idx="1162">
                  <c:v>43177</c:v>
                </c:pt>
                <c:pt idx="1163">
                  <c:v>43178</c:v>
                </c:pt>
                <c:pt idx="1164">
                  <c:v>43179</c:v>
                </c:pt>
                <c:pt idx="1165">
                  <c:v>43180</c:v>
                </c:pt>
                <c:pt idx="1166">
                  <c:v>43181</c:v>
                </c:pt>
                <c:pt idx="1167">
                  <c:v>43182</c:v>
                </c:pt>
                <c:pt idx="1168">
                  <c:v>43183</c:v>
                </c:pt>
                <c:pt idx="1169">
                  <c:v>43184</c:v>
                </c:pt>
                <c:pt idx="1170">
                  <c:v>43185</c:v>
                </c:pt>
                <c:pt idx="1171">
                  <c:v>43186</c:v>
                </c:pt>
                <c:pt idx="1172">
                  <c:v>43187</c:v>
                </c:pt>
                <c:pt idx="1173">
                  <c:v>43188</c:v>
                </c:pt>
                <c:pt idx="1174">
                  <c:v>43189</c:v>
                </c:pt>
                <c:pt idx="1175">
                  <c:v>43190</c:v>
                </c:pt>
                <c:pt idx="1176">
                  <c:v>43191</c:v>
                </c:pt>
                <c:pt idx="1177">
                  <c:v>43192</c:v>
                </c:pt>
                <c:pt idx="1178">
                  <c:v>43193</c:v>
                </c:pt>
                <c:pt idx="1179">
                  <c:v>43194</c:v>
                </c:pt>
                <c:pt idx="1180">
                  <c:v>43195</c:v>
                </c:pt>
                <c:pt idx="1181">
                  <c:v>43196</c:v>
                </c:pt>
                <c:pt idx="1182">
                  <c:v>43197</c:v>
                </c:pt>
                <c:pt idx="1183">
                  <c:v>43198</c:v>
                </c:pt>
                <c:pt idx="1184">
                  <c:v>43199</c:v>
                </c:pt>
                <c:pt idx="1185">
                  <c:v>43200</c:v>
                </c:pt>
                <c:pt idx="1186">
                  <c:v>43201</c:v>
                </c:pt>
                <c:pt idx="1187">
                  <c:v>43202</c:v>
                </c:pt>
                <c:pt idx="1188">
                  <c:v>43203</c:v>
                </c:pt>
                <c:pt idx="1189">
                  <c:v>43204</c:v>
                </c:pt>
                <c:pt idx="1190">
                  <c:v>43205</c:v>
                </c:pt>
                <c:pt idx="1191">
                  <c:v>43206</c:v>
                </c:pt>
                <c:pt idx="1192">
                  <c:v>43207</c:v>
                </c:pt>
                <c:pt idx="1193">
                  <c:v>43208</c:v>
                </c:pt>
                <c:pt idx="1194">
                  <c:v>43209</c:v>
                </c:pt>
                <c:pt idx="1195">
                  <c:v>43210</c:v>
                </c:pt>
                <c:pt idx="1196">
                  <c:v>43211</c:v>
                </c:pt>
                <c:pt idx="1197">
                  <c:v>43212</c:v>
                </c:pt>
                <c:pt idx="1198">
                  <c:v>43213</c:v>
                </c:pt>
                <c:pt idx="1199">
                  <c:v>43214</c:v>
                </c:pt>
                <c:pt idx="1200">
                  <c:v>43215</c:v>
                </c:pt>
                <c:pt idx="1201">
                  <c:v>43216</c:v>
                </c:pt>
                <c:pt idx="1202">
                  <c:v>43217</c:v>
                </c:pt>
                <c:pt idx="1203">
                  <c:v>43218</c:v>
                </c:pt>
                <c:pt idx="1204">
                  <c:v>43219</c:v>
                </c:pt>
                <c:pt idx="1205">
                  <c:v>43220</c:v>
                </c:pt>
                <c:pt idx="1206">
                  <c:v>43221</c:v>
                </c:pt>
                <c:pt idx="1207">
                  <c:v>43222</c:v>
                </c:pt>
                <c:pt idx="1208">
                  <c:v>43223</c:v>
                </c:pt>
                <c:pt idx="1209">
                  <c:v>43224</c:v>
                </c:pt>
                <c:pt idx="1210">
                  <c:v>43225</c:v>
                </c:pt>
                <c:pt idx="1211">
                  <c:v>43226</c:v>
                </c:pt>
                <c:pt idx="1212">
                  <c:v>43227</c:v>
                </c:pt>
                <c:pt idx="1213">
                  <c:v>43231</c:v>
                </c:pt>
                <c:pt idx="1214">
                  <c:v>43232</c:v>
                </c:pt>
                <c:pt idx="1215">
                  <c:v>43233</c:v>
                </c:pt>
                <c:pt idx="1216">
                  <c:v>43234</c:v>
                </c:pt>
                <c:pt idx="1217">
                  <c:v>43235</c:v>
                </c:pt>
                <c:pt idx="1218">
                  <c:v>43236</c:v>
                </c:pt>
              </c:numCache>
            </c:numRef>
          </c:cat>
          <c:val>
            <c:numRef>
              <c:f>'[Data KPI 2015 - 2018.xlsx]Sheet3'!$B$6:$ATX$6</c:f>
              <c:numCache>
                <c:formatCode>0.0%</c:formatCode>
                <c:ptCount val="1219"/>
                <c:pt idx="0">
                  <c:v>3.5999999999999997E-2</c:v>
                </c:pt>
                <c:pt idx="1">
                  <c:v>3.4000000000000002E-2</c:v>
                </c:pt>
                <c:pt idx="2">
                  <c:v>3.5000000000000003E-2</c:v>
                </c:pt>
                <c:pt idx="3">
                  <c:v>3.5000000000000003E-2</c:v>
                </c:pt>
                <c:pt idx="4">
                  <c:v>2.5000000000000001E-2</c:v>
                </c:pt>
                <c:pt idx="5">
                  <c:v>2.5000000000000001E-2</c:v>
                </c:pt>
                <c:pt idx="6">
                  <c:v>2.3E-2</c:v>
                </c:pt>
                <c:pt idx="7">
                  <c:v>4.9000000000000002E-2</c:v>
                </c:pt>
                <c:pt idx="8">
                  <c:v>3.6999999999999998E-2</c:v>
                </c:pt>
                <c:pt idx="9">
                  <c:v>3.5000000000000003E-2</c:v>
                </c:pt>
                <c:pt idx="10">
                  <c:v>3.3000000000000002E-2</c:v>
                </c:pt>
                <c:pt idx="11">
                  <c:v>3.2000000000000001E-2</c:v>
                </c:pt>
                <c:pt idx="12">
                  <c:v>3.3000000000000002E-2</c:v>
                </c:pt>
                <c:pt idx="13">
                  <c:v>0.03</c:v>
                </c:pt>
                <c:pt idx="14">
                  <c:v>2.9000000000000001E-2</c:v>
                </c:pt>
                <c:pt idx="15">
                  <c:v>3.1E-2</c:v>
                </c:pt>
                <c:pt idx="16">
                  <c:v>0.02</c:v>
                </c:pt>
                <c:pt idx="17">
                  <c:v>2.1000000000000001E-2</c:v>
                </c:pt>
                <c:pt idx="18">
                  <c:v>2.4E-2</c:v>
                </c:pt>
                <c:pt idx="19">
                  <c:v>2.1000000000000001E-2</c:v>
                </c:pt>
                <c:pt idx="20">
                  <c:v>2.3E-2</c:v>
                </c:pt>
                <c:pt idx="21">
                  <c:v>2.5999999999999999E-2</c:v>
                </c:pt>
                <c:pt idx="22">
                  <c:v>2.3E-2</c:v>
                </c:pt>
                <c:pt idx="23">
                  <c:v>2.4E-2</c:v>
                </c:pt>
                <c:pt idx="24">
                  <c:v>2.1999999999999999E-2</c:v>
                </c:pt>
                <c:pt idx="25">
                  <c:v>2.1000000000000001E-2</c:v>
                </c:pt>
                <c:pt idx="26">
                  <c:v>2.1000000000000001E-2</c:v>
                </c:pt>
                <c:pt idx="27">
                  <c:v>2.1999999999999999E-2</c:v>
                </c:pt>
                <c:pt idx="28">
                  <c:v>4.1000000000000002E-2</c:v>
                </c:pt>
                <c:pt idx="29">
                  <c:v>3.3000000000000002E-2</c:v>
                </c:pt>
                <c:pt idx="30">
                  <c:v>3.1E-2</c:v>
                </c:pt>
                <c:pt idx="31">
                  <c:v>0.03</c:v>
                </c:pt>
                <c:pt idx="32">
                  <c:v>3.3000000000000002E-2</c:v>
                </c:pt>
                <c:pt idx="33">
                  <c:v>3.5000000000000003E-2</c:v>
                </c:pt>
                <c:pt idx="34">
                  <c:v>3.6999999999999998E-2</c:v>
                </c:pt>
                <c:pt idx="35">
                  <c:v>3.7999999999999999E-2</c:v>
                </c:pt>
                <c:pt idx="36">
                  <c:v>0.02</c:v>
                </c:pt>
                <c:pt idx="37">
                  <c:v>0.02</c:v>
                </c:pt>
                <c:pt idx="38">
                  <c:v>7.1999999999999995E-2</c:v>
                </c:pt>
                <c:pt idx="39">
                  <c:v>6.0999999999999999E-2</c:v>
                </c:pt>
                <c:pt idx="40">
                  <c:v>3.6999999999999998E-2</c:v>
                </c:pt>
                <c:pt idx="41">
                  <c:v>3.9E-2</c:v>
                </c:pt>
                <c:pt idx="42">
                  <c:v>3.7999999999999999E-2</c:v>
                </c:pt>
                <c:pt idx="43">
                  <c:v>4.1000000000000002E-2</c:v>
                </c:pt>
                <c:pt idx="44">
                  <c:v>3.9E-2</c:v>
                </c:pt>
                <c:pt idx="45">
                  <c:v>0.04</c:v>
                </c:pt>
                <c:pt idx="46">
                  <c:v>4.1000000000000002E-2</c:v>
                </c:pt>
                <c:pt idx="47">
                  <c:v>4.2999999999999997E-2</c:v>
                </c:pt>
                <c:pt idx="48">
                  <c:v>4.2999999999999997E-2</c:v>
                </c:pt>
                <c:pt idx="49">
                  <c:v>4.4999999999999998E-2</c:v>
                </c:pt>
                <c:pt idx="50">
                  <c:v>4.2999999999999997E-2</c:v>
                </c:pt>
                <c:pt idx="51">
                  <c:v>0.05</c:v>
                </c:pt>
                <c:pt idx="52">
                  <c:v>2.9000000000000001E-2</c:v>
                </c:pt>
                <c:pt idx="53">
                  <c:v>2.9000000000000001E-2</c:v>
                </c:pt>
                <c:pt idx="54">
                  <c:v>2.7E-2</c:v>
                </c:pt>
                <c:pt idx="55">
                  <c:v>4.2000000000000003E-2</c:v>
                </c:pt>
                <c:pt idx="56">
                  <c:v>3.4000000000000002E-2</c:v>
                </c:pt>
                <c:pt idx="57">
                  <c:v>2.7E-2</c:v>
                </c:pt>
                <c:pt idx="58">
                  <c:v>2.8000000000000001E-2</c:v>
                </c:pt>
                <c:pt idx="59">
                  <c:v>2.7E-2</c:v>
                </c:pt>
                <c:pt idx="60">
                  <c:v>2.9000000000000001E-2</c:v>
                </c:pt>
                <c:pt idx="61">
                  <c:v>3.3000000000000002E-2</c:v>
                </c:pt>
                <c:pt idx="62">
                  <c:v>2.5000000000000001E-2</c:v>
                </c:pt>
                <c:pt idx="63">
                  <c:v>3.5999999999999997E-2</c:v>
                </c:pt>
                <c:pt idx="64">
                  <c:v>3.5999999999999997E-2</c:v>
                </c:pt>
                <c:pt idx="65">
                  <c:v>3.4000000000000002E-2</c:v>
                </c:pt>
                <c:pt idx="66">
                  <c:v>3.2000000000000001E-2</c:v>
                </c:pt>
                <c:pt idx="67">
                  <c:v>3.2000000000000001E-2</c:v>
                </c:pt>
                <c:pt idx="68">
                  <c:v>2.9000000000000001E-2</c:v>
                </c:pt>
                <c:pt idx="69">
                  <c:v>2.8000000000000001E-2</c:v>
                </c:pt>
                <c:pt idx="70">
                  <c:v>2.3E-2</c:v>
                </c:pt>
                <c:pt idx="71">
                  <c:v>2.3E-2</c:v>
                </c:pt>
                <c:pt idx="72">
                  <c:v>2.1999999999999999E-2</c:v>
                </c:pt>
                <c:pt idx="73">
                  <c:v>2.1000000000000001E-2</c:v>
                </c:pt>
                <c:pt idx="74">
                  <c:v>2.1999999999999999E-2</c:v>
                </c:pt>
                <c:pt idx="75">
                  <c:v>2.3E-2</c:v>
                </c:pt>
                <c:pt idx="76">
                  <c:v>2.1000000000000001E-2</c:v>
                </c:pt>
                <c:pt idx="77">
                  <c:v>2.1999999999999999E-2</c:v>
                </c:pt>
                <c:pt idx="78">
                  <c:v>2.3E-2</c:v>
                </c:pt>
                <c:pt idx="79">
                  <c:v>2.1999999999999999E-2</c:v>
                </c:pt>
                <c:pt idx="80">
                  <c:v>2.4E-2</c:v>
                </c:pt>
                <c:pt idx="81">
                  <c:v>3.1E-2</c:v>
                </c:pt>
                <c:pt idx="82">
                  <c:v>2.1999999999999999E-2</c:v>
                </c:pt>
                <c:pt idx="83">
                  <c:v>2.1000000000000001E-2</c:v>
                </c:pt>
                <c:pt idx="84">
                  <c:v>1.7999999999999999E-2</c:v>
                </c:pt>
                <c:pt idx="85">
                  <c:v>1.7999999999999999E-2</c:v>
                </c:pt>
                <c:pt idx="86">
                  <c:v>0.02</c:v>
                </c:pt>
                <c:pt idx="87">
                  <c:v>4.8000000000000001E-2</c:v>
                </c:pt>
                <c:pt idx="88">
                  <c:v>2.9000000000000001E-2</c:v>
                </c:pt>
                <c:pt idx="89">
                  <c:v>2.3E-2</c:v>
                </c:pt>
                <c:pt idx="90">
                  <c:v>2.5000000000000001E-2</c:v>
                </c:pt>
                <c:pt idx="91">
                  <c:v>2.1999999999999999E-2</c:v>
                </c:pt>
                <c:pt idx="92">
                  <c:v>2.7E-2</c:v>
                </c:pt>
                <c:pt idx="93">
                  <c:v>2.5999999999999999E-2</c:v>
                </c:pt>
                <c:pt idx="94">
                  <c:v>2.7E-2</c:v>
                </c:pt>
                <c:pt idx="95">
                  <c:v>2.5999999999999999E-2</c:v>
                </c:pt>
                <c:pt idx="96">
                  <c:v>2.5000000000000001E-2</c:v>
                </c:pt>
                <c:pt idx="97">
                  <c:v>2.1999999999999999E-2</c:v>
                </c:pt>
                <c:pt idx="98">
                  <c:v>2.1999999999999999E-2</c:v>
                </c:pt>
                <c:pt idx="99">
                  <c:v>2.4E-2</c:v>
                </c:pt>
                <c:pt idx="100">
                  <c:v>2.5000000000000001E-2</c:v>
                </c:pt>
                <c:pt idx="101">
                  <c:v>0.02</c:v>
                </c:pt>
                <c:pt idx="102">
                  <c:v>2.4E-2</c:v>
                </c:pt>
                <c:pt idx="103">
                  <c:v>2.3E-2</c:v>
                </c:pt>
                <c:pt idx="104">
                  <c:v>2.1000000000000001E-2</c:v>
                </c:pt>
                <c:pt idx="105">
                  <c:v>0.03</c:v>
                </c:pt>
                <c:pt idx="106">
                  <c:v>2.5000000000000001E-2</c:v>
                </c:pt>
                <c:pt idx="107">
                  <c:v>2.5000000000000001E-2</c:v>
                </c:pt>
                <c:pt idx="108">
                  <c:v>3.1E-2</c:v>
                </c:pt>
                <c:pt idx="109">
                  <c:v>2.5000000000000001E-2</c:v>
                </c:pt>
                <c:pt idx="110">
                  <c:v>4.7E-2</c:v>
                </c:pt>
                <c:pt idx="111">
                  <c:v>3.2000000000000001E-2</c:v>
                </c:pt>
                <c:pt idx="112">
                  <c:v>2.1000000000000001E-2</c:v>
                </c:pt>
                <c:pt idx="113">
                  <c:v>2.3E-2</c:v>
                </c:pt>
                <c:pt idx="114">
                  <c:v>0.02</c:v>
                </c:pt>
                <c:pt idx="115">
                  <c:v>1.9E-2</c:v>
                </c:pt>
                <c:pt idx="116">
                  <c:v>0.02</c:v>
                </c:pt>
                <c:pt idx="117">
                  <c:v>2.1000000000000001E-2</c:v>
                </c:pt>
                <c:pt idx="118">
                  <c:v>2.4E-2</c:v>
                </c:pt>
                <c:pt idx="119">
                  <c:v>4.1000000000000002E-2</c:v>
                </c:pt>
                <c:pt idx="120">
                  <c:v>3.5999999999999997E-2</c:v>
                </c:pt>
                <c:pt idx="121">
                  <c:v>3.3000000000000002E-2</c:v>
                </c:pt>
                <c:pt idx="122">
                  <c:v>3.1E-2</c:v>
                </c:pt>
                <c:pt idx="123">
                  <c:v>2.9000000000000001E-2</c:v>
                </c:pt>
                <c:pt idx="124">
                  <c:v>2.9000000000000001E-2</c:v>
                </c:pt>
                <c:pt idx="125">
                  <c:v>2.8000000000000001E-2</c:v>
                </c:pt>
                <c:pt idx="126">
                  <c:v>2.8000000000000001E-2</c:v>
                </c:pt>
                <c:pt idx="127">
                  <c:v>2.9000000000000001E-2</c:v>
                </c:pt>
                <c:pt idx="128">
                  <c:v>2.1999999999999999E-2</c:v>
                </c:pt>
                <c:pt idx="129">
                  <c:v>2.1999999999999999E-2</c:v>
                </c:pt>
                <c:pt idx="130">
                  <c:v>2.1999999999999999E-2</c:v>
                </c:pt>
                <c:pt idx="131">
                  <c:v>3.1E-2</c:v>
                </c:pt>
                <c:pt idx="132">
                  <c:v>3.3000000000000002E-2</c:v>
                </c:pt>
                <c:pt idx="133">
                  <c:v>3.2000000000000001E-2</c:v>
                </c:pt>
                <c:pt idx="134">
                  <c:v>2.9000000000000001E-2</c:v>
                </c:pt>
                <c:pt idx="135">
                  <c:v>2.8000000000000001E-2</c:v>
                </c:pt>
                <c:pt idx="136">
                  <c:v>2.7E-2</c:v>
                </c:pt>
                <c:pt idx="137">
                  <c:v>2.8000000000000001E-2</c:v>
                </c:pt>
                <c:pt idx="138">
                  <c:v>2.7E-2</c:v>
                </c:pt>
                <c:pt idx="139">
                  <c:v>2.7E-2</c:v>
                </c:pt>
                <c:pt idx="140">
                  <c:v>3.1E-2</c:v>
                </c:pt>
                <c:pt idx="141">
                  <c:v>3.1E-2</c:v>
                </c:pt>
                <c:pt idx="142">
                  <c:v>2.1999999999999999E-2</c:v>
                </c:pt>
                <c:pt idx="143">
                  <c:v>2.4E-2</c:v>
                </c:pt>
                <c:pt idx="144">
                  <c:v>2.5000000000000001E-2</c:v>
                </c:pt>
                <c:pt idx="145">
                  <c:v>2.4E-2</c:v>
                </c:pt>
                <c:pt idx="146">
                  <c:v>0.02</c:v>
                </c:pt>
                <c:pt idx="147">
                  <c:v>3.1E-2</c:v>
                </c:pt>
                <c:pt idx="148">
                  <c:v>2.5000000000000001E-2</c:v>
                </c:pt>
                <c:pt idx="149">
                  <c:v>2.5000000000000001E-2</c:v>
                </c:pt>
                <c:pt idx="150">
                  <c:v>2.4E-2</c:v>
                </c:pt>
                <c:pt idx="151">
                  <c:v>2.9000000000000001E-2</c:v>
                </c:pt>
                <c:pt idx="152">
                  <c:v>0.03</c:v>
                </c:pt>
                <c:pt idx="153">
                  <c:v>2.8000000000000001E-2</c:v>
                </c:pt>
                <c:pt idx="154">
                  <c:v>2.5999999999999999E-2</c:v>
                </c:pt>
                <c:pt idx="155">
                  <c:v>2.5999999999999999E-2</c:v>
                </c:pt>
                <c:pt idx="156">
                  <c:v>2.3E-2</c:v>
                </c:pt>
                <c:pt idx="157">
                  <c:v>2.3E-2</c:v>
                </c:pt>
                <c:pt idx="158">
                  <c:v>2.4E-2</c:v>
                </c:pt>
                <c:pt idx="159">
                  <c:v>2.4E-2</c:v>
                </c:pt>
                <c:pt idx="160">
                  <c:v>3.5000000000000003E-2</c:v>
                </c:pt>
                <c:pt idx="161">
                  <c:v>2.9000000000000001E-2</c:v>
                </c:pt>
                <c:pt idx="162">
                  <c:v>2.7E-2</c:v>
                </c:pt>
                <c:pt idx="163">
                  <c:v>2.1000000000000001E-2</c:v>
                </c:pt>
                <c:pt idx="164">
                  <c:v>2.1999999999999999E-2</c:v>
                </c:pt>
                <c:pt idx="165">
                  <c:v>2.1999999999999999E-2</c:v>
                </c:pt>
                <c:pt idx="166">
                  <c:v>2.1000000000000001E-2</c:v>
                </c:pt>
                <c:pt idx="167">
                  <c:v>2.1000000000000001E-2</c:v>
                </c:pt>
                <c:pt idx="168">
                  <c:v>3.1E-2</c:v>
                </c:pt>
                <c:pt idx="169">
                  <c:v>2.9000000000000001E-2</c:v>
                </c:pt>
                <c:pt idx="170">
                  <c:v>2.8000000000000001E-2</c:v>
                </c:pt>
                <c:pt idx="171">
                  <c:v>2.7E-2</c:v>
                </c:pt>
                <c:pt idx="172">
                  <c:v>2.5999999999999999E-2</c:v>
                </c:pt>
                <c:pt idx="173">
                  <c:v>2.7E-2</c:v>
                </c:pt>
                <c:pt idx="174">
                  <c:v>2.5999999999999999E-2</c:v>
                </c:pt>
                <c:pt idx="175">
                  <c:v>2.5000000000000001E-2</c:v>
                </c:pt>
                <c:pt idx="176">
                  <c:v>2.5000000000000001E-2</c:v>
                </c:pt>
                <c:pt idx="177">
                  <c:v>1.9E-2</c:v>
                </c:pt>
                <c:pt idx="178">
                  <c:v>2.1000000000000001E-2</c:v>
                </c:pt>
                <c:pt idx="179">
                  <c:v>2.1000000000000001E-2</c:v>
                </c:pt>
                <c:pt idx="180">
                  <c:v>2.1999999999999999E-2</c:v>
                </c:pt>
                <c:pt idx="181">
                  <c:v>2.5000000000000001E-2</c:v>
                </c:pt>
                <c:pt idx="182">
                  <c:v>2.9000000000000001E-2</c:v>
                </c:pt>
                <c:pt idx="183">
                  <c:v>2.9000000000000001E-2</c:v>
                </c:pt>
                <c:pt idx="184">
                  <c:v>2.5000000000000001E-2</c:v>
                </c:pt>
                <c:pt idx="185">
                  <c:v>2.3E-2</c:v>
                </c:pt>
                <c:pt idx="186">
                  <c:v>2.3E-2</c:v>
                </c:pt>
                <c:pt idx="187">
                  <c:v>2.3E-2</c:v>
                </c:pt>
                <c:pt idx="188">
                  <c:v>3.3000000000000002E-2</c:v>
                </c:pt>
                <c:pt idx="189">
                  <c:v>0.04</c:v>
                </c:pt>
                <c:pt idx="190">
                  <c:v>3.1E-2</c:v>
                </c:pt>
                <c:pt idx="191">
                  <c:v>2.7E-2</c:v>
                </c:pt>
                <c:pt idx="192">
                  <c:v>2.5999999999999999E-2</c:v>
                </c:pt>
                <c:pt idx="193">
                  <c:v>2.5999999999999999E-2</c:v>
                </c:pt>
                <c:pt idx="194">
                  <c:v>2.5000000000000001E-2</c:v>
                </c:pt>
                <c:pt idx="195">
                  <c:v>2.4E-2</c:v>
                </c:pt>
                <c:pt idx="196">
                  <c:v>2.4E-2</c:v>
                </c:pt>
                <c:pt idx="197">
                  <c:v>2.5000000000000001E-2</c:v>
                </c:pt>
                <c:pt idx="198">
                  <c:v>0.02</c:v>
                </c:pt>
                <c:pt idx="199">
                  <c:v>1.9E-2</c:v>
                </c:pt>
                <c:pt idx="200">
                  <c:v>2.1999999999999999E-2</c:v>
                </c:pt>
                <c:pt idx="201">
                  <c:v>2.1000000000000001E-2</c:v>
                </c:pt>
                <c:pt idx="202">
                  <c:v>3.2000000000000001E-2</c:v>
                </c:pt>
                <c:pt idx="203">
                  <c:v>0.04</c:v>
                </c:pt>
                <c:pt idx="204">
                  <c:v>2.9000000000000001E-2</c:v>
                </c:pt>
                <c:pt idx="205">
                  <c:v>0.02</c:v>
                </c:pt>
                <c:pt idx="206">
                  <c:v>1.9E-2</c:v>
                </c:pt>
                <c:pt idx="207">
                  <c:v>2.1999999999999999E-2</c:v>
                </c:pt>
                <c:pt idx="208">
                  <c:v>2.1000000000000001E-2</c:v>
                </c:pt>
                <c:pt idx="209">
                  <c:v>2.4E-2</c:v>
                </c:pt>
                <c:pt idx="210">
                  <c:v>3.6999999999999998E-2</c:v>
                </c:pt>
                <c:pt idx="211">
                  <c:v>2.7E-2</c:v>
                </c:pt>
                <c:pt idx="212">
                  <c:v>2.4E-2</c:v>
                </c:pt>
                <c:pt idx="213">
                  <c:v>2.7E-2</c:v>
                </c:pt>
                <c:pt idx="214">
                  <c:v>2.7E-2</c:v>
                </c:pt>
                <c:pt idx="215">
                  <c:v>2.5000000000000001E-2</c:v>
                </c:pt>
                <c:pt idx="216">
                  <c:v>2.5999999999999999E-2</c:v>
                </c:pt>
                <c:pt idx="217">
                  <c:v>2.8000000000000001E-2</c:v>
                </c:pt>
                <c:pt idx="218">
                  <c:v>2.8000000000000001E-2</c:v>
                </c:pt>
                <c:pt idx="219">
                  <c:v>3.5999999999999997E-2</c:v>
                </c:pt>
                <c:pt idx="220">
                  <c:v>2.5000000000000001E-2</c:v>
                </c:pt>
                <c:pt idx="221">
                  <c:v>2.5000000000000001E-2</c:v>
                </c:pt>
                <c:pt idx="222">
                  <c:v>2.5000000000000001E-2</c:v>
                </c:pt>
                <c:pt idx="223">
                  <c:v>0.03</c:v>
                </c:pt>
                <c:pt idx="224">
                  <c:v>2.8000000000000001E-2</c:v>
                </c:pt>
                <c:pt idx="225">
                  <c:v>2.8000000000000001E-2</c:v>
                </c:pt>
                <c:pt idx="226">
                  <c:v>2.5999999999999999E-2</c:v>
                </c:pt>
                <c:pt idx="227">
                  <c:v>2.5000000000000001E-2</c:v>
                </c:pt>
                <c:pt idx="228">
                  <c:v>2.5999999999999999E-2</c:v>
                </c:pt>
                <c:pt idx="229">
                  <c:v>2.1000000000000001E-2</c:v>
                </c:pt>
                <c:pt idx="230">
                  <c:v>2.5999999999999999E-2</c:v>
                </c:pt>
                <c:pt idx="231">
                  <c:v>2.4E-2</c:v>
                </c:pt>
                <c:pt idx="232">
                  <c:v>2.1999999999999999E-2</c:v>
                </c:pt>
                <c:pt idx="233">
                  <c:v>2.4E-2</c:v>
                </c:pt>
                <c:pt idx="234">
                  <c:v>5.3999999999999999E-2</c:v>
                </c:pt>
                <c:pt idx="235">
                  <c:v>0.05</c:v>
                </c:pt>
                <c:pt idx="236">
                  <c:v>4.1000000000000002E-2</c:v>
                </c:pt>
                <c:pt idx="237">
                  <c:v>3.7999999999999999E-2</c:v>
                </c:pt>
                <c:pt idx="238">
                  <c:v>3.6999999999999998E-2</c:v>
                </c:pt>
                <c:pt idx="239">
                  <c:v>3.5999999999999997E-2</c:v>
                </c:pt>
                <c:pt idx="240">
                  <c:v>3.6999999999999998E-2</c:v>
                </c:pt>
                <c:pt idx="241">
                  <c:v>4.4999999999999998E-2</c:v>
                </c:pt>
                <c:pt idx="242">
                  <c:v>3.5000000000000003E-2</c:v>
                </c:pt>
                <c:pt idx="243">
                  <c:v>3.3000000000000002E-2</c:v>
                </c:pt>
                <c:pt idx="244">
                  <c:v>4.3999999999999997E-2</c:v>
                </c:pt>
                <c:pt idx="245">
                  <c:v>3.2000000000000001E-2</c:v>
                </c:pt>
                <c:pt idx="246">
                  <c:v>3.2000000000000001E-2</c:v>
                </c:pt>
                <c:pt idx="247">
                  <c:v>2.8000000000000001E-2</c:v>
                </c:pt>
                <c:pt idx="248">
                  <c:v>2.9000000000000001E-2</c:v>
                </c:pt>
                <c:pt idx="249">
                  <c:v>2.9000000000000001E-2</c:v>
                </c:pt>
                <c:pt idx="250">
                  <c:v>2.4E-2</c:v>
                </c:pt>
                <c:pt idx="251">
                  <c:v>6.5000000000000002E-2</c:v>
                </c:pt>
                <c:pt idx="252">
                  <c:v>0.06</c:v>
                </c:pt>
                <c:pt idx="253">
                  <c:v>6.4000000000000001E-2</c:v>
                </c:pt>
                <c:pt idx="254">
                  <c:v>2.9000000000000001E-2</c:v>
                </c:pt>
                <c:pt idx="255">
                  <c:v>2.1999999999999999E-2</c:v>
                </c:pt>
                <c:pt idx="256">
                  <c:v>5.6000000000000001E-2</c:v>
                </c:pt>
                <c:pt idx="257">
                  <c:v>0.04</c:v>
                </c:pt>
                <c:pt idx="258">
                  <c:v>3.6999999999999998E-2</c:v>
                </c:pt>
                <c:pt idx="259">
                  <c:v>0.03</c:v>
                </c:pt>
                <c:pt idx="260">
                  <c:v>2.9000000000000001E-2</c:v>
                </c:pt>
                <c:pt idx="261">
                  <c:v>3.1E-2</c:v>
                </c:pt>
                <c:pt idx="262">
                  <c:v>4.1000000000000002E-2</c:v>
                </c:pt>
                <c:pt idx="263">
                  <c:v>0.02</c:v>
                </c:pt>
                <c:pt idx="264">
                  <c:v>2.9000000000000001E-2</c:v>
                </c:pt>
                <c:pt idx="265">
                  <c:v>2.5999999999999999E-2</c:v>
                </c:pt>
                <c:pt idx="266">
                  <c:v>2.3E-2</c:v>
                </c:pt>
                <c:pt idx="267">
                  <c:v>0.05</c:v>
                </c:pt>
                <c:pt idx="268">
                  <c:v>3.6999999999999998E-2</c:v>
                </c:pt>
                <c:pt idx="269">
                  <c:v>3.4000000000000002E-2</c:v>
                </c:pt>
                <c:pt idx="270">
                  <c:v>3.6999999999999998E-2</c:v>
                </c:pt>
                <c:pt idx="271">
                  <c:v>3.5999999999999997E-2</c:v>
                </c:pt>
                <c:pt idx="272">
                  <c:v>1.7999999999999999E-2</c:v>
                </c:pt>
                <c:pt idx="273">
                  <c:v>1.9E-2</c:v>
                </c:pt>
                <c:pt idx="274">
                  <c:v>5.8000000000000003E-2</c:v>
                </c:pt>
                <c:pt idx="275">
                  <c:v>4.5999999999999999E-2</c:v>
                </c:pt>
                <c:pt idx="276">
                  <c:v>4.5999999999999999E-2</c:v>
                </c:pt>
                <c:pt idx="277">
                  <c:v>5.0999999999999997E-2</c:v>
                </c:pt>
                <c:pt idx="278">
                  <c:v>1.7999999999999999E-2</c:v>
                </c:pt>
                <c:pt idx="279">
                  <c:v>1.7000000000000001E-2</c:v>
                </c:pt>
                <c:pt idx="280">
                  <c:v>1.7000000000000001E-2</c:v>
                </c:pt>
                <c:pt idx="281">
                  <c:v>2.8000000000000001E-2</c:v>
                </c:pt>
                <c:pt idx="282">
                  <c:v>2.5000000000000001E-2</c:v>
                </c:pt>
                <c:pt idx="283">
                  <c:v>2.1999999999999999E-2</c:v>
                </c:pt>
                <c:pt idx="284">
                  <c:v>2.3E-2</c:v>
                </c:pt>
                <c:pt idx="285">
                  <c:v>1.9E-2</c:v>
                </c:pt>
                <c:pt idx="286">
                  <c:v>1.4E-2</c:v>
                </c:pt>
                <c:pt idx="287">
                  <c:v>5.2999999999999999E-2</c:v>
                </c:pt>
                <c:pt idx="288">
                  <c:v>3.6999999999999998E-2</c:v>
                </c:pt>
                <c:pt idx="289">
                  <c:v>4.2000000000000003E-2</c:v>
                </c:pt>
                <c:pt idx="290">
                  <c:v>0.04</c:v>
                </c:pt>
                <c:pt idx="291">
                  <c:v>3.6999999999999998E-2</c:v>
                </c:pt>
                <c:pt idx="292">
                  <c:v>3.6999999999999998E-2</c:v>
                </c:pt>
                <c:pt idx="293">
                  <c:v>3.6999999999999998E-2</c:v>
                </c:pt>
                <c:pt idx="294">
                  <c:v>4.8000000000000001E-2</c:v>
                </c:pt>
                <c:pt idx="295">
                  <c:v>2.3E-2</c:v>
                </c:pt>
                <c:pt idx="296">
                  <c:v>2.1000000000000001E-2</c:v>
                </c:pt>
                <c:pt idx="297">
                  <c:v>2.3E-2</c:v>
                </c:pt>
                <c:pt idx="298">
                  <c:v>2.1000000000000001E-2</c:v>
                </c:pt>
                <c:pt idx="299">
                  <c:v>3.9E-2</c:v>
                </c:pt>
                <c:pt idx="300">
                  <c:v>2.4E-2</c:v>
                </c:pt>
                <c:pt idx="301">
                  <c:v>3.3000000000000002E-2</c:v>
                </c:pt>
                <c:pt idx="302">
                  <c:v>3.7999999999999999E-2</c:v>
                </c:pt>
                <c:pt idx="303">
                  <c:v>2.5999999999999999E-2</c:v>
                </c:pt>
                <c:pt idx="304">
                  <c:v>2.3E-2</c:v>
                </c:pt>
                <c:pt idx="305">
                  <c:v>2.4E-2</c:v>
                </c:pt>
                <c:pt idx="306">
                  <c:v>6.2E-2</c:v>
                </c:pt>
                <c:pt idx="307">
                  <c:v>2.9000000000000001E-2</c:v>
                </c:pt>
                <c:pt idx="308">
                  <c:v>3.5000000000000003E-2</c:v>
                </c:pt>
                <c:pt idx="309">
                  <c:v>3.5000000000000003E-2</c:v>
                </c:pt>
                <c:pt idx="310">
                  <c:v>4.2999999999999997E-2</c:v>
                </c:pt>
                <c:pt idx="311">
                  <c:v>2.5999999999999999E-2</c:v>
                </c:pt>
                <c:pt idx="312">
                  <c:v>2.5999999999999999E-2</c:v>
                </c:pt>
                <c:pt idx="313">
                  <c:v>2.1000000000000001E-2</c:v>
                </c:pt>
                <c:pt idx="314">
                  <c:v>2.1999999999999999E-2</c:v>
                </c:pt>
                <c:pt idx="315">
                  <c:v>2.5000000000000001E-2</c:v>
                </c:pt>
                <c:pt idx="316">
                  <c:v>3.3000000000000002E-2</c:v>
                </c:pt>
                <c:pt idx="317">
                  <c:v>3.5000000000000003E-2</c:v>
                </c:pt>
                <c:pt idx="318">
                  <c:v>3.9E-2</c:v>
                </c:pt>
                <c:pt idx="319">
                  <c:v>3.2000000000000001E-2</c:v>
                </c:pt>
                <c:pt idx="320">
                  <c:v>2.5000000000000001E-2</c:v>
                </c:pt>
                <c:pt idx="321">
                  <c:v>6.3E-2</c:v>
                </c:pt>
                <c:pt idx="322">
                  <c:v>5.1999999999999998E-2</c:v>
                </c:pt>
                <c:pt idx="323">
                  <c:v>4.5999999999999999E-2</c:v>
                </c:pt>
                <c:pt idx="324">
                  <c:v>4.5999999999999999E-2</c:v>
                </c:pt>
                <c:pt idx="325">
                  <c:v>4.2000000000000003E-2</c:v>
                </c:pt>
                <c:pt idx="326">
                  <c:v>4.4999999999999998E-2</c:v>
                </c:pt>
                <c:pt idx="327">
                  <c:v>5.6000000000000001E-2</c:v>
                </c:pt>
                <c:pt idx="328">
                  <c:v>1.7999999999999999E-2</c:v>
                </c:pt>
                <c:pt idx="329">
                  <c:v>2.1999999999999999E-2</c:v>
                </c:pt>
                <c:pt idx="330">
                  <c:v>0.03</c:v>
                </c:pt>
                <c:pt idx="331">
                  <c:v>2.7E-2</c:v>
                </c:pt>
                <c:pt idx="332">
                  <c:v>2.7E-2</c:v>
                </c:pt>
                <c:pt idx="333">
                  <c:v>0.03</c:v>
                </c:pt>
                <c:pt idx="334">
                  <c:v>2.8000000000000001E-2</c:v>
                </c:pt>
                <c:pt idx="335">
                  <c:v>1.6E-2</c:v>
                </c:pt>
                <c:pt idx="336">
                  <c:v>4.2000000000000003E-2</c:v>
                </c:pt>
                <c:pt idx="337">
                  <c:v>3.3000000000000002E-2</c:v>
                </c:pt>
                <c:pt idx="338">
                  <c:v>3.1E-2</c:v>
                </c:pt>
                <c:pt idx="339">
                  <c:v>4.1000000000000002E-2</c:v>
                </c:pt>
                <c:pt idx="340">
                  <c:v>2.3E-2</c:v>
                </c:pt>
                <c:pt idx="341">
                  <c:v>2.1999999999999999E-2</c:v>
                </c:pt>
                <c:pt idx="342">
                  <c:v>2.4E-2</c:v>
                </c:pt>
                <c:pt idx="343">
                  <c:v>3.1E-2</c:v>
                </c:pt>
                <c:pt idx="344">
                  <c:v>3.5000000000000003E-2</c:v>
                </c:pt>
                <c:pt idx="345">
                  <c:v>3.6999999999999998E-2</c:v>
                </c:pt>
                <c:pt idx="346">
                  <c:v>2.5000000000000001E-2</c:v>
                </c:pt>
                <c:pt idx="347">
                  <c:v>2.3E-2</c:v>
                </c:pt>
                <c:pt idx="348">
                  <c:v>5.8000000000000003E-2</c:v>
                </c:pt>
                <c:pt idx="349">
                  <c:v>3.5000000000000003E-2</c:v>
                </c:pt>
                <c:pt idx="350">
                  <c:v>3.5999999999999997E-2</c:v>
                </c:pt>
                <c:pt idx="351">
                  <c:v>3.5000000000000003E-2</c:v>
                </c:pt>
                <c:pt idx="352">
                  <c:v>3.4000000000000002E-2</c:v>
                </c:pt>
                <c:pt idx="353">
                  <c:v>3.5999999999999997E-2</c:v>
                </c:pt>
                <c:pt idx="354">
                  <c:v>3.2000000000000001E-2</c:v>
                </c:pt>
                <c:pt idx="355">
                  <c:v>0.05</c:v>
                </c:pt>
                <c:pt idx="356">
                  <c:v>2.7E-2</c:v>
                </c:pt>
                <c:pt idx="357">
                  <c:v>2.7E-2</c:v>
                </c:pt>
                <c:pt idx="358">
                  <c:v>1.9E-2</c:v>
                </c:pt>
                <c:pt idx="359">
                  <c:v>1.7999999999999999E-2</c:v>
                </c:pt>
                <c:pt idx="360">
                  <c:v>2.8000000000000001E-2</c:v>
                </c:pt>
                <c:pt idx="361">
                  <c:v>2.7E-2</c:v>
                </c:pt>
                <c:pt idx="362">
                  <c:v>2.7E-2</c:v>
                </c:pt>
                <c:pt idx="363">
                  <c:v>1.7999999999999999E-2</c:v>
                </c:pt>
                <c:pt idx="364">
                  <c:v>2.8000000000000001E-2</c:v>
                </c:pt>
                <c:pt idx="365">
                  <c:v>2.3E-2</c:v>
                </c:pt>
                <c:pt idx="366">
                  <c:v>2.1000000000000001E-2</c:v>
                </c:pt>
                <c:pt idx="367">
                  <c:v>3.4000000000000002E-2</c:v>
                </c:pt>
                <c:pt idx="368">
                  <c:v>2.8000000000000001E-2</c:v>
                </c:pt>
                <c:pt idx="369">
                  <c:v>2.7E-2</c:v>
                </c:pt>
                <c:pt idx="370">
                  <c:v>2.3E-2</c:v>
                </c:pt>
                <c:pt idx="371">
                  <c:v>2.7E-2</c:v>
                </c:pt>
                <c:pt idx="372">
                  <c:v>3.2000000000000001E-2</c:v>
                </c:pt>
                <c:pt idx="373">
                  <c:v>1.7000000000000001E-2</c:v>
                </c:pt>
                <c:pt idx="374">
                  <c:v>1.7000000000000001E-2</c:v>
                </c:pt>
                <c:pt idx="375">
                  <c:v>4.7E-2</c:v>
                </c:pt>
                <c:pt idx="376">
                  <c:v>3.5000000000000003E-2</c:v>
                </c:pt>
                <c:pt idx="377">
                  <c:v>2.3E-2</c:v>
                </c:pt>
                <c:pt idx="378">
                  <c:v>2.5000000000000001E-2</c:v>
                </c:pt>
                <c:pt idx="379">
                  <c:v>2.5000000000000001E-2</c:v>
                </c:pt>
                <c:pt idx="380">
                  <c:v>2.4E-2</c:v>
                </c:pt>
                <c:pt idx="381">
                  <c:v>2.5999999999999999E-2</c:v>
                </c:pt>
                <c:pt idx="382">
                  <c:v>0.03</c:v>
                </c:pt>
                <c:pt idx="383">
                  <c:v>1.9E-2</c:v>
                </c:pt>
                <c:pt idx="384">
                  <c:v>1.2E-2</c:v>
                </c:pt>
                <c:pt idx="385">
                  <c:v>1.4999999999999999E-2</c:v>
                </c:pt>
                <c:pt idx="386">
                  <c:v>1.7000000000000001E-2</c:v>
                </c:pt>
                <c:pt idx="387">
                  <c:v>1.6E-2</c:v>
                </c:pt>
                <c:pt idx="388">
                  <c:v>4.1000000000000002E-2</c:v>
                </c:pt>
                <c:pt idx="389">
                  <c:v>3.5000000000000003E-2</c:v>
                </c:pt>
                <c:pt idx="390">
                  <c:v>3.5000000000000003E-2</c:v>
                </c:pt>
                <c:pt idx="391">
                  <c:v>0.01</c:v>
                </c:pt>
                <c:pt idx="392">
                  <c:v>2.5000000000000001E-2</c:v>
                </c:pt>
                <c:pt idx="393">
                  <c:v>2.3E-2</c:v>
                </c:pt>
                <c:pt idx="394">
                  <c:v>0.02</c:v>
                </c:pt>
                <c:pt idx="395">
                  <c:v>2.3E-2</c:v>
                </c:pt>
                <c:pt idx="396">
                  <c:v>2.4E-2</c:v>
                </c:pt>
                <c:pt idx="397">
                  <c:v>2.4E-2</c:v>
                </c:pt>
                <c:pt idx="398">
                  <c:v>0.02</c:v>
                </c:pt>
                <c:pt idx="399">
                  <c:v>2.5999999999999999E-2</c:v>
                </c:pt>
                <c:pt idx="400">
                  <c:v>3.3000000000000002E-2</c:v>
                </c:pt>
                <c:pt idx="401">
                  <c:v>1.9E-2</c:v>
                </c:pt>
                <c:pt idx="402">
                  <c:v>2.5000000000000001E-2</c:v>
                </c:pt>
                <c:pt idx="403">
                  <c:v>2.4E-2</c:v>
                </c:pt>
                <c:pt idx="404">
                  <c:v>2.5999999999999999E-2</c:v>
                </c:pt>
                <c:pt idx="405">
                  <c:v>1.7000000000000001E-2</c:v>
                </c:pt>
                <c:pt idx="406">
                  <c:v>2.1000000000000001E-2</c:v>
                </c:pt>
                <c:pt idx="407">
                  <c:v>2.1999999999999999E-2</c:v>
                </c:pt>
                <c:pt idx="408">
                  <c:v>2.1000000000000001E-2</c:v>
                </c:pt>
                <c:pt idx="409">
                  <c:v>5.5E-2</c:v>
                </c:pt>
                <c:pt idx="410">
                  <c:v>5.1999999999999998E-2</c:v>
                </c:pt>
                <c:pt idx="411">
                  <c:v>4.1000000000000002E-2</c:v>
                </c:pt>
                <c:pt idx="412">
                  <c:v>2.3E-2</c:v>
                </c:pt>
                <c:pt idx="413">
                  <c:v>2.3E-2</c:v>
                </c:pt>
                <c:pt idx="414">
                  <c:v>2.4E-2</c:v>
                </c:pt>
                <c:pt idx="415">
                  <c:v>3.5000000000000003E-2</c:v>
                </c:pt>
                <c:pt idx="416">
                  <c:v>1.2999999999999999E-2</c:v>
                </c:pt>
                <c:pt idx="417">
                  <c:v>1.4999999999999999E-2</c:v>
                </c:pt>
                <c:pt idx="418">
                  <c:v>0.03</c:v>
                </c:pt>
                <c:pt idx="419">
                  <c:v>0.02</c:v>
                </c:pt>
                <c:pt idx="420">
                  <c:v>2.5999999999999999E-2</c:v>
                </c:pt>
                <c:pt idx="421">
                  <c:v>2.8000000000000001E-2</c:v>
                </c:pt>
                <c:pt idx="422">
                  <c:v>2.8000000000000001E-2</c:v>
                </c:pt>
                <c:pt idx="423">
                  <c:v>3.1E-2</c:v>
                </c:pt>
                <c:pt idx="424">
                  <c:v>3.5000000000000003E-2</c:v>
                </c:pt>
                <c:pt idx="425">
                  <c:v>4.2000000000000003E-2</c:v>
                </c:pt>
                <c:pt idx="426">
                  <c:v>3.5999999999999997E-2</c:v>
                </c:pt>
                <c:pt idx="427">
                  <c:v>3.3000000000000002E-2</c:v>
                </c:pt>
                <c:pt idx="428">
                  <c:v>0.03</c:v>
                </c:pt>
                <c:pt idx="429">
                  <c:v>2.8000000000000001E-2</c:v>
                </c:pt>
                <c:pt idx="430">
                  <c:v>2.7E-2</c:v>
                </c:pt>
                <c:pt idx="431">
                  <c:v>2.8000000000000001E-2</c:v>
                </c:pt>
                <c:pt idx="432">
                  <c:v>2.9000000000000001E-2</c:v>
                </c:pt>
                <c:pt idx="433">
                  <c:v>2.7E-2</c:v>
                </c:pt>
                <c:pt idx="434">
                  <c:v>1.7999999999999999E-2</c:v>
                </c:pt>
                <c:pt idx="435">
                  <c:v>0.02</c:v>
                </c:pt>
                <c:pt idx="436">
                  <c:v>2.5000000000000001E-2</c:v>
                </c:pt>
                <c:pt idx="437">
                  <c:v>2.4E-2</c:v>
                </c:pt>
                <c:pt idx="438">
                  <c:v>2.3E-2</c:v>
                </c:pt>
                <c:pt idx="439">
                  <c:v>2.4E-2</c:v>
                </c:pt>
                <c:pt idx="440">
                  <c:v>8.9999999999999993E-3</c:v>
                </c:pt>
                <c:pt idx="441">
                  <c:v>1.4999999999999999E-2</c:v>
                </c:pt>
                <c:pt idx="442">
                  <c:v>3.4000000000000002E-2</c:v>
                </c:pt>
                <c:pt idx="443">
                  <c:v>1.4999999999999999E-2</c:v>
                </c:pt>
                <c:pt idx="444">
                  <c:v>1.7999999999999999E-2</c:v>
                </c:pt>
                <c:pt idx="445">
                  <c:v>2.5000000000000001E-2</c:v>
                </c:pt>
                <c:pt idx="446">
                  <c:v>3.4000000000000002E-2</c:v>
                </c:pt>
                <c:pt idx="447">
                  <c:v>2.1000000000000001E-2</c:v>
                </c:pt>
                <c:pt idx="448">
                  <c:v>3.3000000000000002E-2</c:v>
                </c:pt>
                <c:pt idx="449">
                  <c:v>4.2999999999999997E-2</c:v>
                </c:pt>
                <c:pt idx="450">
                  <c:v>3.5999999999999997E-2</c:v>
                </c:pt>
                <c:pt idx="451">
                  <c:v>2.9000000000000001E-2</c:v>
                </c:pt>
                <c:pt idx="452">
                  <c:v>2.5999999999999999E-2</c:v>
                </c:pt>
                <c:pt idx="453">
                  <c:v>2.4E-2</c:v>
                </c:pt>
                <c:pt idx="454">
                  <c:v>1.9E-2</c:v>
                </c:pt>
                <c:pt idx="455">
                  <c:v>2.5000000000000001E-2</c:v>
                </c:pt>
                <c:pt idx="456">
                  <c:v>3.5000000000000003E-2</c:v>
                </c:pt>
                <c:pt idx="457">
                  <c:v>2.3E-2</c:v>
                </c:pt>
                <c:pt idx="458">
                  <c:v>2.4E-2</c:v>
                </c:pt>
                <c:pt idx="459">
                  <c:v>1.7999999999999999E-2</c:v>
                </c:pt>
                <c:pt idx="460">
                  <c:v>1.9E-2</c:v>
                </c:pt>
                <c:pt idx="461">
                  <c:v>1.2E-2</c:v>
                </c:pt>
                <c:pt idx="462">
                  <c:v>1.6E-2</c:v>
                </c:pt>
                <c:pt idx="463">
                  <c:v>1.7999999999999999E-2</c:v>
                </c:pt>
                <c:pt idx="464">
                  <c:v>2.1999999999999999E-2</c:v>
                </c:pt>
                <c:pt idx="465">
                  <c:v>2.1000000000000001E-2</c:v>
                </c:pt>
                <c:pt idx="466">
                  <c:v>2.3E-2</c:v>
                </c:pt>
                <c:pt idx="467">
                  <c:v>2.7E-2</c:v>
                </c:pt>
                <c:pt idx="468">
                  <c:v>1.2999999999999999E-2</c:v>
                </c:pt>
                <c:pt idx="469">
                  <c:v>1.4E-2</c:v>
                </c:pt>
                <c:pt idx="470">
                  <c:v>1.6E-2</c:v>
                </c:pt>
                <c:pt idx="471">
                  <c:v>0.02</c:v>
                </c:pt>
                <c:pt idx="472">
                  <c:v>1.7999999999999999E-2</c:v>
                </c:pt>
                <c:pt idx="473">
                  <c:v>1.2E-2</c:v>
                </c:pt>
                <c:pt idx="474">
                  <c:v>3.2000000000000001E-2</c:v>
                </c:pt>
                <c:pt idx="475">
                  <c:v>0.02</c:v>
                </c:pt>
                <c:pt idx="476">
                  <c:v>2.4E-2</c:v>
                </c:pt>
                <c:pt idx="477">
                  <c:v>2.1999999999999999E-2</c:v>
                </c:pt>
                <c:pt idx="478">
                  <c:v>2.1000000000000001E-2</c:v>
                </c:pt>
                <c:pt idx="479">
                  <c:v>2.1000000000000001E-2</c:v>
                </c:pt>
                <c:pt idx="480">
                  <c:v>2.1000000000000001E-2</c:v>
                </c:pt>
                <c:pt idx="481">
                  <c:v>2.1000000000000001E-2</c:v>
                </c:pt>
                <c:pt idx="482">
                  <c:v>1.7000000000000001E-2</c:v>
                </c:pt>
                <c:pt idx="483">
                  <c:v>2.7E-2</c:v>
                </c:pt>
                <c:pt idx="484">
                  <c:v>1.9E-2</c:v>
                </c:pt>
                <c:pt idx="485">
                  <c:v>0.02</c:v>
                </c:pt>
                <c:pt idx="486">
                  <c:v>0.02</c:v>
                </c:pt>
                <c:pt idx="487">
                  <c:v>0.02</c:v>
                </c:pt>
                <c:pt idx="488">
                  <c:v>0.02</c:v>
                </c:pt>
                <c:pt idx="489">
                  <c:v>1.2E-2</c:v>
                </c:pt>
                <c:pt idx="490">
                  <c:v>1.7999999999999999E-2</c:v>
                </c:pt>
                <c:pt idx="491">
                  <c:v>2.5000000000000001E-2</c:v>
                </c:pt>
                <c:pt idx="492">
                  <c:v>3.1E-2</c:v>
                </c:pt>
                <c:pt idx="493">
                  <c:v>3.1E-2</c:v>
                </c:pt>
                <c:pt idx="494">
                  <c:v>1.9E-2</c:v>
                </c:pt>
                <c:pt idx="495">
                  <c:v>1.7999999999999999E-2</c:v>
                </c:pt>
                <c:pt idx="496">
                  <c:v>2.4E-2</c:v>
                </c:pt>
                <c:pt idx="497">
                  <c:v>2.1999999999999999E-2</c:v>
                </c:pt>
                <c:pt idx="498">
                  <c:v>2.5000000000000001E-2</c:v>
                </c:pt>
                <c:pt idx="499">
                  <c:v>1.4999999999999999E-2</c:v>
                </c:pt>
                <c:pt idx="500">
                  <c:v>1.7000000000000001E-2</c:v>
                </c:pt>
                <c:pt idx="501">
                  <c:v>2.5000000000000001E-2</c:v>
                </c:pt>
                <c:pt idx="502">
                  <c:v>2.7E-2</c:v>
                </c:pt>
                <c:pt idx="503">
                  <c:v>2.4E-2</c:v>
                </c:pt>
                <c:pt idx="504">
                  <c:v>2.3E-2</c:v>
                </c:pt>
                <c:pt idx="505">
                  <c:v>2.3E-2</c:v>
                </c:pt>
                <c:pt idx="506">
                  <c:v>2.1000000000000001E-2</c:v>
                </c:pt>
                <c:pt idx="507">
                  <c:v>2.5000000000000001E-2</c:v>
                </c:pt>
                <c:pt idx="508">
                  <c:v>2.3E-2</c:v>
                </c:pt>
                <c:pt idx="509">
                  <c:v>2.3E-2</c:v>
                </c:pt>
                <c:pt idx="510">
                  <c:v>1.2E-2</c:v>
                </c:pt>
                <c:pt idx="511">
                  <c:v>1.4999999999999999E-2</c:v>
                </c:pt>
                <c:pt idx="512">
                  <c:v>1.7999999999999999E-2</c:v>
                </c:pt>
                <c:pt idx="513">
                  <c:v>2.1000000000000001E-2</c:v>
                </c:pt>
                <c:pt idx="514">
                  <c:v>2.1999999999999999E-2</c:v>
                </c:pt>
                <c:pt idx="515">
                  <c:v>2.4E-2</c:v>
                </c:pt>
                <c:pt idx="516">
                  <c:v>2.1999999999999999E-2</c:v>
                </c:pt>
                <c:pt idx="517">
                  <c:v>1.4999999999999999E-2</c:v>
                </c:pt>
                <c:pt idx="518">
                  <c:v>0.02</c:v>
                </c:pt>
                <c:pt idx="519">
                  <c:v>2.1000000000000001E-2</c:v>
                </c:pt>
                <c:pt idx="520">
                  <c:v>2.1000000000000001E-2</c:v>
                </c:pt>
                <c:pt idx="521">
                  <c:v>2.5000000000000001E-2</c:v>
                </c:pt>
                <c:pt idx="522">
                  <c:v>1.4999999999999999E-2</c:v>
                </c:pt>
                <c:pt idx="523">
                  <c:v>1.6E-2</c:v>
                </c:pt>
                <c:pt idx="524">
                  <c:v>1.4999999999999999E-2</c:v>
                </c:pt>
                <c:pt idx="525">
                  <c:v>1.7000000000000001E-2</c:v>
                </c:pt>
                <c:pt idx="526">
                  <c:v>1.7999999999999999E-2</c:v>
                </c:pt>
                <c:pt idx="527">
                  <c:v>1.7999999999999999E-2</c:v>
                </c:pt>
                <c:pt idx="528">
                  <c:v>1.7999999999999999E-2</c:v>
                </c:pt>
                <c:pt idx="529">
                  <c:v>2.1000000000000001E-2</c:v>
                </c:pt>
                <c:pt idx="530">
                  <c:v>2.5000000000000001E-2</c:v>
                </c:pt>
                <c:pt idx="531">
                  <c:v>0.02</c:v>
                </c:pt>
                <c:pt idx="532">
                  <c:v>2.5000000000000001E-2</c:v>
                </c:pt>
                <c:pt idx="533">
                  <c:v>2.9000000000000001E-2</c:v>
                </c:pt>
                <c:pt idx="534">
                  <c:v>2.5999999999999999E-2</c:v>
                </c:pt>
                <c:pt idx="535">
                  <c:v>2.5000000000000001E-2</c:v>
                </c:pt>
                <c:pt idx="536">
                  <c:v>2.4E-2</c:v>
                </c:pt>
                <c:pt idx="537">
                  <c:v>2.5000000000000001E-2</c:v>
                </c:pt>
                <c:pt idx="538">
                  <c:v>1.9E-2</c:v>
                </c:pt>
                <c:pt idx="539">
                  <c:v>2.1000000000000001E-2</c:v>
                </c:pt>
                <c:pt idx="540">
                  <c:v>2.8000000000000001E-2</c:v>
                </c:pt>
                <c:pt idx="541">
                  <c:v>1.7999999999999999E-2</c:v>
                </c:pt>
                <c:pt idx="542">
                  <c:v>1.9E-2</c:v>
                </c:pt>
                <c:pt idx="543">
                  <c:v>1.7999999999999999E-2</c:v>
                </c:pt>
                <c:pt idx="544">
                  <c:v>1.7999999999999999E-2</c:v>
                </c:pt>
                <c:pt idx="545">
                  <c:v>1.4999999999999999E-2</c:v>
                </c:pt>
                <c:pt idx="546">
                  <c:v>1.7000000000000001E-2</c:v>
                </c:pt>
                <c:pt idx="547">
                  <c:v>1.7999999999999999E-2</c:v>
                </c:pt>
                <c:pt idx="548">
                  <c:v>0.02</c:v>
                </c:pt>
                <c:pt idx="549">
                  <c:v>1.4999999999999999E-2</c:v>
                </c:pt>
                <c:pt idx="550">
                  <c:v>1.4999999999999999E-2</c:v>
                </c:pt>
                <c:pt idx="551">
                  <c:v>2.9000000000000001E-2</c:v>
                </c:pt>
                <c:pt idx="552">
                  <c:v>0.02</c:v>
                </c:pt>
                <c:pt idx="553">
                  <c:v>0.02</c:v>
                </c:pt>
                <c:pt idx="554">
                  <c:v>0.02</c:v>
                </c:pt>
                <c:pt idx="555">
                  <c:v>1.9E-2</c:v>
                </c:pt>
                <c:pt idx="556">
                  <c:v>2.5000000000000001E-2</c:v>
                </c:pt>
                <c:pt idx="557">
                  <c:v>1.9E-2</c:v>
                </c:pt>
                <c:pt idx="558">
                  <c:v>0.02</c:v>
                </c:pt>
                <c:pt idx="559">
                  <c:v>1.6E-2</c:v>
                </c:pt>
                <c:pt idx="560">
                  <c:v>2.3E-2</c:v>
                </c:pt>
                <c:pt idx="561">
                  <c:v>2.5000000000000001E-2</c:v>
                </c:pt>
                <c:pt idx="562">
                  <c:v>2.5999999999999999E-2</c:v>
                </c:pt>
                <c:pt idx="563">
                  <c:v>2.7E-2</c:v>
                </c:pt>
                <c:pt idx="564">
                  <c:v>2.9000000000000001E-2</c:v>
                </c:pt>
                <c:pt idx="565">
                  <c:v>3.5000000000000003E-2</c:v>
                </c:pt>
                <c:pt idx="566">
                  <c:v>1.4999999999999999E-2</c:v>
                </c:pt>
                <c:pt idx="567">
                  <c:v>1.4999999999999999E-2</c:v>
                </c:pt>
                <c:pt idx="568">
                  <c:v>3.9E-2</c:v>
                </c:pt>
                <c:pt idx="569">
                  <c:v>3.1E-2</c:v>
                </c:pt>
                <c:pt idx="570">
                  <c:v>0.03</c:v>
                </c:pt>
                <c:pt idx="571">
                  <c:v>2.9000000000000001E-2</c:v>
                </c:pt>
                <c:pt idx="572">
                  <c:v>2.9000000000000001E-2</c:v>
                </c:pt>
                <c:pt idx="573">
                  <c:v>2.1000000000000001E-2</c:v>
                </c:pt>
                <c:pt idx="574">
                  <c:v>2.8000000000000001E-2</c:v>
                </c:pt>
                <c:pt idx="575">
                  <c:v>3.5000000000000003E-2</c:v>
                </c:pt>
                <c:pt idx="576">
                  <c:v>0.02</c:v>
                </c:pt>
                <c:pt idx="577">
                  <c:v>2.1000000000000001E-2</c:v>
                </c:pt>
                <c:pt idx="578">
                  <c:v>3.2000000000000001E-2</c:v>
                </c:pt>
                <c:pt idx="579">
                  <c:v>3.1E-2</c:v>
                </c:pt>
                <c:pt idx="580">
                  <c:v>0.02</c:v>
                </c:pt>
                <c:pt idx="581">
                  <c:v>2.4E-2</c:v>
                </c:pt>
                <c:pt idx="582">
                  <c:v>2.4E-2</c:v>
                </c:pt>
                <c:pt idx="583">
                  <c:v>2.4E-2</c:v>
                </c:pt>
                <c:pt idx="584">
                  <c:v>2.8000000000000001E-2</c:v>
                </c:pt>
                <c:pt idx="585">
                  <c:v>2.1000000000000001E-2</c:v>
                </c:pt>
                <c:pt idx="586">
                  <c:v>3.2000000000000001E-2</c:v>
                </c:pt>
                <c:pt idx="587">
                  <c:v>2.1999999999999999E-2</c:v>
                </c:pt>
                <c:pt idx="588">
                  <c:v>2.4E-2</c:v>
                </c:pt>
                <c:pt idx="589">
                  <c:v>2.7E-2</c:v>
                </c:pt>
                <c:pt idx="590">
                  <c:v>2.7E-2</c:v>
                </c:pt>
                <c:pt idx="591">
                  <c:v>3.2000000000000001E-2</c:v>
                </c:pt>
                <c:pt idx="592">
                  <c:v>2.8000000000000001E-2</c:v>
                </c:pt>
                <c:pt idx="593">
                  <c:v>3.1E-2</c:v>
                </c:pt>
                <c:pt idx="594">
                  <c:v>3.1E-2</c:v>
                </c:pt>
                <c:pt idx="595">
                  <c:v>0.03</c:v>
                </c:pt>
                <c:pt idx="596">
                  <c:v>3.3000000000000002E-2</c:v>
                </c:pt>
                <c:pt idx="597">
                  <c:v>2.7E-2</c:v>
                </c:pt>
                <c:pt idx="598">
                  <c:v>0.03</c:v>
                </c:pt>
                <c:pt idx="599">
                  <c:v>3.3000000000000002E-2</c:v>
                </c:pt>
                <c:pt idx="600">
                  <c:v>0.04</c:v>
                </c:pt>
                <c:pt idx="601">
                  <c:v>2.8000000000000001E-2</c:v>
                </c:pt>
                <c:pt idx="602">
                  <c:v>2.3E-2</c:v>
                </c:pt>
                <c:pt idx="603">
                  <c:v>2.4E-2</c:v>
                </c:pt>
                <c:pt idx="604">
                  <c:v>2.3E-2</c:v>
                </c:pt>
                <c:pt idx="605">
                  <c:v>2.3E-2</c:v>
                </c:pt>
                <c:pt idx="606">
                  <c:v>2.5000000000000001E-2</c:v>
                </c:pt>
                <c:pt idx="607">
                  <c:v>3.3000000000000002E-2</c:v>
                </c:pt>
                <c:pt idx="608">
                  <c:v>1.7999999999999999E-2</c:v>
                </c:pt>
                <c:pt idx="609">
                  <c:v>2.9000000000000001E-2</c:v>
                </c:pt>
                <c:pt idx="610">
                  <c:v>3.1E-2</c:v>
                </c:pt>
                <c:pt idx="611">
                  <c:v>0.03</c:v>
                </c:pt>
                <c:pt idx="612">
                  <c:v>3.1E-2</c:v>
                </c:pt>
                <c:pt idx="613">
                  <c:v>3.5999999999999997E-2</c:v>
                </c:pt>
                <c:pt idx="614">
                  <c:v>2.1999999999999999E-2</c:v>
                </c:pt>
                <c:pt idx="615">
                  <c:v>2.3E-2</c:v>
                </c:pt>
                <c:pt idx="616">
                  <c:v>1.9E-2</c:v>
                </c:pt>
                <c:pt idx="617">
                  <c:v>2.1999999999999999E-2</c:v>
                </c:pt>
                <c:pt idx="618">
                  <c:v>2.1000000000000001E-2</c:v>
                </c:pt>
                <c:pt idx="619">
                  <c:v>2.1999999999999999E-2</c:v>
                </c:pt>
                <c:pt idx="620">
                  <c:v>2.8000000000000001E-2</c:v>
                </c:pt>
                <c:pt idx="621">
                  <c:v>1.4E-2</c:v>
                </c:pt>
                <c:pt idx="622">
                  <c:v>2.1000000000000001E-2</c:v>
                </c:pt>
                <c:pt idx="623">
                  <c:v>2.1999999999999999E-2</c:v>
                </c:pt>
                <c:pt idx="624">
                  <c:v>2.1000000000000001E-2</c:v>
                </c:pt>
                <c:pt idx="625">
                  <c:v>2.1000000000000001E-2</c:v>
                </c:pt>
                <c:pt idx="626">
                  <c:v>2.5999999999999999E-2</c:v>
                </c:pt>
                <c:pt idx="627">
                  <c:v>2.9000000000000001E-2</c:v>
                </c:pt>
                <c:pt idx="628">
                  <c:v>3.3000000000000002E-2</c:v>
                </c:pt>
                <c:pt idx="629">
                  <c:v>2.7E-2</c:v>
                </c:pt>
                <c:pt idx="630">
                  <c:v>3.1E-2</c:v>
                </c:pt>
                <c:pt idx="631">
                  <c:v>2.3E-2</c:v>
                </c:pt>
                <c:pt idx="632">
                  <c:v>2.5000000000000001E-2</c:v>
                </c:pt>
                <c:pt idx="633">
                  <c:v>2.4E-2</c:v>
                </c:pt>
                <c:pt idx="634">
                  <c:v>2.9000000000000001E-2</c:v>
                </c:pt>
                <c:pt idx="635">
                  <c:v>3.4000000000000002E-2</c:v>
                </c:pt>
                <c:pt idx="636">
                  <c:v>3.5999999999999997E-2</c:v>
                </c:pt>
                <c:pt idx="637">
                  <c:v>2.9000000000000001E-2</c:v>
                </c:pt>
                <c:pt idx="638">
                  <c:v>2.8000000000000001E-2</c:v>
                </c:pt>
                <c:pt idx="639">
                  <c:v>1.7000000000000001E-2</c:v>
                </c:pt>
                <c:pt idx="640">
                  <c:v>2.3E-2</c:v>
                </c:pt>
                <c:pt idx="641">
                  <c:v>3.6999999999999998E-2</c:v>
                </c:pt>
                <c:pt idx="642">
                  <c:v>1.4E-2</c:v>
                </c:pt>
                <c:pt idx="643">
                  <c:v>2.3E-2</c:v>
                </c:pt>
                <c:pt idx="644">
                  <c:v>2.5999999999999999E-2</c:v>
                </c:pt>
                <c:pt idx="645">
                  <c:v>4.2999999999999997E-2</c:v>
                </c:pt>
                <c:pt idx="646">
                  <c:v>2.5999999999999999E-2</c:v>
                </c:pt>
                <c:pt idx="647">
                  <c:v>4.2000000000000003E-2</c:v>
                </c:pt>
                <c:pt idx="648">
                  <c:v>2.5999999999999999E-2</c:v>
                </c:pt>
                <c:pt idx="649">
                  <c:v>2.3E-2</c:v>
                </c:pt>
                <c:pt idx="650">
                  <c:v>2.1000000000000001E-2</c:v>
                </c:pt>
                <c:pt idx="651">
                  <c:v>3.7999999999999999E-2</c:v>
                </c:pt>
                <c:pt idx="652">
                  <c:v>2.5999999999999999E-2</c:v>
                </c:pt>
                <c:pt idx="653">
                  <c:v>1.4E-2</c:v>
                </c:pt>
                <c:pt idx="654">
                  <c:v>4.5999999999999999E-2</c:v>
                </c:pt>
                <c:pt idx="655">
                  <c:v>3.9E-2</c:v>
                </c:pt>
                <c:pt idx="656">
                  <c:v>2.4E-2</c:v>
                </c:pt>
                <c:pt idx="657">
                  <c:v>2.7E-2</c:v>
                </c:pt>
                <c:pt idx="658">
                  <c:v>2.4E-2</c:v>
                </c:pt>
                <c:pt idx="659">
                  <c:v>2.5000000000000001E-2</c:v>
                </c:pt>
                <c:pt idx="660">
                  <c:v>4.2000000000000003E-2</c:v>
                </c:pt>
                <c:pt idx="661">
                  <c:v>1.4E-2</c:v>
                </c:pt>
                <c:pt idx="662">
                  <c:v>2.5000000000000001E-2</c:v>
                </c:pt>
                <c:pt idx="663">
                  <c:v>1.9E-2</c:v>
                </c:pt>
                <c:pt idx="664">
                  <c:v>2.1000000000000001E-2</c:v>
                </c:pt>
                <c:pt idx="665">
                  <c:v>2.4E-2</c:v>
                </c:pt>
                <c:pt idx="666">
                  <c:v>2.5000000000000001E-2</c:v>
                </c:pt>
                <c:pt idx="667">
                  <c:v>0.02</c:v>
                </c:pt>
                <c:pt idx="668">
                  <c:v>2.3E-2</c:v>
                </c:pt>
                <c:pt idx="669">
                  <c:v>2.5000000000000001E-2</c:v>
                </c:pt>
                <c:pt idx="670">
                  <c:v>2.5000000000000001E-2</c:v>
                </c:pt>
                <c:pt idx="671">
                  <c:v>4.8000000000000001E-2</c:v>
                </c:pt>
                <c:pt idx="672">
                  <c:v>0.02</c:v>
                </c:pt>
                <c:pt idx="673">
                  <c:v>2.3E-2</c:v>
                </c:pt>
                <c:pt idx="674">
                  <c:v>2.4E-2</c:v>
                </c:pt>
                <c:pt idx="675">
                  <c:v>2.3E-2</c:v>
                </c:pt>
                <c:pt idx="676">
                  <c:v>3.1E-2</c:v>
                </c:pt>
                <c:pt idx="677">
                  <c:v>2.5000000000000001E-2</c:v>
                </c:pt>
                <c:pt idx="678">
                  <c:v>2.5000000000000001E-2</c:v>
                </c:pt>
                <c:pt idx="679">
                  <c:v>3.2000000000000001E-2</c:v>
                </c:pt>
                <c:pt idx="680">
                  <c:v>2.9000000000000001E-2</c:v>
                </c:pt>
                <c:pt idx="681">
                  <c:v>1.4999999999999999E-2</c:v>
                </c:pt>
                <c:pt idx="682">
                  <c:v>1.7999999999999999E-2</c:v>
                </c:pt>
                <c:pt idx="683">
                  <c:v>1.6E-2</c:v>
                </c:pt>
                <c:pt idx="684">
                  <c:v>1.7999999999999999E-2</c:v>
                </c:pt>
                <c:pt idx="685">
                  <c:v>2.9000000000000001E-2</c:v>
                </c:pt>
                <c:pt idx="686">
                  <c:v>3.5999999999999997E-2</c:v>
                </c:pt>
                <c:pt idx="687">
                  <c:v>3.7999999999999999E-2</c:v>
                </c:pt>
                <c:pt idx="688">
                  <c:v>2.5000000000000001E-2</c:v>
                </c:pt>
                <c:pt idx="689">
                  <c:v>1.7999999999999999E-2</c:v>
                </c:pt>
                <c:pt idx="690">
                  <c:v>0.04</c:v>
                </c:pt>
                <c:pt idx="691">
                  <c:v>1.4999999999999999E-2</c:v>
                </c:pt>
                <c:pt idx="692">
                  <c:v>3.2000000000000001E-2</c:v>
                </c:pt>
                <c:pt idx="693">
                  <c:v>1.4E-2</c:v>
                </c:pt>
                <c:pt idx="694">
                  <c:v>2.1999999999999999E-2</c:v>
                </c:pt>
                <c:pt idx="695">
                  <c:v>1.4E-2</c:v>
                </c:pt>
                <c:pt idx="696">
                  <c:v>2.5000000000000001E-2</c:v>
                </c:pt>
                <c:pt idx="697">
                  <c:v>1.2999999999999999E-2</c:v>
                </c:pt>
                <c:pt idx="698">
                  <c:v>1.4E-2</c:v>
                </c:pt>
                <c:pt idx="699">
                  <c:v>3.2000000000000001E-2</c:v>
                </c:pt>
                <c:pt idx="700">
                  <c:v>2.5000000000000001E-2</c:v>
                </c:pt>
                <c:pt idx="701">
                  <c:v>2.1000000000000001E-2</c:v>
                </c:pt>
                <c:pt idx="702">
                  <c:v>0.02</c:v>
                </c:pt>
                <c:pt idx="703">
                  <c:v>4.2999999999999997E-2</c:v>
                </c:pt>
                <c:pt idx="704">
                  <c:v>2.1999999999999999E-2</c:v>
                </c:pt>
                <c:pt idx="705">
                  <c:v>2.3E-2</c:v>
                </c:pt>
                <c:pt idx="706">
                  <c:v>3.7999999999999999E-2</c:v>
                </c:pt>
                <c:pt idx="707">
                  <c:v>2.1000000000000001E-2</c:v>
                </c:pt>
                <c:pt idx="708">
                  <c:v>2.1999999999999999E-2</c:v>
                </c:pt>
                <c:pt idx="709">
                  <c:v>2.5999999999999999E-2</c:v>
                </c:pt>
                <c:pt idx="710">
                  <c:v>2.1999999999999999E-2</c:v>
                </c:pt>
                <c:pt idx="711">
                  <c:v>2.3E-2</c:v>
                </c:pt>
                <c:pt idx="712">
                  <c:v>2.1999999999999999E-2</c:v>
                </c:pt>
                <c:pt idx="713">
                  <c:v>1.7999999999999999E-2</c:v>
                </c:pt>
                <c:pt idx="714">
                  <c:v>2.5000000000000001E-2</c:v>
                </c:pt>
                <c:pt idx="715">
                  <c:v>2.3E-2</c:v>
                </c:pt>
                <c:pt idx="716">
                  <c:v>1.7000000000000001E-2</c:v>
                </c:pt>
                <c:pt idx="717">
                  <c:v>1.7999999999999999E-2</c:v>
                </c:pt>
                <c:pt idx="718">
                  <c:v>2.7E-2</c:v>
                </c:pt>
                <c:pt idx="719">
                  <c:v>2.1999999999999999E-2</c:v>
                </c:pt>
                <c:pt idx="720">
                  <c:v>2.5000000000000001E-2</c:v>
                </c:pt>
                <c:pt idx="721">
                  <c:v>2.1000000000000001E-2</c:v>
                </c:pt>
                <c:pt idx="722">
                  <c:v>1.4999999999999999E-2</c:v>
                </c:pt>
                <c:pt idx="723">
                  <c:v>0.01</c:v>
                </c:pt>
                <c:pt idx="724">
                  <c:v>0.01</c:v>
                </c:pt>
                <c:pt idx="725">
                  <c:v>0.02</c:v>
                </c:pt>
                <c:pt idx="726">
                  <c:v>0.01</c:v>
                </c:pt>
                <c:pt idx="727">
                  <c:v>1.2E-2</c:v>
                </c:pt>
                <c:pt idx="728">
                  <c:v>6.0000000000000001E-3</c:v>
                </c:pt>
                <c:pt idx="729">
                  <c:v>1.4999999999999999E-2</c:v>
                </c:pt>
                <c:pt idx="730">
                  <c:v>1.7999999999999999E-2</c:v>
                </c:pt>
                <c:pt idx="731">
                  <c:v>1.2E-2</c:v>
                </c:pt>
                <c:pt idx="732">
                  <c:v>1.0999999999999999E-2</c:v>
                </c:pt>
                <c:pt idx="733">
                  <c:v>3.4000000000000002E-2</c:v>
                </c:pt>
                <c:pt idx="734">
                  <c:v>1.2999999999999999E-2</c:v>
                </c:pt>
                <c:pt idx="735">
                  <c:v>1.7999999999999999E-2</c:v>
                </c:pt>
                <c:pt idx="736">
                  <c:v>1.7000000000000001E-2</c:v>
                </c:pt>
                <c:pt idx="737">
                  <c:v>1.0999999999999999E-2</c:v>
                </c:pt>
                <c:pt idx="738">
                  <c:v>1.4E-2</c:v>
                </c:pt>
                <c:pt idx="739">
                  <c:v>1.2999999999999999E-2</c:v>
                </c:pt>
                <c:pt idx="740">
                  <c:v>1.0999999999999999E-2</c:v>
                </c:pt>
                <c:pt idx="741">
                  <c:v>2.5000000000000001E-2</c:v>
                </c:pt>
                <c:pt idx="742">
                  <c:v>1.4999999999999999E-2</c:v>
                </c:pt>
                <c:pt idx="743">
                  <c:v>1.4999999999999999E-2</c:v>
                </c:pt>
                <c:pt idx="744">
                  <c:v>0.02</c:v>
                </c:pt>
                <c:pt idx="745">
                  <c:v>1.4999999999999999E-2</c:v>
                </c:pt>
                <c:pt idx="746">
                  <c:v>1.4999999999999999E-2</c:v>
                </c:pt>
                <c:pt idx="747">
                  <c:v>1.0999999999999999E-2</c:v>
                </c:pt>
                <c:pt idx="748">
                  <c:v>1.9E-2</c:v>
                </c:pt>
                <c:pt idx="749">
                  <c:v>0.02</c:v>
                </c:pt>
                <c:pt idx="750">
                  <c:v>0.02</c:v>
                </c:pt>
                <c:pt idx="751">
                  <c:v>0.02</c:v>
                </c:pt>
                <c:pt idx="752">
                  <c:v>1.9E-2</c:v>
                </c:pt>
                <c:pt idx="753">
                  <c:v>1.4E-2</c:v>
                </c:pt>
                <c:pt idx="754">
                  <c:v>1.6E-2</c:v>
                </c:pt>
                <c:pt idx="755">
                  <c:v>8.0000000000000002E-3</c:v>
                </c:pt>
                <c:pt idx="756">
                  <c:v>1.2E-2</c:v>
                </c:pt>
                <c:pt idx="757">
                  <c:v>1.0999999999999999E-2</c:v>
                </c:pt>
                <c:pt idx="758">
                  <c:v>8.0000000000000002E-3</c:v>
                </c:pt>
                <c:pt idx="759">
                  <c:v>2.1999999999999999E-2</c:v>
                </c:pt>
                <c:pt idx="760">
                  <c:v>1.0999999999999999E-2</c:v>
                </c:pt>
                <c:pt idx="761">
                  <c:v>1.4999999999999999E-2</c:v>
                </c:pt>
                <c:pt idx="762">
                  <c:v>2.1999999999999999E-2</c:v>
                </c:pt>
                <c:pt idx="763">
                  <c:v>2.1999999999999999E-2</c:v>
                </c:pt>
                <c:pt idx="764">
                  <c:v>2.1000000000000001E-2</c:v>
                </c:pt>
                <c:pt idx="765">
                  <c:v>2.1000000000000001E-2</c:v>
                </c:pt>
                <c:pt idx="766">
                  <c:v>1.2999999999999999E-2</c:v>
                </c:pt>
                <c:pt idx="767">
                  <c:v>2.1000000000000001E-2</c:v>
                </c:pt>
                <c:pt idx="768">
                  <c:v>2.1000000000000001E-2</c:v>
                </c:pt>
                <c:pt idx="769">
                  <c:v>1.4E-2</c:v>
                </c:pt>
                <c:pt idx="770">
                  <c:v>2.3E-2</c:v>
                </c:pt>
                <c:pt idx="771">
                  <c:v>1.7999999999999999E-2</c:v>
                </c:pt>
                <c:pt idx="772">
                  <c:v>1.6E-2</c:v>
                </c:pt>
                <c:pt idx="773">
                  <c:v>1.0999999999999999E-2</c:v>
                </c:pt>
                <c:pt idx="774">
                  <c:v>1.6E-2</c:v>
                </c:pt>
                <c:pt idx="775">
                  <c:v>1.0999999999999999E-2</c:v>
                </c:pt>
                <c:pt idx="776">
                  <c:v>1.0999999999999999E-2</c:v>
                </c:pt>
                <c:pt idx="777">
                  <c:v>1.9E-2</c:v>
                </c:pt>
                <c:pt idx="778">
                  <c:v>1.6E-2</c:v>
                </c:pt>
                <c:pt idx="779">
                  <c:v>0.02</c:v>
                </c:pt>
                <c:pt idx="780">
                  <c:v>1.6E-2</c:v>
                </c:pt>
                <c:pt idx="781">
                  <c:v>1.9E-2</c:v>
                </c:pt>
                <c:pt idx="782">
                  <c:v>1.6E-2</c:v>
                </c:pt>
                <c:pt idx="783">
                  <c:v>2.1000000000000001E-2</c:v>
                </c:pt>
                <c:pt idx="784">
                  <c:v>1.6E-2</c:v>
                </c:pt>
                <c:pt idx="785">
                  <c:v>0.02</c:v>
                </c:pt>
                <c:pt idx="786">
                  <c:v>1.2999999999999999E-2</c:v>
                </c:pt>
                <c:pt idx="787">
                  <c:v>2.5999999999999999E-2</c:v>
                </c:pt>
                <c:pt idx="788">
                  <c:v>1.4999999999999999E-2</c:v>
                </c:pt>
                <c:pt idx="789">
                  <c:v>2.5999999999999999E-2</c:v>
                </c:pt>
                <c:pt idx="790">
                  <c:v>3.2000000000000001E-2</c:v>
                </c:pt>
                <c:pt idx="791">
                  <c:v>1.7999999999999999E-2</c:v>
                </c:pt>
                <c:pt idx="792">
                  <c:v>2.9000000000000001E-2</c:v>
                </c:pt>
                <c:pt idx="793">
                  <c:v>1.4999999999999999E-2</c:v>
                </c:pt>
                <c:pt idx="794">
                  <c:v>7.0000000000000001E-3</c:v>
                </c:pt>
                <c:pt idx="795">
                  <c:v>1.9E-2</c:v>
                </c:pt>
                <c:pt idx="796">
                  <c:v>0.02</c:v>
                </c:pt>
                <c:pt idx="797">
                  <c:v>2.1000000000000001E-2</c:v>
                </c:pt>
                <c:pt idx="798">
                  <c:v>1.4999999999999999E-2</c:v>
                </c:pt>
                <c:pt idx="799">
                  <c:v>1.4999999999999999E-2</c:v>
                </c:pt>
                <c:pt idx="800">
                  <c:v>2.1000000000000001E-2</c:v>
                </c:pt>
                <c:pt idx="801">
                  <c:v>1.0999999999999999E-2</c:v>
                </c:pt>
                <c:pt idx="802">
                  <c:v>8.0000000000000002E-3</c:v>
                </c:pt>
                <c:pt idx="803">
                  <c:v>2.4E-2</c:v>
                </c:pt>
                <c:pt idx="804">
                  <c:v>2.8000000000000001E-2</c:v>
                </c:pt>
                <c:pt idx="805">
                  <c:v>1.7999999999999999E-2</c:v>
                </c:pt>
                <c:pt idx="806">
                  <c:v>1.7000000000000001E-2</c:v>
                </c:pt>
                <c:pt idx="807">
                  <c:v>0.03</c:v>
                </c:pt>
                <c:pt idx="808">
                  <c:v>8.0000000000000002E-3</c:v>
                </c:pt>
                <c:pt idx="809">
                  <c:v>8.9999999999999993E-3</c:v>
                </c:pt>
                <c:pt idx="810">
                  <c:v>1.0999999999999999E-2</c:v>
                </c:pt>
                <c:pt idx="811">
                  <c:v>2.3E-2</c:v>
                </c:pt>
                <c:pt idx="812">
                  <c:v>1.6E-2</c:v>
                </c:pt>
                <c:pt idx="813">
                  <c:v>1.4999999999999999E-2</c:v>
                </c:pt>
                <c:pt idx="814">
                  <c:v>0.04</c:v>
                </c:pt>
                <c:pt idx="815">
                  <c:v>1.2E-2</c:v>
                </c:pt>
                <c:pt idx="816">
                  <c:v>1.2999999999999999E-2</c:v>
                </c:pt>
                <c:pt idx="817">
                  <c:v>2.1000000000000001E-2</c:v>
                </c:pt>
                <c:pt idx="818">
                  <c:v>0.02</c:v>
                </c:pt>
                <c:pt idx="819">
                  <c:v>1.7000000000000001E-2</c:v>
                </c:pt>
                <c:pt idx="820">
                  <c:v>0.02</c:v>
                </c:pt>
                <c:pt idx="821">
                  <c:v>2.5000000000000001E-2</c:v>
                </c:pt>
                <c:pt idx="822">
                  <c:v>1.4E-2</c:v>
                </c:pt>
                <c:pt idx="823">
                  <c:v>1.4E-2</c:v>
                </c:pt>
                <c:pt idx="824">
                  <c:v>1.9E-2</c:v>
                </c:pt>
                <c:pt idx="825">
                  <c:v>1.7000000000000001E-2</c:v>
                </c:pt>
                <c:pt idx="826">
                  <c:v>1.9E-2</c:v>
                </c:pt>
                <c:pt idx="827">
                  <c:v>2.1000000000000001E-2</c:v>
                </c:pt>
                <c:pt idx="828">
                  <c:v>3.9E-2</c:v>
                </c:pt>
                <c:pt idx="829">
                  <c:v>1.9E-2</c:v>
                </c:pt>
                <c:pt idx="830">
                  <c:v>1.7999999999999999E-2</c:v>
                </c:pt>
                <c:pt idx="831">
                  <c:v>1.7000000000000001E-2</c:v>
                </c:pt>
                <c:pt idx="832">
                  <c:v>3.9E-2</c:v>
                </c:pt>
                <c:pt idx="833">
                  <c:v>2.8000000000000001E-2</c:v>
                </c:pt>
                <c:pt idx="834">
                  <c:v>2.5000000000000001E-2</c:v>
                </c:pt>
                <c:pt idx="835">
                  <c:v>2.9000000000000001E-2</c:v>
                </c:pt>
                <c:pt idx="836">
                  <c:v>0.01</c:v>
                </c:pt>
                <c:pt idx="837">
                  <c:v>0.01</c:v>
                </c:pt>
                <c:pt idx="838">
                  <c:v>1.2999999999999999E-2</c:v>
                </c:pt>
                <c:pt idx="839">
                  <c:v>8.0000000000000002E-3</c:v>
                </c:pt>
                <c:pt idx="840">
                  <c:v>1.0999999999999999E-2</c:v>
                </c:pt>
                <c:pt idx="841">
                  <c:v>0.01</c:v>
                </c:pt>
                <c:pt idx="842">
                  <c:v>3.5000000000000003E-2</c:v>
                </c:pt>
                <c:pt idx="843">
                  <c:v>0.02</c:v>
                </c:pt>
                <c:pt idx="844">
                  <c:v>1.0999999999999999E-2</c:v>
                </c:pt>
                <c:pt idx="845">
                  <c:v>2.4E-2</c:v>
                </c:pt>
                <c:pt idx="846">
                  <c:v>1.4E-2</c:v>
                </c:pt>
                <c:pt idx="847">
                  <c:v>1.4999999999999999E-2</c:v>
                </c:pt>
                <c:pt idx="848">
                  <c:v>1.4999999999999999E-2</c:v>
                </c:pt>
                <c:pt idx="849">
                  <c:v>3.5999999999999997E-2</c:v>
                </c:pt>
                <c:pt idx="850">
                  <c:v>1.4E-2</c:v>
                </c:pt>
                <c:pt idx="851">
                  <c:v>1.4999999999999999E-2</c:v>
                </c:pt>
                <c:pt idx="852">
                  <c:v>1.6E-2</c:v>
                </c:pt>
                <c:pt idx="853">
                  <c:v>1.4E-2</c:v>
                </c:pt>
                <c:pt idx="854">
                  <c:v>1.4E-2</c:v>
                </c:pt>
                <c:pt idx="855">
                  <c:v>1.7999999999999999E-2</c:v>
                </c:pt>
                <c:pt idx="856">
                  <c:v>2.3E-2</c:v>
                </c:pt>
                <c:pt idx="857">
                  <c:v>1.2999999999999999E-2</c:v>
                </c:pt>
                <c:pt idx="858">
                  <c:v>1.4E-2</c:v>
                </c:pt>
                <c:pt idx="859">
                  <c:v>2.3E-2</c:v>
                </c:pt>
                <c:pt idx="860">
                  <c:v>1.0999999999999999E-2</c:v>
                </c:pt>
                <c:pt idx="861">
                  <c:v>1.4E-2</c:v>
                </c:pt>
                <c:pt idx="862">
                  <c:v>1.4999999999999999E-2</c:v>
                </c:pt>
                <c:pt idx="863">
                  <c:v>4.1000000000000002E-2</c:v>
                </c:pt>
                <c:pt idx="864">
                  <c:v>8.9999999999999993E-3</c:v>
                </c:pt>
                <c:pt idx="865">
                  <c:v>1.2E-2</c:v>
                </c:pt>
                <c:pt idx="866">
                  <c:v>2.1999999999999999E-2</c:v>
                </c:pt>
                <c:pt idx="867">
                  <c:v>0.03</c:v>
                </c:pt>
                <c:pt idx="868">
                  <c:v>2.1999999999999999E-2</c:v>
                </c:pt>
                <c:pt idx="869">
                  <c:v>2.1999999999999999E-2</c:v>
                </c:pt>
                <c:pt idx="870">
                  <c:v>0.03</c:v>
                </c:pt>
                <c:pt idx="871">
                  <c:v>1.4999999999999999E-2</c:v>
                </c:pt>
                <c:pt idx="872">
                  <c:v>1.0999999999999999E-2</c:v>
                </c:pt>
                <c:pt idx="873">
                  <c:v>2.5999999999999999E-2</c:v>
                </c:pt>
                <c:pt idx="874">
                  <c:v>1.4999999999999999E-2</c:v>
                </c:pt>
                <c:pt idx="875">
                  <c:v>1.4999999999999999E-2</c:v>
                </c:pt>
                <c:pt idx="876">
                  <c:v>1.4999999999999999E-2</c:v>
                </c:pt>
                <c:pt idx="877">
                  <c:v>3.6999999999999998E-2</c:v>
                </c:pt>
                <c:pt idx="878">
                  <c:v>1.4999999999999999E-2</c:v>
                </c:pt>
                <c:pt idx="879">
                  <c:v>1.6E-2</c:v>
                </c:pt>
                <c:pt idx="880">
                  <c:v>1.6E-2</c:v>
                </c:pt>
                <c:pt idx="881">
                  <c:v>8.0000000000000002E-3</c:v>
                </c:pt>
                <c:pt idx="882">
                  <c:v>1.2999999999999999E-2</c:v>
                </c:pt>
                <c:pt idx="883">
                  <c:v>1.4E-2</c:v>
                </c:pt>
                <c:pt idx="884">
                  <c:v>2.3E-2</c:v>
                </c:pt>
                <c:pt idx="885">
                  <c:v>1.4999999999999999E-2</c:v>
                </c:pt>
                <c:pt idx="886">
                  <c:v>1.4E-2</c:v>
                </c:pt>
                <c:pt idx="887">
                  <c:v>2.7E-2</c:v>
                </c:pt>
                <c:pt idx="888">
                  <c:v>1.2E-2</c:v>
                </c:pt>
                <c:pt idx="889">
                  <c:v>3.4000000000000002E-2</c:v>
                </c:pt>
                <c:pt idx="890">
                  <c:v>2.9000000000000001E-2</c:v>
                </c:pt>
                <c:pt idx="891">
                  <c:v>4.1000000000000002E-2</c:v>
                </c:pt>
                <c:pt idx="892">
                  <c:v>8.9999999999999993E-3</c:v>
                </c:pt>
                <c:pt idx="893">
                  <c:v>0.01</c:v>
                </c:pt>
                <c:pt idx="894">
                  <c:v>1.2999999999999999E-2</c:v>
                </c:pt>
                <c:pt idx="895">
                  <c:v>7.0000000000000001E-3</c:v>
                </c:pt>
                <c:pt idx="896">
                  <c:v>1.4999999999999999E-2</c:v>
                </c:pt>
                <c:pt idx="897">
                  <c:v>1.2999999999999999E-2</c:v>
                </c:pt>
                <c:pt idx="898">
                  <c:v>3.1E-2</c:v>
                </c:pt>
                <c:pt idx="899">
                  <c:v>0.01</c:v>
                </c:pt>
                <c:pt idx="900">
                  <c:v>7.0000000000000001E-3</c:v>
                </c:pt>
                <c:pt idx="901">
                  <c:v>2.5000000000000001E-2</c:v>
                </c:pt>
                <c:pt idx="902">
                  <c:v>1.7999999999999999E-2</c:v>
                </c:pt>
                <c:pt idx="903">
                  <c:v>1.7999999999999999E-2</c:v>
                </c:pt>
                <c:pt idx="904">
                  <c:v>1.7000000000000001E-2</c:v>
                </c:pt>
                <c:pt idx="905">
                  <c:v>3.7999999999999999E-2</c:v>
                </c:pt>
                <c:pt idx="906">
                  <c:v>1.2E-2</c:v>
                </c:pt>
                <c:pt idx="907">
                  <c:v>1.2E-2</c:v>
                </c:pt>
                <c:pt idx="908">
                  <c:v>8.9999999999999993E-3</c:v>
                </c:pt>
                <c:pt idx="909">
                  <c:v>8.0000000000000002E-3</c:v>
                </c:pt>
                <c:pt idx="910">
                  <c:v>8.9999999999999993E-3</c:v>
                </c:pt>
                <c:pt idx="911">
                  <c:v>1.0999999999999999E-2</c:v>
                </c:pt>
                <c:pt idx="912">
                  <c:v>2.4E-2</c:v>
                </c:pt>
                <c:pt idx="913">
                  <c:v>1.0999999999999999E-2</c:v>
                </c:pt>
                <c:pt idx="914">
                  <c:v>0.01</c:v>
                </c:pt>
                <c:pt idx="915">
                  <c:v>2.1000000000000001E-2</c:v>
                </c:pt>
                <c:pt idx="916">
                  <c:v>1.0999999999999999E-2</c:v>
                </c:pt>
                <c:pt idx="917">
                  <c:v>0.03</c:v>
                </c:pt>
                <c:pt idx="918">
                  <c:v>2.4E-2</c:v>
                </c:pt>
                <c:pt idx="919">
                  <c:v>3.3000000000000002E-2</c:v>
                </c:pt>
                <c:pt idx="920">
                  <c:v>1.4E-2</c:v>
                </c:pt>
                <c:pt idx="921">
                  <c:v>8.9999999999999993E-3</c:v>
                </c:pt>
                <c:pt idx="922">
                  <c:v>0.01</c:v>
                </c:pt>
                <c:pt idx="923">
                  <c:v>8.0000000000000002E-3</c:v>
                </c:pt>
                <c:pt idx="924">
                  <c:v>8.9999999999999993E-3</c:v>
                </c:pt>
                <c:pt idx="925">
                  <c:v>8.9999999999999993E-3</c:v>
                </c:pt>
                <c:pt idx="926">
                  <c:v>0.01</c:v>
                </c:pt>
                <c:pt idx="927">
                  <c:v>1.0999999999999999E-2</c:v>
                </c:pt>
                <c:pt idx="928">
                  <c:v>2.3E-2</c:v>
                </c:pt>
                <c:pt idx="929">
                  <c:v>2.5000000000000001E-2</c:v>
                </c:pt>
                <c:pt idx="930">
                  <c:v>1.4999999999999999E-2</c:v>
                </c:pt>
                <c:pt idx="931">
                  <c:v>1.4999999999999999E-2</c:v>
                </c:pt>
                <c:pt idx="932">
                  <c:v>1.4999999999999999E-2</c:v>
                </c:pt>
                <c:pt idx="933">
                  <c:v>3.3000000000000002E-2</c:v>
                </c:pt>
                <c:pt idx="934">
                  <c:v>1.2E-2</c:v>
                </c:pt>
                <c:pt idx="935">
                  <c:v>1.2E-2</c:v>
                </c:pt>
                <c:pt idx="936">
                  <c:v>1.4E-2</c:v>
                </c:pt>
                <c:pt idx="937">
                  <c:v>8.9999999999999993E-3</c:v>
                </c:pt>
                <c:pt idx="938">
                  <c:v>1.0999999999999999E-2</c:v>
                </c:pt>
                <c:pt idx="939">
                  <c:v>1.2999999999999999E-2</c:v>
                </c:pt>
                <c:pt idx="940">
                  <c:v>3.3000000000000002E-2</c:v>
                </c:pt>
                <c:pt idx="941">
                  <c:v>1.4999999999999999E-2</c:v>
                </c:pt>
                <c:pt idx="942">
                  <c:v>1.9E-2</c:v>
                </c:pt>
                <c:pt idx="943">
                  <c:v>1.4E-2</c:v>
                </c:pt>
                <c:pt idx="944">
                  <c:v>8.0000000000000002E-3</c:v>
                </c:pt>
                <c:pt idx="945">
                  <c:v>8.9999999999999993E-3</c:v>
                </c:pt>
                <c:pt idx="946">
                  <c:v>8.9999999999999993E-3</c:v>
                </c:pt>
                <c:pt idx="947">
                  <c:v>3.5000000000000003E-2</c:v>
                </c:pt>
                <c:pt idx="948">
                  <c:v>0.01</c:v>
                </c:pt>
                <c:pt idx="949">
                  <c:v>6.0000000000000001E-3</c:v>
                </c:pt>
                <c:pt idx="950">
                  <c:v>2.1999999999999999E-2</c:v>
                </c:pt>
                <c:pt idx="951">
                  <c:v>2.5000000000000001E-2</c:v>
                </c:pt>
                <c:pt idx="952">
                  <c:v>2.3E-2</c:v>
                </c:pt>
                <c:pt idx="953">
                  <c:v>2.1000000000000001E-2</c:v>
                </c:pt>
                <c:pt idx="954">
                  <c:v>3.5999999999999997E-2</c:v>
                </c:pt>
                <c:pt idx="955">
                  <c:v>1.4E-2</c:v>
                </c:pt>
                <c:pt idx="956">
                  <c:v>1.6E-2</c:v>
                </c:pt>
                <c:pt idx="957">
                  <c:v>8.9999999999999993E-3</c:v>
                </c:pt>
                <c:pt idx="958">
                  <c:v>1.7000000000000001E-2</c:v>
                </c:pt>
                <c:pt idx="959">
                  <c:v>1.7000000000000001E-2</c:v>
                </c:pt>
                <c:pt idx="960">
                  <c:v>1.7000000000000001E-2</c:v>
                </c:pt>
                <c:pt idx="961">
                  <c:v>3.7999999999999999E-2</c:v>
                </c:pt>
                <c:pt idx="962">
                  <c:v>0.01</c:v>
                </c:pt>
                <c:pt idx="963">
                  <c:v>0.01</c:v>
                </c:pt>
                <c:pt idx="964">
                  <c:v>0.03</c:v>
                </c:pt>
                <c:pt idx="965">
                  <c:v>8.9999999999999993E-3</c:v>
                </c:pt>
                <c:pt idx="966">
                  <c:v>8.9999999999999993E-3</c:v>
                </c:pt>
                <c:pt idx="967">
                  <c:v>0.01</c:v>
                </c:pt>
                <c:pt idx="968">
                  <c:v>3.1E-2</c:v>
                </c:pt>
                <c:pt idx="969">
                  <c:v>2.3E-2</c:v>
                </c:pt>
                <c:pt idx="970">
                  <c:v>1.0999999999999999E-2</c:v>
                </c:pt>
                <c:pt idx="971">
                  <c:v>2.9000000000000001E-2</c:v>
                </c:pt>
                <c:pt idx="972">
                  <c:v>1.0999999999999999E-2</c:v>
                </c:pt>
                <c:pt idx="973">
                  <c:v>8.9999999999999993E-3</c:v>
                </c:pt>
                <c:pt idx="974">
                  <c:v>0.01</c:v>
                </c:pt>
                <c:pt idx="975">
                  <c:v>3.6999999999999998E-2</c:v>
                </c:pt>
                <c:pt idx="976">
                  <c:v>2.3E-2</c:v>
                </c:pt>
                <c:pt idx="977">
                  <c:v>2.1999999999999999E-2</c:v>
                </c:pt>
                <c:pt idx="978">
                  <c:v>1.7000000000000001E-2</c:v>
                </c:pt>
                <c:pt idx="979">
                  <c:v>8.0000000000000002E-3</c:v>
                </c:pt>
                <c:pt idx="980">
                  <c:v>1.2999999999999999E-2</c:v>
                </c:pt>
                <c:pt idx="981">
                  <c:v>1.4E-2</c:v>
                </c:pt>
                <c:pt idx="982">
                  <c:v>0.04</c:v>
                </c:pt>
                <c:pt idx="983">
                  <c:v>2.5000000000000001E-2</c:v>
                </c:pt>
                <c:pt idx="984">
                  <c:v>2.3E-2</c:v>
                </c:pt>
                <c:pt idx="985">
                  <c:v>1.7999999999999999E-2</c:v>
                </c:pt>
                <c:pt idx="986">
                  <c:v>1.0999999999999999E-2</c:v>
                </c:pt>
                <c:pt idx="987">
                  <c:v>1.7000000000000001E-2</c:v>
                </c:pt>
                <c:pt idx="988">
                  <c:v>1.6E-2</c:v>
                </c:pt>
                <c:pt idx="989">
                  <c:v>3.9E-2</c:v>
                </c:pt>
                <c:pt idx="990">
                  <c:v>1.6E-2</c:v>
                </c:pt>
                <c:pt idx="991">
                  <c:v>1.4E-2</c:v>
                </c:pt>
                <c:pt idx="992">
                  <c:v>1.6E-2</c:v>
                </c:pt>
                <c:pt idx="993">
                  <c:v>1.0999999999999999E-2</c:v>
                </c:pt>
                <c:pt idx="994">
                  <c:v>1.4999999999999999E-2</c:v>
                </c:pt>
                <c:pt idx="995">
                  <c:v>1.4999999999999999E-2</c:v>
                </c:pt>
                <c:pt idx="996">
                  <c:v>3.3000000000000002E-2</c:v>
                </c:pt>
                <c:pt idx="997">
                  <c:v>1.2E-2</c:v>
                </c:pt>
                <c:pt idx="998">
                  <c:v>1.0999999999999999E-2</c:v>
                </c:pt>
                <c:pt idx="999">
                  <c:v>1.7999999999999999E-2</c:v>
                </c:pt>
                <c:pt idx="1000">
                  <c:v>1.0999999999999999E-2</c:v>
                </c:pt>
                <c:pt idx="1001">
                  <c:v>8.0000000000000002E-3</c:v>
                </c:pt>
                <c:pt idx="1002">
                  <c:v>8.9999999999999993E-3</c:v>
                </c:pt>
                <c:pt idx="1003">
                  <c:v>3.1E-2</c:v>
                </c:pt>
                <c:pt idx="1004">
                  <c:v>1.4999999999999999E-2</c:v>
                </c:pt>
                <c:pt idx="1005">
                  <c:v>1.4999999999999999E-2</c:v>
                </c:pt>
                <c:pt idx="1006">
                  <c:v>8.9999999999999993E-3</c:v>
                </c:pt>
                <c:pt idx="1007">
                  <c:v>7.0000000000000001E-3</c:v>
                </c:pt>
                <c:pt idx="1008">
                  <c:v>1.9E-2</c:v>
                </c:pt>
                <c:pt idx="1009">
                  <c:v>1.7999999999999999E-2</c:v>
                </c:pt>
                <c:pt idx="1010">
                  <c:v>2.8000000000000001E-2</c:v>
                </c:pt>
                <c:pt idx="1011">
                  <c:v>8.0000000000000002E-3</c:v>
                </c:pt>
                <c:pt idx="1012">
                  <c:v>8.0000000000000002E-3</c:v>
                </c:pt>
                <c:pt idx="1013">
                  <c:v>2.8000000000000001E-2</c:v>
                </c:pt>
                <c:pt idx="1014">
                  <c:v>1.2E-2</c:v>
                </c:pt>
                <c:pt idx="1015">
                  <c:v>8.0000000000000002E-3</c:v>
                </c:pt>
                <c:pt idx="1016">
                  <c:v>8.9999999999999993E-3</c:v>
                </c:pt>
                <c:pt idx="1017">
                  <c:v>3.2000000000000001E-2</c:v>
                </c:pt>
                <c:pt idx="1018">
                  <c:v>1.9E-2</c:v>
                </c:pt>
                <c:pt idx="1019">
                  <c:v>1.6E-2</c:v>
                </c:pt>
                <c:pt idx="1020">
                  <c:v>3.2000000000000001E-2</c:v>
                </c:pt>
                <c:pt idx="1021">
                  <c:v>1.6E-2</c:v>
                </c:pt>
                <c:pt idx="1022">
                  <c:v>2.5999999999999999E-2</c:v>
                </c:pt>
                <c:pt idx="1023">
                  <c:v>2.3E-2</c:v>
                </c:pt>
                <c:pt idx="1024">
                  <c:v>2.9000000000000001E-2</c:v>
                </c:pt>
                <c:pt idx="1025">
                  <c:v>0.01</c:v>
                </c:pt>
                <c:pt idx="1026">
                  <c:v>1.2E-2</c:v>
                </c:pt>
                <c:pt idx="1027">
                  <c:v>1.6E-2</c:v>
                </c:pt>
                <c:pt idx="1028">
                  <c:v>1.7000000000000001E-2</c:v>
                </c:pt>
                <c:pt idx="1029">
                  <c:v>1.0999999999999999E-2</c:v>
                </c:pt>
                <c:pt idx="1030">
                  <c:v>1.2E-2</c:v>
                </c:pt>
                <c:pt idx="1031">
                  <c:v>0.02</c:v>
                </c:pt>
                <c:pt idx="1032">
                  <c:v>2.1000000000000001E-2</c:v>
                </c:pt>
                <c:pt idx="1033">
                  <c:v>0.02</c:v>
                </c:pt>
                <c:pt idx="1034">
                  <c:v>1.7999999999999999E-2</c:v>
                </c:pt>
                <c:pt idx="1035">
                  <c:v>8.9999999999999993E-3</c:v>
                </c:pt>
                <c:pt idx="1036">
                  <c:v>1.4E-2</c:v>
                </c:pt>
                <c:pt idx="1037">
                  <c:v>1.2999999999999999E-2</c:v>
                </c:pt>
                <c:pt idx="1038">
                  <c:v>3.5000000000000003E-2</c:v>
                </c:pt>
                <c:pt idx="1039">
                  <c:v>2.4E-2</c:v>
                </c:pt>
                <c:pt idx="1040">
                  <c:v>1.7999999999999999E-2</c:v>
                </c:pt>
                <c:pt idx="1041">
                  <c:v>0</c:v>
                </c:pt>
                <c:pt idx="1042">
                  <c:v>0</c:v>
                </c:pt>
                <c:pt idx="1043">
                  <c:v>1.6E-2</c:v>
                </c:pt>
                <c:pt idx="1044">
                  <c:v>0</c:v>
                </c:pt>
                <c:pt idx="1045">
                  <c:v>1.6E-2</c:v>
                </c:pt>
                <c:pt idx="1046">
                  <c:v>1.0999999999999999E-2</c:v>
                </c:pt>
                <c:pt idx="1047">
                  <c:v>8.0000000000000002E-3</c:v>
                </c:pt>
                <c:pt idx="1048">
                  <c:v>2.5000000000000001E-2</c:v>
                </c:pt>
                <c:pt idx="1049">
                  <c:v>0.01</c:v>
                </c:pt>
                <c:pt idx="1050">
                  <c:v>1.2E-2</c:v>
                </c:pt>
                <c:pt idx="1051">
                  <c:v>2.5000000000000001E-2</c:v>
                </c:pt>
                <c:pt idx="1052">
                  <c:v>0.03</c:v>
                </c:pt>
                <c:pt idx="1053">
                  <c:v>8.9999999999999993E-3</c:v>
                </c:pt>
                <c:pt idx="1054">
                  <c:v>0.01</c:v>
                </c:pt>
                <c:pt idx="1055">
                  <c:v>1.2999999999999999E-2</c:v>
                </c:pt>
                <c:pt idx="1056">
                  <c:v>2.5999999999999999E-2</c:v>
                </c:pt>
                <c:pt idx="1057">
                  <c:v>2.1999999999999999E-2</c:v>
                </c:pt>
                <c:pt idx="1058">
                  <c:v>1.2999999999999999E-2</c:v>
                </c:pt>
                <c:pt idx="1059">
                  <c:v>1.4E-2</c:v>
                </c:pt>
                <c:pt idx="1060">
                  <c:v>8.9999999999999993E-3</c:v>
                </c:pt>
                <c:pt idx="1061">
                  <c:v>1.0999999999999999E-2</c:v>
                </c:pt>
                <c:pt idx="1062">
                  <c:v>1.7000000000000001E-2</c:v>
                </c:pt>
                <c:pt idx="1063">
                  <c:v>0.01</c:v>
                </c:pt>
                <c:pt idx="1064">
                  <c:v>5.0000000000000001E-3</c:v>
                </c:pt>
                <c:pt idx="1065">
                  <c:v>2.1999999999999999E-2</c:v>
                </c:pt>
                <c:pt idx="1066">
                  <c:v>1.2E-2</c:v>
                </c:pt>
                <c:pt idx="1067">
                  <c:v>1.2E-2</c:v>
                </c:pt>
                <c:pt idx="1068">
                  <c:v>6.0000000000000001E-3</c:v>
                </c:pt>
                <c:pt idx="1069">
                  <c:v>1.0999999999999999E-2</c:v>
                </c:pt>
                <c:pt idx="1070">
                  <c:v>7.0000000000000001E-3</c:v>
                </c:pt>
                <c:pt idx="1071">
                  <c:v>7.0000000000000001E-3</c:v>
                </c:pt>
                <c:pt idx="1072">
                  <c:v>1.4E-2</c:v>
                </c:pt>
                <c:pt idx="1073">
                  <c:v>1.2E-2</c:v>
                </c:pt>
                <c:pt idx="1074">
                  <c:v>1.4999999999999999E-2</c:v>
                </c:pt>
                <c:pt idx="1075">
                  <c:v>0.02</c:v>
                </c:pt>
                <c:pt idx="1076">
                  <c:v>2.3E-2</c:v>
                </c:pt>
                <c:pt idx="1077">
                  <c:v>1.9E-2</c:v>
                </c:pt>
                <c:pt idx="1078">
                  <c:v>1.9E-2</c:v>
                </c:pt>
                <c:pt idx="1079">
                  <c:v>2.5000000000000001E-2</c:v>
                </c:pt>
                <c:pt idx="1080">
                  <c:v>0.01</c:v>
                </c:pt>
                <c:pt idx="1081">
                  <c:v>1.0999999999999999E-2</c:v>
                </c:pt>
                <c:pt idx="1082">
                  <c:v>1.7999999999999999E-2</c:v>
                </c:pt>
                <c:pt idx="1083">
                  <c:v>1.2E-2</c:v>
                </c:pt>
                <c:pt idx="1084">
                  <c:v>1.0999999999999999E-2</c:v>
                </c:pt>
                <c:pt idx="1085">
                  <c:v>1.9E-2</c:v>
                </c:pt>
                <c:pt idx="1086">
                  <c:v>1.4E-2</c:v>
                </c:pt>
                <c:pt idx="1087">
                  <c:v>1.2999999999999999E-2</c:v>
                </c:pt>
                <c:pt idx="1088">
                  <c:v>1.2999999999999999E-2</c:v>
                </c:pt>
                <c:pt idx="1089">
                  <c:v>1.7000000000000001E-2</c:v>
                </c:pt>
                <c:pt idx="1090">
                  <c:v>8.9999999999999993E-3</c:v>
                </c:pt>
                <c:pt idx="1091">
                  <c:v>1.4999999999999999E-2</c:v>
                </c:pt>
                <c:pt idx="1092">
                  <c:v>1.2E-2</c:v>
                </c:pt>
                <c:pt idx="1093">
                  <c:v>2.8000000000000001E-2</c:v>
                </c:pt>
                <c:pt idx="1094">
                  <c:v>1.4999999999999999E-2</c:v>
                </c:pt>
                <c:pt idx="1095">
                  <c:v>1.2999999999999999E-2</c:v>
                </c:pt>
                <c:pt idx="1096">
                  <c:v>1.0999999999999999E-2</c:v>
                </c:pt>
                <c:pt idx="1097">
                  <c:v>1.2E-2</c:v>
                </c:pt>
                <c:pt idx="1098">
                  <c:v>8.9999999999999993E-3</c:v>
                </c:pt>
                <c:pt idx="1099">
                  <c:v>8.9999999999999993E-3</c:v>
                </c:pt>
                <c:pt idx="1100">
                  <c:v>1.2E-2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1.2E-2</c:v>
                </c:pt>
                <c:pt idx="1105">
                  <c:v>1.2999999999999999E-2</c:v>
                </c:pt>
                <c:pt idx="1106">
                  <c:v>1.4E-2</c:v>
                </c:pt>
                <c:pt idx="1107">
                  <c:v>2E-3</c:v>
                </c:pt>
                <c:pt idx="1108">
                  <c:v>2.1000000000000001E-2</c:v>
                </c:pt>
                <c:pt idx="1109">
                  <c:v>1.6E-2</c:v>
                </c:pt>
                <c:pt idx="1110">
                  <c:v>1.7000000000000001E-2</c:v>
                </c:pt>
                <c:pt idx="1111">
                  <c:v>8.0000000000000002E-3</c:v>
                </c:pt>
                <c:pt idx="1112">
                  <c:v>2.3E-2</c:v>
                </c:pt>
                <c:pt idx="1113">
                  <c:v>1.2999999999999999E-2</c:v>
                </c:pt>
                <c:pt idx="1114">
                  <c:v>1.2E-2</c:v>
                </c:pt>
                <c:pt idx="1115">
                  <c:v>8.0000000000000002E-3</c:v>
                </c:pt>
                <c:pt idx="1116">
                  <c:v>1.9E-2</c:v>
                </c:pt>
                <c:pt idx="1117">
                  <c:v>8.0000000000000002E-3</c:v>
                </c:pt>
                <c:pt idx="1118">
                  <c:v>6.0000000000000001E-3</c:v>
                </c:pt>
                <c:pt idx="1119">
                  <c:v>8.9999999999999993E-3</c:v>
                </c:pt>
                <c:pt idx="1120">
                  <c:v>0.01</c:v>
                </c:pt>
                <c:pt idx="1121">
                  <c:v>1.4E-2</c:v>
                </c:pt>
                <c:pt idx="1122">
                  <c:v>1.2E-2</c:v>
                </c:pt>
                <c:pt idx="1123">
                  <c:v>0.01</c:v>
                </c:pt>
                <c:pt idx="1124">
                  <c:v>1.9E-2</c:v>
                </c:pt>
                <c:pt idx="1125">
                  <c:v>8.9999999999999993E-3</c:v>
                </c:pt>
                <c:pt idx="1126">
                  <c:v>0.01</c:v>
                </c:pt>
                <c:pt idx="1127">
                  <c:v>2.3E-2</c:v>
                </c:pt>
                <c:pt idx="1128">
                  <c:v>8.0000000000000002E-3</c:v>
                </c:pt>
                <c:pt idx="1129">
                  <c:v>1.6E-2</c:v>
                </c:pt>
                <c:pt idx="1130">
                  <c:v>1.4E-2</c:v>
                </c:pt>
                <c:pt idx="1131">
                  <c:v>1.6E-2</c:v>
                </c:pt>
                <c:pt idx="1132">
                  <c:v>1.7999999999999999E-2</c:v>
                </c:pt>
                <c:pt idx="1133">
                  <c:v>1.7999999999999999E-2</c:v>
                </c:pt>
                <c:pt idx="1134">
                  <c:v>1.7999999999999999E-2</c:v>
                </c:pt>
                <c:pt idx="1135">
                  <c:v>1.7000000000000001E-2</c:v>
                </c:pt>
                <c:pt idx="1136">
                  <c:v>8.9999999999999993E-3</c:v>
                </c:pt>
                <c:pt idx="1137">
                  <c:v>8.9999999999999993E-3</c:v>
                </c:pt>
                <c:pt idx="1138">
                  <c:v>1.0999999999999999E-2</c:v>
                </c:pt>
                <c:pt idx="1139">
                  <c:v>2.7E-2</c:v>
                </c:pt>
                <c:pt idx="1140">
                  <c:v>1.4999999999999999E-2</c:v>
                </c:pt>
                <c:pt idx="1141">
                  <c:v>1.4E-2</c:v>
                </c:pt>
                <c:pt idx="1142">
                  <c:v>1.4E-2</c:v>
                </c:pt>
                <c:pt idx="1143">
                  <c:v>1.7000000000000001E-2</c:v>
                </c:pt>
                <c:pt idx="1144">
                  <c:v>1.2999999999999999E-2</c:v>
                </c:pt>
                <c:pt idx="1145">
                  <c:v>1.4999999999999999E-2</c:v>
                </c:pt>
                <c:pt idx="1146">
                  <c:v>1.4E-2</c:v>
                </c:pt>
                <c:pt idx="1147">
                  <c:v>1.2E-2</c:v>
                </c:pt>
                <c:pt idx="1148">
                  <c:v>1.7999999999999999E-2</c:v>
                </c:pt>
                <c:pt idx="1149">
                  <c:v>1.4999999999999999E-2</c:v>
                </c:pt>
                <c:pt idx="1150">
                  <c:v>1.7000000000000001E-2</c:v>
                </c:pt>
                <c:pt idx="1151">
                  <c:v>2.7E-2</c:v>
                </c:pt>
                <c:pt idx="1152">
                  <c:v>1.7999999999999999E-2</c:v>
                </c:pt>
                <c:pt idx="1153">
                  <c:v>1.4E-2</c:v>
                </c:pt>
                <c:pt idx="1154">
                  <c:v>1.2E-2</c:v>
                </c:pt>
                <c:pt idx="1155">
                  <c:v>1.2E-2</c:v>
                </c:pt>
                <c:pt idx="1156">
                  <c:v>1.2999999999999999E-2</c:v>
                </c:pt>
                <c:pt idx="1157">
                  <c:v>2.1999999999999999E-2</c:v>
                </c:pt>
                <c:pt idx="1158">
                  <c:v>1.4E-2</c:v>
                </c:pt>
                <c:pt idx="1159">
                  <c:v>1.2999999999999999E-2</c:v>
                </c:pt>
                <c:pt idx="1160">
                  <c:v>2.8000000000000001E-2</c:v>
                </c:pt>
                <c:pt idx="1161">
                  <c:v>1.0999999999999999E-2</c:v>
                </c:pt>
                <c:pt idx="1162">
                  <c:v>1.0999999999999999E-2</c:v>
                </c:pt>
                <c:pt idx="1163">
                  <c:v>1.0999999999999999E-2</c:v>
                </c:pt>
                <c:pt idx="1164">
                  <c:v>0</c:v>
                </c:pt>
                <c:pt idx="1165">
                  <c:v>8.0000000000000002E-3</c:v>
                </c:pt>
                <c:pt idx="1166">
                  <c:v>8.0000000000000002E-3</c:v>
                </c:pt>
                <c:pt idx="1167">
                  <c:v>7.0000000000000001E-3</c:v>
                </c:pt>
                <c:pt idx="1168">
                  <c:v>1.2999999999999999E-2</c:v>
                </c:pt>
                <c:pt idx="1169">
                  <c:v>2.3E-2</c:v>
                </c:pt>
                <c:pt idx="1170">
                  <c:v>7.0000000000000001E-3</c:v>
                </c:pt>
                <c:pt idx="1171">
                  <c:v>1.9E-2</c:v>
                </c:pt>
                <c:pt idx="1172">
                  <c:v>1.6E-2</c:v>
                </c:pt>
                <c:pt idx="1173">
                  <c:v>8.0000000000000002E-3</c:v>
                </c:pt>
                <c:pt idx="1174">
                  <c:v>8.0000000000000002E-3</c:v>
                </c:pt>
                <c:pt idx="1175">
                  <c:v>2.5000000000000001E-2</c:v>
                </c:pt>
                <c:pt idx="1176">
                  <c:v>1.2E-2</c:v>
                </c:pt>
                <c:pt idx="1177">
                  <c:v>1.4E-2</c:v>
                </c:pt>
                <c:pt idx="1178">
                  <c:v>1.0999999999999999E-2</c:v>
                </c:pt>
                <c:pt idx="1179">
                  <c:v>0.02</c:v>
                </c:pt>
                <c:pt idx="1180">
                  <c:v>2.9000000000000001E-2</c:v>
                </c:pt>
                <c:pt idx="1181">
                  <c:v>7.0000000000000001E-3</c:v>
                </c:pt>
                <c:pt idx="1182">
                  <c:v>1.2999999999999999E-2</c:v>
                </c:pt>
                <c:pt idx="1183">
                  <c:v>0.02</c:v>
                </c:pt>
                <c:pt idx="1184">
                  <c:v>7.0000000000000001E-3</c:v>
                </c:pt>
                <c:pt idx="1185">
                  <c:v>8.9999999999999993E-3</c:v>
                </c:pt>
                <c:pt idx="1186">
                  <c:v>1.7000000000000001E-2</c:v>
                </c:pt>
                <c:pt idx="1187">
                  <c:v>1.4999999999999999E-2</c:v>
                </c:pt>
                <c:pt idx="1188">
                  <c:v>1.7999999999999999E-2</c:v>
                </c:pt>
                <c:pt idx="1189">
                  <c:v>1.6E-2</c:v>
                </c:pt>
                <c:pt idx="1190">
                  <c:v>3.5000000000000003E-2</c:v>
                </c:pt>
                <c:pt idx="1191">
                  <c:v>2.4E-2</c:v>
                </c:pt>
                <c:pt idx="1192">
                  <c:v>1.4E-2</c:v>
                </c:pt>
                <c:pt idx="1193">
                  <c:v>0.01</c:v>
                </c:pt>
                <c:pt idx="1194">
                  <c:v>2.5000000000000001E-2</c:v>
                </c:pt>
                <c:pt idx="1195">
                  <c:v>1.2999999999999999E-2</c:v>
                </c:pt>
                <c:pt idx="1196">
                  <c:v>1.2E-2</c:v>
                </c:pt>
                <c:pt idx="1197">
                  <c:v>1.9E-2</c:v>
                </c:pt>
                <c:pt idx="1198">
                  <c:v>2.1000000000000001E-2</c:v>
                </c:pt>
                <c:pt idx="1199">
                  <c:v>0.01</c:v>
                </c:pt>
                <c:pt idx="1200">
                  <c:v>8.0000000000000002E-3</c:v>
                </c:pt>
                <c:pt idx="1201">
                  <c:v>8.0000000000000002E-3</c:v>
                </c:pt>
                <c:pt idx="1202">
                  <c:v>1.4E-2</c:v>
                </c:pt>
                <c:pt idx="1203">
                  <c:v>7.0000000000000001E-3</c:v>
                </c:pt>
                <c:pt idx="1204">
                  <c:v>8.9999999999999993E-3</c:v>
                </c:pt>
                <c:pt idx="1205">
                  <c:v>1.4E-2</c:v>
                </c:pt>
                <c:pt idx="1206">
                  <c:v>1.0999999999999999E-2</c:v>
                </c:pt>
                <c:pt idx="1207">
                  <c:v>0.01</c:v>
                </c:pt>
                <c:pt idx="1208">
                  <c:v>1.7999999999999999E-2</c:v>
                </c:pt>
                <c:pt idx="1209">
                  <c:v>8.9999999999999993E-3</c:v>
                </c:pt>
                <c:pt idx="1210">
                  <c:v>7.0000000000000001E-3</c:v>
                </c:pt>
                <c:pt idx="1211">
                  <c:v>1.4E-2</c:v>
                </c:pt>
                <c:pt idx="1212">
                  <c:v>8.0000000000000002E-3</c:v>
                </c:pt>
                <c:pt idx="1213">
                  <c:v>4.5999999999999999E-2</c:v>
                </c:pt>
                <c:pt idx="1214">
                  <c:v>1.2E-2</c:v>
                </c:pt>
                <c:pt idx="1215">
                  <c:v>1.0999999999999999E-2</c:v>
                </c:pt>
                <c:pt idx="1216">
                  <c:v>8.0000000000000002E-3</c:v>
                </c:pt>
                <c:pt idx="1217">
                  <c:v>1.7999999999999999E-2</c:v>
                </c:pt>
                <c:pt idx="1218">
                  <c:v>1.4E-2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539-4A63-83ED-CC5CF71B67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5534504"/>
        <c:axId val="425534896"/>
      </c:lineChart>
      <c:dateAx>
        <c:axId val="42553450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534896"/>
        <c:crosses val="autoZero"/>
        <c:auto val="1"/>
        <c:lblOffset val="100"/>
        <c:baseTimeUnit val="days"/>
      </c:dateAx>
      <c:valAx>
        <c:axId val="425534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534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12ED2-109A-4386-8A73-255DF30ADC0B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3BAB1-8547-45C0-B6A7-50BD92BB3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29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3BAB1-8547-45C0-B6A7-50BD92BB30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13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2130425"/>
            <a:ext cx="6096000" cy="1470025"/>
          </a:xfrm>
        </p:spPr>
        <p:txBody>
          <a:bodyPr>
            <a:noAutofit/>
          </a:bodyPr>
          <a:lstStyle>
            <a:lvl1pPr>
              <a:defRPr sz="6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MONTHLY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43200" y="3886200"/>
            <a:ext cx="6400800" cy="457200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Month 2013 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2743200" y="4800600"/>
            <a:ext cx="6400800" cy="4572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Games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2743200" y="6324600"/>
            <a:ext cx="6400800" cy="457200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Author | Date 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2743200" y="4343400"/>
            <a:ext cx="6400800" cy="4572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PG #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247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533400"/>
          </a:xfrm>
          <a:solidFill>
            <a:schemeClr val="bg2"/>
          </a:solidFill>
        </p:spPr>
        <p:txBody>
          <a:bodyPr>
            <a:noAutofit/>
          </a:bodyPr>
          <a:lstStyle>
            <a:lvl1pPr algn="l">
              <a:defRPr sz="36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5715000"/>
          </a:xfrm>
        </p:spPr>
        <p:txBody>
          <a:bodyPr>
            <a:normAutofit/>
          </a:bodyPr>
          <a:lstStyle>
            <a:lvl1pPr>
              <a:defRPr sz="2000">
                <a:latin typeface="Arial" pitchFamily="34" charset="0"/>
                <a:ea typeface="Tahoma" pitchFamily="34" charset="0"/>
                <a:cs typeface="Arial" pitchFamily="34" charset="0"/>
              </a:defRPr>
            </a:lvl1pPr>
            <a:lvl2pPr>
              <a:defRPr sz="1800">
                <a:latin typeface="Arial" pitchFamily="34" charset="0"/>
                <a:ea typeface="Tahoma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ea typeface="Tahoma" pitchFamily="34" charset="0"/>
                <a:cs typeface="Arial" pitchFamily="34" charset="0"/>
              </a:defRPr>
            </a:lvl3pPr>
            <a:lvl4pPr>
              <a:defRPr sz="1400">
                <a:latin typeface="Arial" pitchFamily="34" charset="0"/>
                <a:ea typeface="Tahoma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ea typeface="Tahoma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378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1" y="2286000"/>
            <a:ext cx="8534400" cy="2286000"/>
          </a:xfrm>
          <a:solidFill>
            <a:schemeClr val="bg2">
              <a:lumMod val="90000"/>
            </a:schemeClr>
          </a:solidFill>
        </p:spPr>
        <p:txBody>
          <a:bodyPr anchor="ctr">
            <a:normAutofit/>
          </a:bodyPr>
          <a:lstStyle>
            <a:lvl1pPr algn="ctr">
              <a:defRPr sz="6000" b="1" cap="all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Section 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080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Section 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228600" y="2895600"/>
            <a:ext cx="8534400" cy="1066800"/>
          </a:xfrm>
          <a:solidFill>
            <a:schemeClr val="bg2">
              <a:lumMod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4400" b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SUB SECTION 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61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>
          <a:xfrm>
            <a:off x="228601" y="2857500"/>
            <a:ext cx="8534400" cy="1143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smtClean="0">
                <a:latin typeface="Arial" pitchFamily="34" charset="0"/>
                <a:cs typeface="Arial" pitchFamily="34" charset="0"/>
              </a:rPr>
              <a:t>Thank you</a:t>
            </a:r>
            <a:endParaRPr lang="en-US" sz="44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11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04800"/>
            <a:ext cx="8229600" cy="457200"/>
          </a:xfrm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F1592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62000"/>
            <a:ext cx="8229600" cy="228600"/>
          </a:xfrm>
        </p:spPr>
        <p:txBody>
          <a:bodyPr anchor="ctr">
            <a:noAutofit/>
          </a:bodyPr>
          <a:lstStyle>
            <a:lvl1pPr marL="0" indent="0" algn="l">
              <a:buNone/>
              <a:defRPr sz="1600" b="1" baseline="0">
                <a:solidFill>
                  <a:srgbClr val="A6A6A6"/>
                </a:solidFill>
              </a:defRPr>
            </a:lvl1pPr>
          </a:lstStyle>
          <a:p>
            <a:pPr lvl="0"/>
            <a:r>
              <a:rPr lang="en-US" dirty="0" smtClean="0"/>
              <a:t>// SUB TITLE</a:t>
            </a:r>
            <a:endParaRPr lang="en-US" dirty="0"/>
          </a:p>
        </p:txBody>
      </p:sp>
      <p:pic>
        <p:nvPicPr>
          <p:cNvPr id="11" name="Picture 2" descr="C:\Users\khanhtq\Desktop\Rectangle-3-copy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9589" y="6334083"/>
            <a:ext cx="380136" cy="380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61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04800"/>
            <a:ext cx="8229600" cy="457200"/>
          </a:xfrm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F1592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62000"/>
            <a:ext cx="8229600" cy="228600"/>
          </a:xfrm>
        </p:spPr>
        <p:txBody>
          <a:bodyPr anchor="ctr">
            <a:noAutofit/>
          </a:bodyPr>
          <a:lstStyle>
            <a:lvl1pPr marL="0" indent="0" algn="l">
              <a:buNone/>
              <a:defRPr sz="1600" b="1" baseline="0">
                <a:solidFill>
                  <a:srgbClr val="A6A6A6"/>
                </a:solidFill>
              </a:defRPr>
            </a:lvl1pPr>
          </a:lstStyle>
          <a:p>
            <a:pPr lvl="0"/>
            <a:r>
              <a:rPr lang="en-US" dirty="0" smtClean="0"/>
              <a:t>// SUB TITLE</a:t>
            </a:r>
            <a:endParaRPr lang="en-US" dirty="0"/>
          </a:p>
        </p:txBody>
      </p:sp>
      <p:pic>
        <p:nvPicPr>
          <p:cNvPr id="11" name="Picture 2" descr="C:\Users\khanhtq\Desktop\Rectangle-3-copy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9589" y="6334083"/>
            <a:ext cx="380136" cy="380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617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04800"/>
            <a:ext cx="8229600" cy="457200"/>
          </a:xfrm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F1592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62000"/>
            <a:ext cx="8229600" cy="228600"/>
          </a:xfrm>
        </p:spPr>
        <p:txBody>
          <a:bodyPr anchor="ctr">
            <a:noAutofit/>
          </a:bodyPr>
          <a:lstStyle>
            <a:lvl1pPr marL="0" indent="0" algn="l">
              <a:buNone/>
              <a:defRPr sz="1600" b="1" baseline="0">
                <a:solidFill>
                  <a:srgbClr val="A6A6A6"/>
                </a:solidFill>
              </a:defRPr>
            </a:lvl1pPr>
          </a:lstStyle>
          <a:p>
            <a:pPr lvl="0"/>
            <a:r>
              <a:rPr lang="en-US" dirty="0" smtClean="0"/>
              <a:t>// SUB TITLE</a:t>
            </a:r>
            <a:endParaRPr lang="en-US" dirty="0"/>
          </a:p>
        </p:txBody>
      </p:sp>
      <p:pic>
        <p:nvPicPr>
          <p:cNvPr id="11" name="Picture 2" descr="C:\Users\khanhtq\Desktop\Rectangle-3-copy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9589" y="6334083"/>
            <a:ext cx="380136" cy="380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61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04800"/>
            <a:ext cx="8229600" cy="457200"/>
          </a:xfrm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F1592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62000"/>
            <a:ext cx="8229600" cy="228600"/>
          </a:xfrm>
        </p:spPr>
        <p:txBody>
          <a:bodyPr anchor="ctr">
            <a:noAutofit/>
          </a:bodyPr>
          <a:lstStyle>
            <a:lvl1pPr marL="0" indent="0" algn="l">
              <a:buNone/>
              <a:defRPr sz="1600" b="1" baseline="0">
                <a:solidFill>
                  <a:srgbClr val="A6A6A6"/>
                </a:solidFill>
              </a:defRPr>
            </a:lvl1pPr>
          </a:lstStyle>
          <a:p>
            <a:pPr lvl="0"/>
            <a:r>
              <a:rPr lang="en-US" dirty="0" smtClean="0"/>
              <a:t>// SUB TITLE</a:t>
            </a:r>
            <a:endParaRPr lang="en-US" dirty="0"/>
          </a:p>
        </p:txBody>
      </p:sp>
      <p:pic>
        <p:nvPicPr>
          <p:cNvPr id="11" name="Picture 2" descr="C:\Users\khanhtq\Desktop\Rectangle-3-copy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9589" y="6334083"/>
            <a:ext cx="380136" cy="380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617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18204-C384-480E-B087-A93023024A2C}" type="datetime1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4E36F-396F-4D65-BA49-1F4ECD514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1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6" r:id="rId4"/>
    <p:sldLayoutId id="2147483655" r:id="rId5"/>
    <p:sldLayoutId id="2147483675" r:id="rId6"/>
    <p:sldLayoutId id="2147483676" r:id="rId7"/>
    <p:sldLayoutId id="2147483677" r:id="rId8"/>
    <p:sldLayoutId id="2147483679" r:id="rId9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31" y="2514600"/>
            <a:ext cx="8915400" cy="1317625"/>
          </a:xfrm>
        </p:spPr>
        <p:txBody>
          <a:bodyPr/>
          <a:lstStyle/>
          <a:p>
            <a:pPr algn="r"/>
            <a:r>
              <a:rPr lang="en-US" sz="4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Khu</a:t>
            </a:r>
            <a:r>
              <a:rPr lang="en-US" sz="4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Vườn</a:t>
            </a:r>
            <a:r>
              <a:rPr lang="en-US" sz="4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Trên</a:t>
            </a:r>
            <a:r>
              <a:rPr lang="en-US" sz="4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Mây</a:t>
            </a:r>
            <a:r>
              <a:rPr lang="en-US" sz="4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Reviewing &amp; Planning</a:t>
            </a:r>
            <a:br>
              <a:rPr lang="en-US" sz="4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3000" dirty="0"/>
              <a:t>&lt;Second Half of Year 2018</a:t>
            </a:r>
            <a:r>
              <a:rPr lang="en-US" sz="3000" dirty="0" smtClean="0"/>
              <a:t>&gt;</a:t>
            </a:r>
            <a:br>
              <a:rPr lang="en-US" sz="3000" dirty="0" smtClean="0"/>
            </a:b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2000" i="1" dirty="0" err="1" smtClean="0"/>
              <a:t>Phuongntd</a:t>
            </a:r>
            <a:r>
              <a:rPr lang="en-US" sz="2000" i="1" dirty="0" smtClean="0"/>
              <a:t> – PO</a:t>
            </a:r>
            <a:br>
              <a:rPr lang="en-US" sz="2000" i="1" dirty="0" smtClean="0"/>
            </a:br>
            <a:r>
              <a:rPr lang="en-US" sz="2000" i="1" dirty="0" err="1" smtClean="0"/>
              <a:t>Nhanpt</a:t>
            </a:r>
            <a:r>
              <a:rPr lang="en-US" sz="2000" i="1" dirty="0" smtClean="0"/>
              <a:t> - GD </a:t>
            </a:r>
            <a:r>
              <a:rPr lang="en-US" sz="3000" i="1" dirty="0" smtClean="0"/>
              <a:t/>
            </a:r>
            <a:br>
              <a:rPr lang="en-US" sz="3000" i="1" dirty="0" smtClean="0"/>
            </a:br>
            <a:r>
              <a:rPr lang="en-US" sz="2000" i="1" dirty="0" err="1"/>
              <a:t>Dungnlp</a:t>
            </a:r>
            <a:r>
              <a:rPr lang="en-US" sz="2000" i="1" dirty="0"/>
              <a:t> – </a:t>
            </a:r>
            <a:r>
              <a:rPr lang="en-US" sz="2000" i="1" dirty="0" smtClean="0"/>
              <a:t>GD</a:t>
            </a:r>
            <a:br>
              <a:rPr lang="en-US" sz="2000" i="1" dirty="0" smtClean="0"/>
            </a:br>
            <a:r>
              <a:rPr lang="en-US" sz="2000" i="1" dirty="0"/>
              <a:t/>
            </a:r>
            <a:br>
              <a:rPr lang="en-US" sz="2000" i="1" dirty="0"/>
            </a:br>
            <a:r>
              <a:rPr lang="en-US" sz="2000" dirty="0"/>
              <a:t>May </a:t>
            </a:r>
            <a:r>
              <a:rPr lang="en-US" sz="2000" dirty="0" smtClean="0"/>
              <a:t>24, </a:t>
            </a:r>
            <a:r>
              <a:rPr lang="en-US" sz="2000" dirty="0"/>
              <a:t>&lt;2018&gt;</a:t>
            </a:r>
            <a:r>
              <a:rPr lang="en-US" sz="3200" dirty="0"/>
              <a:t/>
            </a:r>
            <a:br>
              <a:rPr lang="en-US" sz="3200" dirty="0"/>
            </a:br>
            <a:endParaRPr lang="en-US" sz="3000" b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66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itchFamily="34" charset="0"/>
                <a:cs typeface="Tahoma" pitchFamily="34" charset="0"/>
              </a:rPr>
              <a:t/>
            </a:r>
            <a:br>
              <a:rPr lang="en-US" dirty="0">
                <a:latin typeface="Tahoma" pitchFamily="34" charset="0"/>
                <a:cs typeface="Tahoma" pitchFamily="34" charset="0"/>
              </a:rPr>
            </a:br>
            <a:r>
              <a:rPr lang="en-US" dirty="0" err="1">
                <a:latin typeface="Tahoma" pitchFamily="34" charset="0"/>
                <a:cs typeface="Tahoma" pitchFamily="34" charset="0"/>
              </a:rPr>
              <a:t>Đánh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giá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Tính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năng</a:t>
            </a:r>
            <a:r>
              <a:rPr lang="en-US" dirty="0">
                <a:latin typeface="Tahoma" pitchFamily="34" charset="0"/>
                <a:cs typeface="Tahoma" pitchFamily="34" charset="0"/>
              </a:rPr>
              <a:t> &amp;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Sự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kiện</a:t>
            </a:r>
            <a:r>
              <a:rPr lang="en-US" dirty="0">
                <a:latin typeface="Tahoma" pitchFamily="34" charset="0"/>
                <a:cs typeface="Tahoma" pitchFamily="34" charset="0"/>
              </a:rPr>
              <a:t/>
            </a:r>
            <a:br>
              <a:rPr lang="en-US" dirty="0">
                <a:latin typeface="Tahoma" pitchFamily="34" charset="0"/>
                <a:cs typeface="Tahoma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 rework/rebalance </a:t>
            </a:r>
            <a:r>
              <a:rPr lang="en-US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gian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tới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: </a:t>
            </a:r>
            <a:endParaRPr 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Pentagon 3"/>
          <p:cNvSpPr/>
          <p:nvPr/>
        </p:nvSpPr>
        <p:spPr>
          <a:xfrm>
            <a:off x="3200400" y="3612174"/>
            <a:ext cx="1676400" cy="381000"/>
          </a:xfrm>
          <a:prstGeom prst="homePlat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Skin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Pentagon 5"/>
          <p:cNvSpPr/>
          <p:nvPr/>
        </p:nvSpPr>
        <p:spPr>
          <a:xfrm>
            <a:off x="3200400" y="4286252"/>
            <a:ext cx="1676400" cy="381000"/>
          </a:xfrm>
          <a:prstGeom prst="homePlat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Treasure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3200400" y="1600200"/>
            <a:ext cx="1676400" cy="381000"/>
          </a:xfrm>
          <a:prstGeom prst="homePlat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Guild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Pentagon 7"/>
          <p:cNvSpPr/>
          <p:nvPr/>
        </p:nvSpPr>
        <p:spPr>
          <a:xfrm>
            <a:off x="3200400" y="2266950"/>
            <a:ext cx="1676400" cy="381000"/>
          </a:xfrm>
          <a:prstGeom prst="homePlat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Gold control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Pentagon 9"/>
          <p:cNvSpPr/>
          <p:nvPr/>
        </p:nvSpPr>
        <p:spPr>
          <a:xfrm>
            <a:off x="3203331" y="4960330"/>
            <a:ext cx="1676400" cy="381000"/>
          </a:xfrm>
          <a:prstGeom prst="homePlat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Floor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3200400" y="2938096"/>
            <a:ext cx="1676400" cy="381000"/>
          </a:xfrm>
          <a:prstGeom prst="homePlat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789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itchFamily="34" charset="0"/>
                <a:cs typeface="Tahoma" pitchFamily="34" charset="0"/>
              </a:rPr>
              <a:t/>
            </a:r>
            <a:br>
              <a:rPr lang="en-US" dirty="0">
                <a:latin typeface="Tahoma" pitchFamily="34" charset="0"/>
                <a:cs typeface="Tahoma" pitchFamily="34" charset="0"/>
              </a:rPr>
            </a:br>
            <a:r>
              <a:rPr lang="en-US" dirty="0" err="1">
                <a:latin typeface="Tahoma" pitchFamily="34" charset="0"/>
                <a:cs typeface="Tahoma" pitchFamily="34" charset="0"/>
              </a:rPr>
              <a:t>Đánh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giá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Tính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năng</a:t>
            </a:r>
            <a:r>
              <a:rPr lang="en-US" dirty="0">
                <a:latin typeface="Tahoma" pitchFamily="34" charset="0"/>
                <a:cs typeface="Tahoma" pitchFamily="34" charset="0"/>
              </a:rPr>
              <a:t> &amp;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Sự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kiện</a:t>
            </a:r>
            <a:r>
              <a:rPr lang="en-US" dirty="0">
                <a:latin typeface="Tahoma" pitchFamily="34" charset="0"/>
                <a:cs typeface="Tahoma" pitchFamily="34" charset="0"/>
              </a:rPr>
              <a:t/>
            </a:r>
            <a:br>
              <a:rPr lang="en-US" dirty="0">
                <a:latin typeface="Tahoma" pitchFamily="34" charset="0"/>
                <a:cs typeface="Tahoma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4953000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Mức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độ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hiệu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 5 Template </a:t>
            </a:r>
            <a:r>
              <a:rPr lang="en-US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thứ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tự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Pentagon 4"/>
          <p:cNvSpPr/>
          <p:nvPr/>
        </p:nvSpPr>
        <p:spPr>
          <a:xfrm>
            <a:off x="304800" y="1752600"/>
            <a:ext cx="1676400" cy="609600"/>
          </a:xfrm>
          <a:prstGeom prst="homePlat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lũy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Pentagon 5"/>
          <p:cNvSpPr/>
          <p:nvPr/>
        </p:nvSpPr>
        <p:spPr>
          <a:xfrm>
            <a:off x="2007577" y="1752600"/>
            <a:ext cx="1676400" cy="609600"/>
          </a:xfrm>
          <a:prstGeom prst="homePlat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thập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3710354" y="1752600"/>
            <a:ext cx="1676400" cy="609600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Cú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Pentagon 7"/>
          <p:cNvSpPr/>
          <p:nvPr/>
        </p:nvSpPr>
        <p:spPr>
          <a:xfrm>
            <a:off x="5424854" y="1752600"/>
            <a:ext cx="1676400" cy="609600"/>
          </a:xfrm>
          <a:prstGeom prst="homePlat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Bắn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Bọ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Pentagon 8"/>
          <p:cNvSpPr/>
          <p:nvPr/>
        </p:nvSpPr>
        <p:spPr>
          <a:xfrm>
            <a:off x="7139354" y="1755531"/>
            <a:ext cx="1676400" cy="609600"/>
          </a:xfrm>
          <a:prstGeom prst="homePlat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Đập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Chuột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Pentagon 9"/>
          <p:cNvSpPr/>
          <p:nvPr/>
        </p:nvSpPr>
        <p:spPr>
          <a:xfrm>
            <a:off x="304800" y="2362200"/>
            <a:ext cx="5029200" cy="7620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Gameplay </a:t>
            </a:r>
            <a:r>
              <a:rPr lang="en-US" sz="15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đơn</a:t>
            </a:r>
            <a:r>
              <a:rPr lang="en-US" sz="15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5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giản</a:t>
            </a:r>
            <a:r>
              <a:rPr lang="en-US" sz="15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5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dễ</a:t>
            </a:r>
            <a:r>
              <a:rPr lang="en-US" sz="15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5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chơi</a:t>
            </a:r>
            <a:endParaRPr lang="en-US" sz="15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15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en-US" sz="15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5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tối</a:t>
            </a:r>
            <a:r>
              <a:rPr lang="en-US" sz="15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5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ưu</a:t>
            </a:r>
            <a:r>
              <a:rPr lang="en-US" sz="15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rev</a:t>
            </a:r>
            <a:endParaRPr lang="en-US" sz="1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5413131" y="2362200"/>
            <a:ext cx="3402624" cy="762000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Đòi</a:t>
            </a:r>
            <a:r>
              <a:rPr lang="en-US" sz="15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5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hỏi</a:t>
            </a:r>
            <a:r>
              <a:rPr lang="en-US" sz="15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5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kĩ</a:t>
            </a:r>
            <a:r>
              <a:rPr lang="en-US" sz="15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5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15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5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thao</a:t>
            </a:r>
            <a:r>
              <a:rPr lang="en-US" sz="15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5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tác</a:t>
            </a:r>
            <a:r>
              <a:rPr lang="en-US" sz="15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5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</a:t>
            </a:r>
            <a:endParaRPr lang="en-US" sz="15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15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Rework, </a:t>
            </a:r>
            <a:r>
              <a:rPr lang="en-US" sz="15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thay</a:t>
            </a:r>
            <a:r>
              <a:rPr lang="en-US" sz="15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5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thế</a:t>
            </a:r>
            <a:endParaRPr lang="en-US" sz="1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422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Phân</a:t>
            </a:r>
            <a:r>
              <a:rPr lang="en-US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tích</a:t>
            </a:r>
            <a:r>
              <a:rPr lang="en-US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dữ</a:t>
            </a:r>
            <a:r>
              <a:rPr lang="en-US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liệu</a:t>
            </a:r>
            <a:r>
              <a:rPr lang="en-US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sản</a:t>
            </a:r>
            <a:r>
              <a:rPr lang="en-US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phẩm</a:t>
            </a:r>
            <a:r>
              <a:rPr lang="en-US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en-US" sz="32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4918371"/>
              </p:ext>
            </p:extLst>
          </p:nvPr>
        </p:nvGraphicFramePr>
        <p:xfrm>
          <a:off x="0" y="685800"/>
          <a:ext cx="9144000" cy="586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664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Phân</a:t>
            </a:r>
            <a:r>
              <a:rPr lang="en-US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tích</a:t>
            </a:r>
            <a:r>
              <a:rPr lang="en-US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dữ</a:t>
            </a:r>
            <a:r>
              <a:rPr lang="en-US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liệu</a:t>
            </a:r>
            <a:r>
              <a:rPr lang="en-US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sản</a:t>
            </a:r>
            <a:r>
              <a:rPr lang="en-US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phẩm</a:t>
            </a:r>
            <a:r>
              <a:rPr lang="en-US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en-US" sz="32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Parallelogram 3"/>
          <p:cNvSpPr/>
          <p:nvPr/>
        </p:nvSpPr>
        <p:spPr>
          <a:xfrm>
            <a:off x="457200" y="1333500"/>
            <a:ext cx="8229600" cy="1943100"/>
          </a:xfrm>
          <a:prstGeom prst="parallelogram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latin typeface="Tahoma" pitchFamily="34" charset="0"/>
                <a:cs typeface="Tahoma" pitchFamily="34" charset="0"/>
              </a:rPr>
              <a:t>Tốc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độ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giảm</a:t>
            </a:r>
            <a:r>
              <a:rPr lang="en-US" dirty="0">
                <a:latin typeface="Tahoma" pitchFamily="34" charset="0"/>
                <a:cs typeface="Tahoma" pitchFamily="34" charset="0"/>
              </a:rPr>
              <a:t> A1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khá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nhanh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từ</a:t>
            </a:r>
            <a:r>
              <a:rPr lang="en-US" dirty="0">
                <a:latin typeface="Tahoma" pitchFamily="34" charset="0"/>
                <a:cs typeface="Tahoma" pitchFamily="34" charset="0"/>
              </a:rPr>
              <a:t> 6/2016 – 11/2017 do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các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chỉ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số</a:t>
            </a:r>
            <a:r>
              <a:rPr lang="en-US" dirty="0">
                <a:latin typeface="Tahoma" pitchFamily="34" charset="0"/>
                <a:cs typeface="Tahoma" pitchFamily="34" charset="0"/>
              </a:rPr>
              <a:t> RR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đều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giảm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mặc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dù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N1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mỗi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ngày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khá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cao</a:t>
            </a:r>
            <a:r>
              <a:rPr lang="en-US" dirty="0">
                <a:latin typeface="Tahoma" pitchFamily="34" charset="0"/>
                <a:cs typeface="Tahoma" pitchFamily="34" charset="0"/>
              </a:rPr>
              <a:t> &gt;10000 </a:t>
            </a:r>
            <a:endParaRPr lang="en-US" dirty="0" smtClean="0">
              <a:latin typeface="Tahoma" pitchFamily="34" charset="0"/>
              <a:cs typeface="Tahoma" pitchFamily="34" charset="0"/>
            </a:endParaRPr>
          </a:p>
          <a:p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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Sản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phẩm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có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vấn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đề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đối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với</a:t>
            </a:r>
            <a:r>
              <a:rPr lang="en-US" dirty="0">
                <a:latin typeface="Tahoma" pitchFamily="34" charset="0"/>
                <a:cs typeface="Tahoma" pitchFamily="34" charset="0"/>
              </a:rPr>
              <a:t> New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hoặc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chất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lượng</a:t>
            </a:r>
            <a:r>
              <a:rPr lang="en-US" dirty="0">
                <a:latin typeface="Tahoma" pitchFamily="34" charset="0"/>
                <a:cs typeface="Tahoma" pitchFamily="34" charset="0"/>
              </a:rPr>
              <a:t> User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không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tốt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.</a:t>
            </a:r>
          </a:p>
          <a:p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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Sản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phẩm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bị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ban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khỏi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Store apple: User iOS drop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khoảng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20%  </a:t>
            </a:r>
            <a:endParaRPr lang="en-US" dirty="0">
              <a:latin typeface="Tahoma" pitchFamily="34" charset="0"/>
              <a:cs typeface="Tahoma" pitchFamily="34" charset="0"/>
            </a:endParaRPr>
          </a:p>
          <a:p>
            <a:endParaRPr lang="en-US" dirty="0"/>
          </a:p>
        </p:txBody>
      </p:sp>
      <p:sp>
        <p:nvSpPr>
          <p:cNvPr id="5" name="Parallelogram 4"/>
          <p:cNvSpPr/>
          <p:nvPr/>
        </p:nvSpPr>
        <p:spPr>
          <a:xfrm>
            <a:off x="152400" y="3657600"/>
            <a:ext cx="8229600" cy="1524000"/>
          </a:xfrm>
          <a:prstGeom prst="parallelogram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latin typeface="Tahoma" pitchFamily="34" charset="0"/>
                <a:cs typeface="Tahoma" pitchFamily="34" charset="0"/>
              </a:rPr>
              <a:t>Từ</a:t>
            </a:r>
            <a:r>
              <a:rPr lang="en-US" dirty="0">
                <a:latin typeface="Tahoma" pitchFamily="34" charset="0"/>
                <a:cs typeface="Tahoma" pitchFamily="34" charset="0"/>
              </a:rPr>
              <a:t> 11/2017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đến</a:t>
            </a:r>
            <a:r>
              <a:rPr lang="en-US" dirty="0">
                <a:latin typeface="Tahoma" pitchFamily="34" charset="0"/>
                <a:cs typeface="Tahoma" pitchFamily="34" charset="0"/>
              </a:rPr>
              <a:t> nay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các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chỉ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số</a:t>
            </a:r>
            <a:r>
              <a:rPr lang="en-US" dirty="0">
                <a:latin typeface="Tahoma" pitchFamily="34" charset="0"/>
                <a:cs typeface="Tahoma" pitchFamily="34" charset="0"/>
              </a:rPr>
              <a:t> RR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có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cải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thiện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nên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dẫn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đến</a:t>
            </a:r>
            <a:r>
              <a:rPr lang="en-US" dirty="0">
                <a:latin typeface="Tahoma" pitchFamily="34" charset="0"/>
                <a:cs typeface="Tahoma" pitchFamily="34" charset="0"/>
              </a:rPr>
              <a:t> A1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có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tăng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nhẹ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</a:p>
          <a:p>
            <a:r>
              <a:rPr lang="en-US" dirty="0" smtClean="0">
                <a:latin typeface="Tahoma" pitchFamily="34" charset="0"/>
                <a:cs typeface="Tahoma" pitchFamily="34" charset="0"/>
              </a:rPr>
              <a:t>     </a:t>
            </a:r>
            <a:r>
              <a:rPr lang="en-US" dirty="0" smtClean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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1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số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điều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chỉnh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Offer newbie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để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giữ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chân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New,                    Login gift, event recall User</a:t>
            </a:r>
          </a:p>
        </p:txBody>
      </p:sp>
    </p:spTree>
    <p:extLst>
      <p:ext uri="{BB962C8B-B14F-4D97-AF65-F5344CB8AC3E}">
        <p14:creationId xmlns:p14="http://schemas.microsoft.com/office/powerpoint/2010/main" val="37542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Phân</a:t>
            </a:r>
            <a:r>
              <a:rPr lang="en-US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tích</a:t>
            </a:r>
            <a:r>
              <a:rPr lang="en-US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dữ</a:t>
            </a:r>
            <a:r>
              <a:rPr lang="en-US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liệu</a:t>
            </a:r>
            <a:r>
              <a:rPr lang="en-US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sản</a:t>
            </a:r>
            <a:r>
              <a:rPr lang="en-US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phẩm</a:t>
            </a:r>
            <a:r>
              <a:rPr lang="en-US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en-US" sz="32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4856880"/>
              </p:ext>
            </p:extLst>
          </p:nvPr>
        </p:nvGraphicFramePr>
        <p:xfrm>
          <a:off x="93452" y="609600"/>
          <a:ext cx="9050548" cy="594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3469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Phân</a:t>
            </a:r>
            <a:r>
              <a:rPr lang="en-US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tích</a:t>
            </a:r>
            <a:r>
              <a:rPr lang="en-US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dữ</a:t>
            </a:r>
            <a:r>
              <a:rPr lang="en-US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liệu</a:t>
            </a:r>
            <a:r>
              <a:rPr lang="en-US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sản</a:t>
            </a:r>
            <a:r>
              <a:rPr lang="en-US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phẩm</a:t>
            </a:r>
            <a:r>
              <a:rPr lang="en-US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en-US" sz="32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0" y="559279"/>
          <a:ext cx="9144000" cy="6070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1165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Phân</a:t>
            </a:r>
            <a:r>
              <a:rPr lang="en-US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tích</a:t>
            </a:r>
            <a:r>
              <a:rPr lang="en-US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dữ</a:t>
            </a:r>
            <a:r>
              <a:rPr lang="en-US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liệu</a:t>
            </a:r>
            <a:r>
              <a:rPr lang="en-US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sản</a:t>
            </a:r>
            <a:r>
              <a:rPr lang="en-US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phẩm</a:t>
            </a:r>
            <a:r>
              <a:rPr lang="en-US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en-US" sz="32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Parallelogram 3"/>
          <p:cNvSpPr/>
          <p:nvPr/>
        </p:nvSpPr>
        <p:spPr>
          <a:xfrm>
            <a:off x="152400" y="2057400"/>
            <a:ext cx="8229600" cy="1943100"/>
          </a:xfrm>
          <a:prstGeom prst="parallelogram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>
                <a:latin typeface="Tahoma" pitchFamily="34" charset="0"/>
                <a:cs typeface="Tahoma" pitchFamily="34" charset="0"/>
              </a:rPr>
              <a:t>Rev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giảm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mặc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dù</a:t>
            </a:r>
            <a:r>
              <a:rPr lang="en-US" dirty="0">
                <a:latin typeface="Tahoma" pitchFamily="34" charset="0"/>
                <a:cs typeface="Tahoma" pitchFamily="34" charset="0"/>
              </a:rPr>
              <a:t> ARPPU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tăng</a:t>
            </a:r>
            <a:r>
              <a:rPr lang="en-US" dirty="0">
                <a:latin typeface="Tahoma" pitchFamily="34" charset="0"/>
                <a:cs typeface="Tahoma" pitchFamily="34" charset="0"/>
              </a:rPr>
              <a:t> do A1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và</a:t>
            </a:r>
            <a:r>
              <a:rPr lang="en-US" dirty="0">
                <a:latin typeface="Tahoma" pitchFamily="34" charset="0"/>
                <a:cs typeface="Tahoma" pitchFamily="34" charset="0"/>
              </a:rPr>
              <a:t> Paying Rate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đều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giảm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nhiều</a:t>
            </a:r>
            <a:r>
              <a:rPr lang="en-US" dirty="0">
                <a:latin typeface="Tahoma" pitchFamily="34" charset="0"/>
                <a:cs typeface="Tahoma" pitchFamily="34" charset="0"/>
              </a:rPr>
              <a:t>,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đặc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biệt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là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tỉ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lệ</a:t>
            </a:r>
            <a:r>
              <a:rPr lang="en-US" dirty="0">
                <a:latin typeface="Tahoma" pitchFamily="34" charset="0"/>
                <a:cs typeface="Tahoma" pitchFamily="34" charset="0"/>
              </a:rPr>
              <a:t> NPU/N1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giảm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nhiều</a:t>
            </a:r>
            <a:endParaRPr lang="en-US" dirty="0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</a:t>
            </a:r>
            <a:r>
              <a:rPr lang="en-US" dirty="0" err="1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Doanh</a:t>
            </a:r>
            <a:r>
              <a:rPr lang="en-US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thu</a:t>
            </a:r>
            <a:r>
              <a:rPr lang="en-US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hiện</a:t>
            </a:r>
            <a:r>
              <a:rPr lang="en-US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tại</a:t>
            </a:r>
            <a:r>
              <a:rPr lang="en-US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đang</a:t>
            </a:r>
            <a:r>
              <a:rPr lang="en-US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phụ</a:t>
            </a:r>
            <a:r>
              <a:rPr lang="en-US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thuộc</a:t>
            </a:r>
            <a:r>
              <a:rPr lang="en-US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nhiều</a:t>
            </a:r>
            <a:r>
              <a:rPr lang="en-US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vào</a:t>
            </a:r>
            <a:r>
              <a:rPr lang="en-US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tập</a:t>
            </a:r>
            <a:r>
              <a:rPr lang="en-US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 User </a:t>
            </a:r>
            <a:r>
              <a:rPr lang="en-US" dirty="0" err="1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đã</a:t>
            </a:r>
            <a:r>
              <a:rPr lang="en-US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thực</a:t>
            </a:r>
            <a:r>
              <a:rPr lang="en-US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sự</a:t>
            </a:r>
            <a:r>
              <a:rPr lang="en-US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hiểu</a:t>
            </a:r>
            <a:r>
              <a:rPr lang="en-US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 game </a:t>
            </a:r>
            <a:r>
              <a:rPr lang="en-US" dirty="0" err="1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và</a:t>
            </a:r>
            <a:r>
              <a:rPr lang="en-US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chịu</a:t>
            </a:r>
            <a:r>
              <a:rPr lang="en-US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đầu</a:t>
            </a:r>
            <a:r>
              <a:rPr lang="en-US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tư</a:t>
            </a:r>
            <a:r>
              <a:rPr lang="en-US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cho</a:t>
            </a:r>
            <a:r>
              <a:rPr lang="en-US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 game.</a:t>
            </a:r>
            <a:endParaRPr lang="en-US" dirty="0">
              <a:latin typeface="Tahoma" pitchFamily="34" charset="0"/>
              <a:cs typeface="Tahoma" pitchFamily="34" charset="0"/>
            </a:endParaRPr>
          </a:p>
          <a:p>
            <a:pPr algn="ctr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02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Phân</a:t>
            </a:r>
            <a:r>
              <a:rPr lang="en-US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tích</a:t>
            </a:r>
            <a:r>
              <a:rPr lang="en-US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dữ</a:t>
            </a:r>
            <a:r>
              <a:rPr lang="en-US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liệu</a:t>
            </a:r>
            <a:r>
              <a:rPr lang="en-US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sản</a:t>
            </a:r>
            <a:r>
              <a:rPr lang="en-US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phẩm</a:t>
            </a:r>
            <a:r>
              <a:rPr lang="en-US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en-US" sz="32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95971"/>
              </p:ext>
            </p:extLst>
          </p:nvPr>
        </p:nvGraphicFramePr>
        <p:xfrm>
          <a:off x="228600" y="609600"/>
          <a:ext cx="3352800" cy="5715000"/>
        </p:xfrm>
        <a:graphic>
          <a:graphicData uri="http://schemas.openxmlformats.org/drawingml/2006/table">
            <a:tbl>
              <a:tblPr/>
              <a:tblGrid>
                <a:gridCol w="1207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41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Group Level</a:t>
                      </a:r>
                    </a:p>
                  </a:txBody>
                  <a:tcPr marL="8214" marR="8214" marT="8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AvgPU1</a:t>
                      </a:r>
                    </a:p>
                  </a:txBody>
                  <a:tcPr marL="8214" marR="8214" marT="8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AvgNPU</a:t>
                      </a:r>
                    </a:p>
                  </a:txBody>
                  <a:tcPr marL="8214" marR="8214" marT="8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0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Level 1-10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      25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      21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0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Level 11-20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      60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      48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0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Level 21-30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    140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      75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0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Level 31-40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    260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      61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70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Level 41-50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    275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      24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70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Level 51-60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    265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      12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70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Level 61-70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    235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        5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70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Level 71-80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    203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        3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70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Level 81-90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    157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        1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70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Level 91-100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    121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        0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70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Level 101-110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      98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        0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70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Level 111-120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      75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        0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70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Level 121-130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      60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        0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70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Level 131-140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      51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        0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70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Level 141-150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      41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      -  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70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Level 151-160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      30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      -  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70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Level 161-170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      23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      -  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70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Level 171-180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      19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        0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70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Level 181-190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      13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      -  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70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Level 191-200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      10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      -  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70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Level 201-210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        9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      -  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970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Level 211-220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        7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      -  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970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Level 221-230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        6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      -  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970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Level 231-240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        3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      -  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970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Level 241-250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        3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      -  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970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Level 251-260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        5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      -  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970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Level 261-270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        5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      -  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427895"/>
              </p:ext>
            </p:extLst>
          </p:nvPr>
        </p:nvGraphicFramePr>
        <p:xfrm>
          <a:off x="3886200" y="609600"/>
          <a:ext cx="5105401" cy="5715000"/>
        </p:xfrm>
        <a:graphic>
          <a:graphicData uri="http://schemas.openxmlformats.org/drawingml/2006/table">
            <a:tbl>
              <a:tblPr/>
              <a:tblGrid>
                <a:gridCol w="1236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5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2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11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41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Group Level</a:t>
                      </a:r>
                    </a:p>
                  </a:txBody>
                  <a:tcPr marL="8214" marR="8214" marT="8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AvgGrossRevenue_User1</a:t>
                      </a:r>
                    </a:p>
                  </a:txBody>
                  <a:tcPr marL="8214" marR="8214" marT="8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AvgPU1</a:t>
                      </a:r>
                    </a:p>
                  </a:txBody>
                  <a:tcPr marL="8214" marR="8214" marT="8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AvgARPPU1</a:t>
                      </a:r>
                    </a:p>
                  </a:txBody>
                  <a:tcPr marL="8214" marR="8214" marT="8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0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Level 1-10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                741,572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26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28,522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0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Level 11-20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             1,449,524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62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23,203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0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Level 21-30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             3,285,532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145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22,716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0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Level 31-40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             7,264,522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269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26,990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70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Level 41-50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             8,094,653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284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28,455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70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Level 51-60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             8,175,971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274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29,868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70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Level 61-70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             7,638,591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243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31,390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70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Level 71-80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             6,937,263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210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33,036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70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Level 81-90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             5,545,644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163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34,107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70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Level 91-100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             4,381,671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126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34,867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70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Level 101-110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             3,843,325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101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38,066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70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Level 111-120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             3,105,476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78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39,896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70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Level 121-130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             2,851,314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62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45,777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70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Level 131-140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             2,465,699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52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46,991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70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Level 141-150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             2,079,009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42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48,964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70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Level 151-160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             1,666,990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31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54,460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70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Level 161-170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             1,375,664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24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57,678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70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Level 171-180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             1,233,224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20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62,197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70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Level 181-190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             1,024,511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13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78,324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70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Level 191-200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                759,351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10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72,998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70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Level 201-210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                645,813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  9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72,779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970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Level 211-220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                572,659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  7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82,078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970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Level 221-230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                606,125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  6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102,793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970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Level 231-240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                249,540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  3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79,816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970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Level 241-250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                270,057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  3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103,960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970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Level 251-260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                690,943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  5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146,258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970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Level 261-270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             1,299,232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    6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   234,023 </a:t>
                      </a:r>
                    </a:p>
                  </a:txBody>
                  <a:tcPr marL="8214" marR="8214" marT="82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316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Phân</a:t>
            </a:r>
            <a:r>
              <a:rPr lang="en-US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tích</a:t>
            </a:r>
            <a:r>
              <a:rPr lang="en-US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dữ</a:t>
            </a:r>
            <a:r>
              <a:rPr lang="en-US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liệu</a:t>
            </a:r>
            <a:r>
              <a:rPr lang="en-US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sản</a:t>
            </a:r>
            <a:r>
              <a:rPr lang="en-US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phẩm</a:t>
            </a:r>
            <a:r>
              <a:rPr lang="en-US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en-US" sz="32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819400"/>
            <a:ext cx="5361905" cy="771429"/>
          </a:xfrm>
          <a:prstGeom prst="rect">
            <a:avLst/>
          </a:prstGeom>
        </p:spPr>
      </p:pic>
      <p:sp>
        <p:nvSpPr>
          <p:cNvPr id="5" name="Parallelogram 4"/>
          <p:cNvSpPr/>
          <p:nvPr/>
        </p:nvSpPr>
        <p:spPr>
          <a:xfrm>
            <a:off x="457200" y="762000"/>
            <a:ext cx="8229600" cy="1676400"/>
          </a:xfrm>
          <a:prstGeom prst="parallelogram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err="1">
                <a:latin typeface="Tahoma" pitchFamily="34" charset="0"/>
                <a:cs typeface="Tahoma" pitchFamily="34" charset="0"/>
              </a:rPr>
              <a:t>C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ơ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cấu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doanh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thu</a:t>
            </a:r>
            <a:r>
              <a:rPr lang="en-US" dirty="0">
                <a:latin typeface="Tahoma" pitchFamily="34" charset="0"/>
                <a:cs typeface="Tahoma" pitchFamily="34" charset="0"/>
              </a:rPr>
              <a:t> 3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tháng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gần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đây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phụ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thuộc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khá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nhiều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vào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nhóm</a:t>
            </a:r>
            <a:r>
              <a:rPr lang="en-US" dirty="0">
                <a:latin typeface="Tahoma" pitchFamily="34" charset="0"/>
                <a:cs typeface="Tahoma" pitchFamily="34" charset="0"/>
              </a:rPr>
              <a:t> User lv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từ</a:t>
            </a:r>
            <a:r>
              <a:rPr lang="en-US" dirty="0">
                <a:latin typeface="Tahoma" pitchFamily="34" charset="0"/>
                <a:cs typeface="Tahoma" pitchFamily="34" charset="0"/>
              </a:rPr>
              <a:t> 21 – 150,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đặc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biệt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là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nhóm</a:t>
            </a:r>
            <a:r>
              <a:rPr lang="en-US" dirty="0">
                <a:latin typeface="Tahoma" pitchFamily="34" charset="0"/>
                <a:cs typeface="Tahoma" pitchFamily="34" charset="0"/>
              </a:rPr>
              <a:t> User lv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từ</a:t>
            </a:r>
            <a:r>
              <a:rPr lang="en-US" dirty="0">
                <a:latin typeface="Tahoma" pitchFamily="34" charset="0"/>
                <a:cs typeface="Tahoma" pitchFamily="34" charset="0"/>
              </a:rPr>
              <a:t> 31 – 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100</a:t>
            </a:r>
          </a:p>
          <a:p>
            <a:r>
              <a:rPr lang="en-US" dirty="0" smtClean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 </a:t>
            </a:r>
            <a:r>
              <a:rPr lang="en-US" dirty="0" err="1" smtClean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Cần</a:t>
            </a:r>
            <a:r>
              <a:rPr lang="en-US" dirty="0" smtClean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đẩy</a:t>
            </a:r>
            <a:r>
              <a:rPr lang="en-US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 User </a:t>
            </a:r>
            <a:r>
              <a:rPr lang="en-US" dirty="0" err="1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lên</a:t>
            </a:r>
            <a:r>
              <a:rPr lang="en-US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 lv 30 </a:t>
            </a:r>
            <a:r>
              <a:rPr lang="en-US" dirty="0" err="1" smtClean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nhanh</a:t>
            </a:r>
            <a:r>
              <a:rPr lang="en-US" dirty="0" smtClean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hơn</a:t>
            </a:r>
            <a:r>
              <a:rPr lang="en-US" dirty="0" smtClean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nữa</a:t>
            </a:r>
            <a:endParaRPr lang="en-US" dirty="0">
              <a:latin typeface="Tahoma" pitchFamily="34" charset="0"/>
              <a:cs typeface="Tahoma" pitchFamily="34" charset="0"/>
              <a:sym typeface="Wingdings" panose="05000000000000000000" pitchFamily="2" charset="2"/>
            </a:endParaRPr>
          </a:p>
          <a:p>
            <a:endParaRPr lang="en-US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Parallelogram 5"/>
          <p:cNvSpPr/>
          <p:nvPr/>
        </p:nvSpPr>
        <p:spPr>
          <a:xfrm>
            <a:off x="381000" y="3971829"/>
            <a:ext cx="8229600" cy="1676400"/>
          </a:xfrm>
          <a:prstGeom prst="parallelogram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err="1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K</a:t>
            </a:r>
            <a:r>
              <a:rPr lang="en-US" dirty="0" err="1" smtClean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huyến</a:t>
            </a:r>
            <a:r>
              <a:rPr lang="en-US" dirty="0" smtClean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khích</a:t>
            </a:r>
            <a:r>
              <a:rPr lang="en-US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nhóm</a:t>
            </a:r>
            <a:r>
              <a:rPr lang="en-US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 User </a:t>
            </a:r>
            <a:r>
              <a:rPr lang="en-US" dirty="0" err="1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này</a:t>
            </a:r>
            <a:r>
              <a:rPr lang="en-US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trả</a:t>
            </a:r>
            <a:r>
              <a:rPr lang="en-US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tiền</a:t>
            </a:r>
            <a:r>
              <a:rPr lang="en-US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nhiều</a:t>
            </a:r>
            <a:r>
              <a:rPr lang="en-US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hơn</a:t>
            </a:r>
            <a:r>
              <a:rPr lang="en-US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nữa</a:t>
            </a:r>
            <a:r>
              <a:rPr lang="en-US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để</a:t>
            </a:r>
            <a:r>
              <a:rPr lang="en-US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tăng</a:t>
            </a:r>
            <a:r>
              <a:rPr lang="en-US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 Rev </a:t>
            </a:r>
            <a:r>
              <a:rPr lang="en-US" dirty="0" err="1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tổng</a:t>
            </a:r>
            <a:r>
              <a:rPr lang="en-US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thể</a:t>
            </a:r>
            <a:r>
              <a:rPr lang="en-US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. </a:t>
            </a:r>
            <a:endParaRPr lang="en-US" dirty="0" smtClean="0">
              <a:latin typeface="Tahoma" pitchFamily="34" charset="0"/>
              <a:cs typeface="Tahoma" pitchFamily="34" charset="0"/>
              <a:sym typeface="Wingdings" panose="05000000000000000000" pitchFamily="2" charset="2"/>
            </a:endParaRPr>
          </a:p>
          <a:p>
            <a:r>
              <a:rPr lang="en-US" dirty="0" err="1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Q</a:t>
            </a:r>
            <a:r>
              <a:rPr lang="en-US" dirty="0" err="1" smtClean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uan</a:t>
            </a:r>
            <a:r>
              <a:rPr lang="en-US" dirty="0" smtClean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tâm</a:t>
            </a:r>
            <a:r>
              <a:rPr lang="en-US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đến</a:t>
            </a:r>
            <a:r>
              <a:rPr lang="en-US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nhu</a:t>
            </a:r>
            <a:r>
              <a:rPr lang="en-US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cầu</a:t>
            </a:r>
            <a:r>
              <a:rPr lang="en-US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 chi </a:t>
            </a:r>
            <a:r>
              <a:rPr lang="en-US" dirty="0" err="1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trả</a:t>
            </a:r>
            <a:r>
              <a:rPr lang="en-US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của</a:t>
            </a:r>
            <a:r>
              <a:rPr lang="en-US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nhóm</a:t>
            </a:r>
            <a:r>
              <a:rPr lang="en-US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 User lv </a:t>
            </a:r>
            <a:r>
              <a:rPr lang="en-US" dirty="0" err="1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cao</a:t>
            </a:r>
            <a:r>
              <a:rPr lang="en-US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 ( lv&gt;100, </a:t>
            </a:r>
            <a:r>
              <a:rPr lang="en-US" dirty="0" err="1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đặc</a:t>
            </a:r>
            <a:r>
              <a:rPr lang="en-US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biệt</a:t>
            </a:r>
            <a:r>
              <a:rPr lang="en-US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là</a:t>
            </a:r>
            <a:r>
              <a:rPr lang="en-US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từ</a:t>
            </a:r>
            <a:r>
              <a:rPr lang="en-US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 150 </a:t>
            </a:r>
            <a:r>
              <a:rPr lang="en-US" dirty="0" err="1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trở</a:t>
            </a:r>
            <a:r>
              <a:rPr lang="en-US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lên</a:t>
            </a:r>
            <a:r>
              <a:rPr lang="en-US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vì</a:t>
            </a:r>
            <a:r>
              <a:rPr lang="en-US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đây</a:t>
            </a:r>
            <a:r>
              <a:rPr lang="en-US" dirty="0" smtClean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là</a:t>
            </a:r>
            <a:r>
              <a:rPr lang="en-US" dirty="0" smtClean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nhóm</a:t>
            </a:r>
            <a:r>
              <a:rPr lang="en-US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tiềm</a:t>
            </a:r>
            <a:r>
              <a:rPr lang="en-US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năng</a:t>
            </a:r>
            <a:r>
              <a:rPr lang="en-US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với</a:t>
            </a:r>
            <a:r>
              <a:rPr lang="en-US" dirty="0" smtClean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mức</a:t>
            </a:r>
            <a:r>
              <a:rPr lang="en-US" dirty="0" smtClean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 chi </a:t>
            </a:r>
            <a:r>
              <a:rPr lang="en-US" dirty="0" err="1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trả</a:t>
            </a:r>
            <a:r>
              <a:rPr lang="en-US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cao</a:t>
            </a:r>
            <a:r>
              <a:rPr lang="en-US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).</a:t>
            </a:r>
            <a:endParaRPr lang="en-US" dirty="0">
              <a:latin typeface="Tahoma" pitchFamily="34" charset="0"/>
              <a:cs typeface="Tahoma" pitchFamily="34" charset="0"/>
            </a:endParaRPr>
          </a:p>
          <a:p>
            <a:endParaRPr lang="en-US" dirty="0" smtClean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3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Phân</a:t>
            </a:r>
            <a:r>
              <a:rPr lang="en-US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tích</a:t>
            </a:r>
            <a:r>
              <a:rPr lang="en-US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dữ</a:t>
            </a:r>
            <a:r>
              <a:rPr lang="en-US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liệu</a:t>
            </a:r>
            <a:r>
              <a:rPr lang="en-US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sản</a:t>
            </a:r>
            <a:r>
              <a:rPr lang="en-US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phẩm</a:t>
            </a:r>
            <a:r>
              <a:rPr lang="en-US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en-US" sz="32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771844"/>
              </p:ext>
            </p:extLst>
          </p:nvPr>
        </p:nvGraphicFramePr>
        <p:xfrm>
          <a:off x="4419600" y="533400"/>
          <a:ext cx="4495799" cy="43087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95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85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GroupLevel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A1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AvgDiamond/ActiveUser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AvgGold/ActiveUser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AvgHeart/ActiveUser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9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190-199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  85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       2,859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42,878,501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   131,620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9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200-209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  67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       3,445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30,814,774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   114,445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9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210-219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  53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       3,646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62,965,766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   158,451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9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220-229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  41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       5,775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68,858,277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   172,151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9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230-239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  27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       7,411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110,255,627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   178,732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9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240-249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  11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       3,159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368,740,544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   122,462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9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250-259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  20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       9,184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549,633,445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   293,003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9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260-269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  38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     19,049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645,664,124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   353,157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500060"/>
              </p:ext>
            </p:extLst>
          </p:nvPr>
        </p:nvGraphicFramePr>
        <p:xfrm>
          <a:off x="76200" y="529087"/>
          <a:ext cx="3962400" cy="4740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85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GroupLevel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A1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AvgDiamond/ActiveUser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AvgGold/ActiveUser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AvgHeart/ActiveUser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9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100-109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4,507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           567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9,813,552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     21,667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9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110-119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3,157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           620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13,807,274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     24,680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9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120-129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1,965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           732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16,385,639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     28,398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9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130-139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1,294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           868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17,729,843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     35,284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9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140-149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812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       1,076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19,215,662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     46,201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9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150-159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453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       1,200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22,116,450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     56,291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9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160-169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273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       1,879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26,372,023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     62,523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9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170-179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193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       2,691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25,085,325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     94,758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9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180-189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127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       5,587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28,933,817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     93,604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613" marR="4613" marT="4613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70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Mục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lục</a:t>
            </a:r>
            <a:endParaRPr lang="en-US" sz="3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7924800" cy="5715000"/>
          </a:xfrm>
        </p:spPr>
        <p:txBody>
          <a:bodyPr>
            <a:no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Cảm nhận về sản phẩm dưới góc </a:t>
            </a:r>
            <a:r>
              <a:rPr lang="en-US" sz="3200" b="1" dirty="0" err="1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độ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 New User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3200" b="1" dirty="0" err="1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Đánh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3200" b="1" dirty="0" err="1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giá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3200" b="1" dirty="0" err="1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T</a:t>
            </a:r>
            <a:r>
              <a:rPr lang="en-US" sz="3200" b="1" dirty="0" err="1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ính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3200" b="1" dirty="0" err="1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năng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 &amp; </a:t>
            </a:r>
            <a:r>
              <a:rPr lang="en-US" sz="3200" b="1" dirty="0" err="1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Sự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3200" b="1" dirty="0" err="1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kiện</a:t>
            </a:r>
            <a:endParaRPr lang="en-US" sz="3200" b="1" dirty="0">
              <a:solidFill>
                <a:schemeClr val="accent6">
                  <a:lumMod val="75000"/>
                </a:schemeClr>
              </a:solidFill>
              <a:latin typeface="Tahoma" pitchFamily="34" charset="0"/>
              <a:cs typeface="Tahoma" pitchFamily="34" charset="0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3200" b="1" dirty="0" err="1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Phân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 tích dữ liệu sản phẩm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Tóm tắt các vấn đề chính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Kế hoạch hành động</a:t>
            </a:r>
          </a:p>
        </p:txBody>
      </p:sp>
    </p:spTree>
    <p:extLst>
      <p:ext uri="{BB962C8B-B14F-4D97-AF65-F5344CB8AC3E}">
        <p14:creationId xmlns:p14="http://schemas.microsoft.com/office/powerpoint/2010/main" val="125096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Phân</a:t>
            </a:r>
            <a:r>
              <a:rPr lang="en-US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tích</a:t>
            </a:r>
            <a:r>
              <a:rPr lang="en-US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dữ</a:t>
            </a:r>
            <a:r>
              <a:rPr lang="en-US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liệu</a:t>
            </a:r>
            <a:r>
              <a:rPr lang="en-US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sản</a:t>
            </a:r>
            <a:r>
              <a:rPr lang="en-US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phẩm</a:t>
            </a:r>
            <a:r>
              <a:rPr lang="en-US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en-US" sz="32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Parallelogram 4"/>
          <p:cNvSpPr/>
          <p:nvPr/>
        </p:nvSpPr>
        <p:spPr>
          <a:xfrm>
            <a:off x="457200" y="2362200"/>
            <a:ext cx="8229600" cy="1943100"/>
          </a:xfrm>
          <a:prstGeom prst="parallelogram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dirty="0" err="1">
                <a:latin typeface="Tahoma" pitchFamily="34" charset="0"/>
                <a:cs typeface="Tahoma" pitchFamily="34" charset="0"/>
              </a:rPr>
              <a:t>Tuy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nhiên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nhóm</a:t>
            </a:r>
            <a:r>
              <a:rPr lang="en-US" dirty="0">
                <a:latin typeface="Tahoma" pitchFamily="34" charset="0"/>
                <a:cs typeface="Tahoma" pitchFamily="34" charset="0"/>
              </a:rPr>
              <a:t> User lv&gt;100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có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lượng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tồn</a:t>
            </a:r>
            <a:r>
              <a:rPr lang="en-US" dirty="0">
                <a:latin typeface="Tahoma" pitchFamily="34" charset="0"/>
                <a:cs typeface="Tahoma" pitchFamily="34" charset="0"/>
              </a:rPr>
              <a:t> 3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loại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tài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nguyên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cơ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bản</a:t>
            </a:r>
            <a:r>
              <a:rPr lang="en-US" dirty="0">
                <a:latin typeface="Tahoma" pitchFamily="34" charset="0"/>
                <a:cs typeface="Tahoma" pitchFamily="34" charset="0"/>
              </a:rPr>
              <a:t> (Diamond, Gold, Heart)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khá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nhiều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 </a:t>
            </a:r>
            <a:r>
              <a:rPr lang="en-US" dirty="0" err="1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N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hu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cầu</a:t>
            </a:r>
            <a:r>
              <a:rPr lang="en-US" dirty="0">
                <a:latin typeface="Tahoma" pitchFamily="34" charset="0"/>
                <a:cs typeface="Tahoma" pitchFamily="34" charset="0"/>
              </a:rPr>
              <a:t> chi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trả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vào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các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tài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nguyên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cơ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bản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trong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Cửa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Hàng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sẽ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giảm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dần</a:t>
            </a:r>
            <a:r>
              <a:rPr lang="en-US" dirty="0">
                <a:latin typeface="Tahoma" pitchFamily="34" charset="0"/>
                <a:cs typeface="Tahoma" pitchFamily="34" charset="0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47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Tóm tắt các vấn đề chính</a:t>
            </a:r>
            <a:endParaRPr lang="en-US" sz="3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Pentagon 3"/>
          <p:cNvSpPr/>
          <p:nvPr/>
        </p:nvSpPr>
        <p:spPr>
          <a:xfrm>
            <a:off x="647700" y="1066800"/>
            <a:ext cx="7848600" cy="1447800"/>
          </a:xfrm>
          <a:prstGeom prst="homePlat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Tahoma" pitchFamily="34" charset="0"/>
                <a:cs typeface="Tahoma" pitchFamily="34" charset="0"/>
              </a:rPr>
              <a:t>1/ </a:t>
            </a:r>
            <a:r>
              <a:rPr lang="en-US" sz="1600" dirty="0" err="1" smtClean="0">
                <a:latin typeface="Tahoma" pitchFamily="34" charset="0"/>
                <a:cs typeface="Tahoma" pitchFamily="34" charset="0"/>
              </a:rPr>
              <a:t>Trải</a:t>
            </a:r>
            <a:r>
              <a:rPr lang="en-US" sz="16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cs typeface="Tahoma" pitchFamily="34" charset="0"/>
              </a:rPr>
              <a:t>nghiệm</a:t>
            </a:r>
            <a:r>
              <a:rPr lang="en-US" sz="1600" dirty="0" smtClean="0">
                <a:latin typeface="Tahoma" pitchFamily="34" charset="0"/>
                <a:cs typeface="Tahoma" pitchFamily="34" charset="0"/>
              </a:rPr>
              <a:t> Game </a:t>
            </a:r>
            <a:r>
              <a:rPr lang="en-US" sz="1600" dirty="0" err="1" smtClean="0">
                <a:latin typeface="Tahoma" pitchFamily="34" charset="0"/>
                <a:cs typeface="Tahoma" pitchFamily="34" charset="0"/>
              </a:rPr>
              <a:t>giai</a:t>
            </a:r>
            <a:r>
              <a:rPr lang="en-US" sz="16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cs typeface="Tahoma" pitchFamily="34" charset="0"/>
              </a:rPr>
              <a:t>đoạn</a:t>
            </a:r>
            <a:r>
              <a:rPr lang="en-US" sz="16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cs typeface="Tahoma" pitchFamily="34" charset="0"/>
              </a:rPr>
              <a:t>đầu</a:t>
            </a:r>
            <a:r>
              <a:rPr lang="en-US" sz="1600" dirty="0" smtClean="0">
                <a:latin typeface="Tahoma" pitchFamily="34" charset="0"/>
                <a:cs typeface="Tahoma" pitchFamily="34" charset="0"/>
              </a:rPr>
              <a:t> Lv1 – 30 </a:t>
            </a:r>
            <a:r>
              <a:rPr lang="en-US" sz="1600" dirty="0" err="1" smtClean="0">
                <a:latin typeface="Tahoma" pitchFamily="34" charset="0"/>
                <a:cs typeface="Tahoma" pitchFamily="34" charset="0"/>
              </a:rPr>
              <a:t>gặp</a:t>
            </a:r>
            <a:r>
              <a:rPr lang="en-US" sz="16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cs typeface="Tahoma" pitchFamily="34" charset="0"/>
              </a:rPr>
              <a:t>nhiều</a:t>
            </a:r>
            <a:r>
              <a:rPr lang="en-US" sz="16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cs typeface="Tahoma" pitchFamily="34" charset="0"/>
              </a:rPr>
              <a:t>vấn</a:t>
            </a:r>
            <a:r>
              <a:rPr lang="en-US" sz="16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cs typeface="Tahoma" pitchFamily="34" charset="0"/>
              </a:rPr>
              <a:t>đề</a:t>
            </a:r>
            <a:r>
              <a:rPr lang="en-US" sz="1600" dirty="0" smtClean="0">
                <a:latin typeface="Tahoma" pitchFamily="34" charset="0"/>
                <a:cs typeface="Tahoma" pitchFamily="34" charset="0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Tahoma" pitchFamily="34" charset="0"/>
                <a:cs typeface="Tahoma" pitchFamily="34" charset="0"/>
              </a:rPr>
              <a:t>UI, UX </a:t>
            </a:r>
            <a:r>
              <a:rPr lang="en-US" sz="1600" dirty="0" err="1" smtClean="0">
                <a:latin typeface="Tahoma" pitchFamily="34" charset="0"/>
                <a:cs typeface="Tahoma" pitchFamily="34" charset="0"/>
              </a:rPr>
              <a:t>chưa</a:t>
            </a:r>
            <a:r>
              <a:rPr lang="en-US" sz="16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cs typeface="Tahoma" pitchFamily="34" charset="0"/>
              </a:rPr>
              <a:t>tối</a:t>
            </a:r>
            <a:r>
              <a:rPr lang="en-US" sz="16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cs typeface="Tahoma" pitchFamily="34" charset="0"/>
              </a:rPr>
              <a:t>ưu</a:t>
            </a:r>
            <a:endParaRPr lang="en-US" sz="1600" dirty="0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Tahoma" pitchFamily="34" charset="0"/>
                <a:cs typeface="Tahoma" pitchFamily="34" charset="0"/>
              </a:rPr>
              <a:t>Unlock, </a:t>
            </a:r>
            <a:r>
              <a:rPr lang="en-US" sz="1600" dirty="0" err="1" smtClean="0">
                <a:latin typeface="Tahoma" pitchFamily="34" charset="0"/>
                <a:cs typeface="Tahoma" pitchFamily="34" charset="0"/>
              </a:rPr>
              <a:t>hướng</a:t>
            </a:r>
            <a:r>
              <a:rPr lang="en-US" sz="16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cs typeface="Tahoma" pitchFamily="34" charset="0"/>
              </a:rPr>
              <a:t>dẫn</a:t>
            </a:r>
            <a:r>
              <a:rPr lang="en-US" sz="16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cs typeface="Tahoma" pitchFamily="34" charset="0"/>
              </a:rPr>
              <a:t>các</a:t>
            </a:r>
            <a:r>
              <a:rPr lang="en-US" sz="16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cs typeface="Tahoma" pitchFamily="34" charset="0"/>
              </a:rPr>
              <a:t>tính</a:t>
            </a:r>
            <a:r>
              <a:rPr lang="en-US" sz="16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cs typeface="Tahoma" pitchFamily="34" charset="0"/>
              </a:rPr>
              <a:t>năng</a:t>
            </a:r>
            <a:r>
              <a:rPr lang="en-US" sz="1600" dirty="0" smtClean="0">
                <a:latin typeface="Tahoma" pitchFamily="34" charset="0"/>
                <a:cs typeface="Tahoma" pitchFamily="34" charset="0"/>
              </a:rPr>
              <a:t>, </a:t>
            </a:r>
            <a:r>
              <a:rPr lang="en-US" sz="1600" dirty="0" err="1" smtClean="0">
                <a:latin typeface="Tahoma" pitchFamily="34" charset="0"/>
                <a:cs typeface="Tahoma" pitchFamily="34" charset="0"/>
              </a:rPr>
              <a:t>sự</a:t>
            </a:r>
            <a:r>
              <a:rPr lang="en-US" sz="16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cs typeface="Tahoma" pitchFamily="34" charset="0"/>
              </a:rPr>
              <a:t>kiện</a:t>
            </a:r>
            <a:r>
              <a:rPr lang="en-US" sz="16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cs typeface="Tahoma" pitchFamily="34" charset="0"/>
              </a:rPr>
              <a:t>còn</a:t>
            </a:r>
            <a:r>
              <a:rPr lang="en-US" sz="16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cs typeface="Tahoma" pitchFamily="34" charset="0"/>
              </a:rPr>
              <a:t>hời</a:t>
            </a:r>
            <a:r>
              <a:rPr lang="en-US" sz="16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cs typeface="Tahoma" pitchFamily="34" charset="0"/>
              </a:rPr>
              <a:t>hợt</a:t>
            </a:r>
            <a:r>
              <a:rPr lang="en-US" sz="1600" dirty="0" smtClean="0">
                <a:latin typeface="Tahoma" pitchFamily="34" charset="0"/>
                <a:cs typeface="Tahoma" pitchFamily="34" charset="0"/>
              </a:rPr>
              <a:t>, </a:t>
            </a:r>
            <a:r>
              <a:rPr lang="en-US" sz="1600" dirty="0" err="1" smtClean="0">
                <a:latin typeface="Tahoma" pitchFamily="34" charset="0"/>
                <a:cs typeface="Tahoma" pitchFamily="34" charset="0"/>
              </a:rPr>
              <a:t>chưa</a:t>
            </a:r>
            <a:r>
              <a:rPr lang="en-US" sz="16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cs typeface="Tahoma" pitchFamily="34" charset="0"/>
              </a:rPr>
              <a:t>dẫn</a:t>
            </a:r>
            <a:r>
              <a:rPr lang="en-US" sz="16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cs typeface="Tahoma" pitchFamily="34" charset="0"/>
              </a:rPr>
              <a:t>dắt</a:t>
            </a:r>
            <a:r>
              <a:rPr lang="en-US" sz="1600" dirty="0" smtClean="0">
                <a:latin typeface="Tahoma" pitchFamily="34" charset="0"/>
                <a:cs typeface="Tahoma" pitchFamily="34" charset="0"/>
              </a:rPr>
              <a:t> user </a:t>
            </a:r>
            <a:r>
              <a:rPr lang="en-US" sz="1600" dirty="0" err="1" smtClean="0">
                <a:latin typeface="Tahoma" pitchFamily="34" charset="0"/>
                <a:cs typeface="Tahoma" pitchFamily="34" charset="0"/>
              </a:rPr>
              <a:t>tốt</a:t>
            </a:r>
            <a:r>
              <a:rPr lang="en-US" sz="1600" dirty="0" smtClean="0">
                <a:latin typeface="Tahoma" pitchFamily="34" charset="0"/>
                <a:cs typeface="Tahoma" pitchFamily="34" charset="0"/>
              </a:rPr>
              <a:t>  </a:t>
            </a:r>
            <a:endParaRPr lang="en-US" sz="1600" dirty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endParaRPr lang="en-US" sz="100" dirty="0"/>
          </a:p>
        </p:txBody>
      </p:sp>
      <p:sp>
        <p:nvSpPr>
          <p:cNvPr id="5" name="Pentagon 4"/>
          <p:cNvSpPr/>
          <p:nvPr/>
        </p:nvSpPr>
        <p:spPr>
          <a:xfrm>
            <a:off x="647700" y="2895600"/>
            <a:ext cx="7848600" cy="1447800"/>
          </a:xfrm>
          <a:prstGeom prst="homePlat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600" dirty="0" smtClean="0">
                <a:latin typeface="Tahoma" pitchFamily="34" charset="0"/>
                <a:cs typeface="Tahoma" pitchFamily="34" charset="0"/>
              </a:rPr>
              <a:t>2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/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Nhóm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Current User lv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cao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đang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giảm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động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lực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chi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trả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smtClean="0">
                <a:latin typeface="Tahoma" pitchFamily="34" charset="0"/>
                <a:cs typeface="Tahoma" pitchFamily="34" charset="0"/>
              </a:rPr>
              <a:t>do </a:t>
            </a:r>
            <a:r>
              <a:rPr lang="en-US" sz="1600" dirty="0" err="1" smtClean="0">
                <a:latin typeface="Tahoma" pitchFamily="34" charset="0"/>
                <a:cs typeface="Tahoma" pitchFamily="34" charset="0"/>
              </a:rPr>
              <a:t>tồn</a:t>
            </a:r>
            <a:r>
              <a:rPr lang="en-US" sz="16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cs typeface="Tahoma" pitchFamily="34" charset="0"/>
              </a:rPr>
              <a:t>nhiều</a:t>
            </a:r>
            <a:r>
              <a:rPr lang="en-US" sz="16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tài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nguyên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cơ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bản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như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Diamond, Gold, Heart </a:t>
            </a:r>
            <a:endParaRPr lang="en-US" sz="16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Pentagon 5"/>
          <p:cNvSpPr/>
          <p:nvPr/>
        </p:nvSpPr>
        <p:spPr>
          <a:xfrm>
            <a:off x="653562" y="4724400"/>
            <a:ext cx="7848600" cy="1447800"/>
          </a:xfrm>
          <a:prstGeom prst="homePlat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Tahoma" pitchFamily="34" charset="0"/>
                <a:cs typeface="Tahoma" pitchFamily="34" charset="0"/>
              </a:rPr>
              <a:t>3/ 1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số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vấn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đề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cs typeface="Tahoma" pitchFamily="34" charset="0"/>
              </a:rPr>
              <a:t>khác</a:t>
            </a:r>
            <a:r>
              <a:rPr lang="en-US" sz="1600" dirty="0" smtClean="0">
                <a:latin typeface="Tahoma" pitchFamily="34" charset="0"/>
                <a:cs typeface="Tahoma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ahoma" pitchFamily="34" charset="0"/>
                <a:cs typeface="Tahoma" pitchFamily="34" charset="0"/>
              </a:rPr>
              <a:t>F</a:t>
            </a:r>
            <a:r>
              <a:rPr lang="en-US" sz="1600" dirty="0" smtClean="0">
                <a:latin typeface="Tahoma" pitchFamily="34" charset="0"/>
                <a:cs typeface="Tahoma" pitchFamily="34" charset="0"/>
              </a:rPr>
              <a:t>arm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acc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phụ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để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chuyển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tài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nguyên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qua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acc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cs typeface="Tahoma" pitchFamily="34" charset="0"/>
              </a:rPr>
              <a:t>chính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smtClean="0">
                <a:latin typeface="Tahoma" pitchFamily="34" charset="0"/>
                <a:cs typeface="Tahoma" pitchFamily="34" charset="0"/>
              </a:rPr>
              <a:t>(</a:t>
            </a:r>
            <a:r>
              <a:rPr lang="en-US" sz="1600" dirty="0" err="1" smtClean="0">
                <a:latin typeface="Tahoma" pitchFamily="34" charset="0"/>
                <a:cs typeface="Tahoma" pitchFamily="34" charset="0"/>
              </a:rPr>
              <a:t>tận</a:t>
            </a:r>
            <a:r>
              <a:rPr lang="en-US" sz="16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cs typeface="Tahoma" pitchFamily="34" charset="0"/>
              </a:rPr>
              <a:t>dụng</a:t>
            </a:r>
            <a:r>
              <a:rPr lang="en-US" sz="16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cs typeface="Tahoma" pitchFamily="34" charset="0"/>
              </a:rPr>
              <a:t>các</a:t>
            </a:r>
            <a:r>
              <a:rPr lang="en-US" sz="1600" dirty="0" smtClean="0">
                <a:latin typeface="Tahoma" pitchFamily="34" charset="0"/>
                <a:cs typeface="Tahoma" pitchFamily="34" charset="0"/>
              </a:rPr>
              <a:t> offer newbie)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Tahoma" pitchFamily="34" charset="0"/>
                <a:cs typeface="Tahoma" pitchFamily="34" charset="0"/>
              </a:rPr>
              <a:t>Cho </a:t>
            </a:r>
            <a:r>
              <a:rPr lang="en-US" sz="1600" dirty="0" err="1" smtClean="0">
                <a:latin typeface="Tahoma" pitchFamily="34" charset="0"/>
                <a:cs typeface="Tahoma" pitchFamily="34" charset="0"/>
              </a:rPr>
              <a:t>phép</a:t>
            </a:r>
            <a:r>
              <a:rPr lang="en-US" sz="1600" dirty="0" smtClean="0">
                <a:latin typeface="Tahoma" pitchFamily="34" charset="0"/>
                <a:cs typeface="Tahoma" pitchFamily="34" charset="0"/>
              </a:rPr>
              <a:t> user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g</a:t>
            </a:r>
            <a:r>
              <a:rPr lang="en-US" sz="1600" dirty="0" err="1" smtClean="0">
                <a:latin typeface="Tahoma" pitchFamily="34" charset="0"/>
                <a:cs typeface="Tahoma" pitchFamily="34" charset="0"/>
              </a:rPr>
              <a:t>iao</a:t>
            </a:r>
            <a:r>
              <a:rPr lang="en-US" sz="16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cs typeface="Tahoma" pitchFamily="34" charset="0"/>
              </a:rPr>
              <a:t>dịch</a:t>
            </a:r>
            <a:r>
              <a:rPr lang="en-US" sz="1600" dirty="0" smtClean="0">
                <a:latin typeface="Tahoma" pitchFamily="34" charset="0"/>
                <a:cs typeface="Tahoma" pitchFamily="34" charset="0"/>
              </a:rPr>
              <a:t> 1 </a:t>
            </a:r>
            <a:r>
              <a:rPr lang="en-US" sz="1600" dirty="0" err="1" smtClean="0">
                <a:latin typeface="Tahoma" pitchFamily="34" charset="0"/>
                <a:cs typeface="Tahoma" pitchFamily="34" charset="0"/>
              </a:rPr>
              <a:t>số</a:t>
            </a:r>
            <a:r>
              <a:rPr lang="en-US" sz="1600" dirty="0" smtClean="0">
                <a:latin typeface="Tahoma" pitchFamily="34" charset="0"/>
                <a:cs typeface="Tahoma" pitchFamily="34" charset="0"/>
              </a:rPr>
              <a:t> item key (Design </a:t>
            </a:r>
            <a:r>
              <a:rPr lang="en-US" sz="1600" dirty="0" err="1" smtClean="0">
                <a:latin typeface="Tahoma" pitchFamily="34" charset="0"/>
                <a:cs typeface="Tahoma" pitchFamily="34" charset="0"/>
              </a:rPr>
              <a:t>từ</a:t>
            </a:r>
            <a:r>
              <a:rPr lang="en-US" sz="1600" dirty="0" smtClean="0">
                <a:latin typeface="Tahoma" pitchFamily="34" charset="0"/>
                <a:cs typeface="Tahoma" pitchFamily="34" charset="0"/>
              </a:rPr>
              <a:t> ban </a:t>
            </a:r>
            <a:r>
              <a:rPr lang="en-US" sz="1600" dirty="0" err="1" smtClean="0">
                <a:latin typeface="Tahoma" pitchFamily="34" charset="0"/>
                <a:cs typeface="Tahoma" pitchFamily="34" charset="0"/>
              </a:rPr>
              <a:t>đầu</a:t>
            </a:r>
            <a:r>
              <a:rPr lang="en-US" sz="1600" dirty="0" smtClean="0">
                <a:latin typeface="Tahoma" pitchFamily="34" charset="0"/>
                <a:cs typeface="Tahoma" pitchFamily="34" charset="0"/>
              </a:rPr>
              <a:t>)</a:t>
            </a:r>
            <a:endParaRPr lang="en-US" sz="1600" dirty="0">
              <a:latin typeface="Tahoma" pitchFamily="34" charset="0"/>
              <a:cs typeface="Tahoma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75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ahoma" pitchFamily="34" charset="0"/>
                <a:ea typeface="Tahoma" pitchFamily="34" charset="0"/>
                <a:cs typeface="Tahoma" pitchFamily="34" charset="0"/>
              </a:rPr>
              <a:t>Tóm tắt các vấn đề chính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162"/>
              </p:ext>
            </p:extLst>
          </p:nvPr>
        </p:nvGraphicFramePr>
        <p:xfrm>
          <a:off x="554831" y="685800"/>
          <a:ext cx="7750970" cy="27603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9844">
                  <a:extLst>
                    <a:ext uri="{9D8B030D-6E8A-4147-A177-3AD203B41FA5}">
                      <a16:colId xmlns:a16="http://schemas.microsoft.com/office/drawing/2014/main" val="3514735131"/>
                    </a:ext>
                  </a:extLst>
                </a:gridCol>
                <a:gridCol w="937772">
                  <a:extLst>
                    <a:ext uri="{9D8B030D-6E8A-4147-A177-3AD203B41FA5}">
                      <a16:colId xmlns:a16="http://schemas.microsoft.com/office/drawing/2014/main" val="4112795498"/>
                    </a:ext>
                  </a:extLst>
                </a:gridCol>
                <a:gridCol w="1080745">
                  <a:extLst>
                    <a:ext uri="{9D8B030D-6E8A-4147-A177-3AD203B41FA5}">
                      <a16:colId xmlns:a16="http://schemas.microsoft.com/office/drawing/2014/main" val="2276896191"/>
                    </a:ext>
                  </a:extLst>
                </a:gridCol>
                <a:gridCol w="972671">
                  <a:extLst>
                    <a:ext uri="{9D8B030D-6E8A-4147-A177-3AD203B41FA5}">
                      <a16:colId xmlns:a16="http://schemas.microsoft.com/office/drawing/2014/main" val="1292078625"/>
                    </a:ext>
                  </a:extLst>
                </a:gridCol>
                <a:gridCol w="864596">
                  <a:extLst>
                    <a:ext uri="{9D8B030D-6E8A-4147-A177-3AD203B41FA5}">
                      <a16:colId xmlns:a16="http://schemas.microsoft.com/office/drawing/2014/main" val="2335838497"/>
                    </a:ext>
                  </a:extLst>
                </a:gridCol>
                <a:gridCol w="972671">
                  <a:extLst>
                    <a:ext uri="{9D8B030D-6E8A-4147-A177-3AD203B41FA5}">
                      <a16:colId xmlns:a16="http://schemas.microsoft.com/office/drawing/2014/main" val="1576325402"/>
                    </a:ext>
                  </a:extLst>
                </a:gridCol>
                <a:gridCol w="972671">
                  <a:extLst>
                    <a:ext uri="{9D8B030D-6E8A-4147-A177-3AD203B41FA5}">
                      <a16:colId xmlns:a16="http://schemas.microsoft.com/office/drawing/2014/main" val="1056048807"/>
                    </a:ext>
                  </a:extLst>
                </a:gridCol>
              </a:tblGrid>
              <a:tr h="7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Data lấy từ khoảng 1 - 2 năm gần đây đến hiện </a:t>
                      </a:r>
                      <a:r>
                        <a:rPr lang="en-US" sz="1600" b="1" u="none" strike="noStrike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tại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9240080"/>
                  </a:ext>
                </a:extLst>
              </a:tr>
              <a:tr h="5787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KVTM </a:t>
                      </a:r>
                      <a:r>
                        <a:rPr lang="en-US" sz="1100" b="1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90 days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GNM (Casual</a:t>
                      </a:r>
                      <a:r>
                        <a:rPr lang="en-US" sz="1100" u="none" strike="noStrike" baseline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or </a:t>
                      </a:r>
                      <a:r>
                        <a:rPr lang="en-US" sz="1100" u="none" strike="noStrike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ARPG)</a:t>
                      </a:r>
                      <a:endParaRPr lang="en-US" sz="1100" b="0" i="0" u="none" strike="noStrike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err="1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GunPow</a:t>
                      </a:r>
                      <a:endParaRPr lang="en-US" sz="1100" u="none" strike="noStrike" smtClean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(Casual</a:t>
                      </a:r>
                      <a:r>
                        <a:rPr lang="en-US" sz="1100" u="none" strike="noStrike" baseline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or </a:t>
                      </a:r>
                      <a:r>
                        <a:rPr lang="en-US" sz="1100" u="none" strike="noStrike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ARPG)</a:t>
                      </a:r>
                      <a:endParaRPr lang="en-US" sz="1100" b="0" i="0" u="none" strike="noStrike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BKLR (Casual)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TLBB3DM(MMORPG)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PV3D(MMORPG)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8359855"/>
                  </a:ext>
                </a:extLst>
              </a:tr>
              <a:tr h="2043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AvgRR1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43.97%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47.00%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57.20%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51.20%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36.30%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40.18%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0729703"/>
                  </a:ext>
                </a:extLst>
              </a:tr>
              <a:tr h="2043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AvgRR3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25.00%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26.00%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37.86%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27.78%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20.83%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17.00%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9900522"/>
                  </a:ext>
                </a:extLst>
              </a:tr>
              <a:tr h="2043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AvgRR7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16.30%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15.70%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25.87%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16.61%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12.41%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9.08%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1121779"/>
                  </a:ext>
                </a:extLst>
              </a:tr>
              <a:tr h="2043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AvgRR14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11.65%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10.00%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15.96%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9.50%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7.35%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4.66%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6919083"/>
                  </a:ext>
                </a:extLst>
              </a:tr>
              <a:tr h="2043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AvgRR30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7.08%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5.30%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8.85%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4.46%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4.11%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2.31%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3169284"/>
                  </a:ext>
                </a:extLst>
              </a:tr>
              <a:tr h="2043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AvgConversion Rate1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1.47%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3.49%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4.02%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1.17%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3.97%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3.76%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5679751"/>
                  </a:ext>
                </a:extLst>
              </a:tr>
              <a:tr h="2043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AvgARPPU1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39,423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123,000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113,000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87,540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236,000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284,000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8275845"/>
                  </a:ext>
                </a:extLst>
              </a:tr>
            </a:tbl>
          </a:graphicData>
        </a:graphic>
      </p:graphicFrame>
      <p:sp>
        <p:nvSpPr>
          <p:cNvPr id="5" name="Up Arrow Callout 4"/>
          <p:cNvSpPr/>
          <p:nvPr/>
        </p:nvSpPr>
        <p:spPr>
          <a:xfrm>
            <a:off x="620315" y="3446142"/>
            <a:ext cx="7903369" cy="2274720"/>
          </a:xfrm>
          <a:prstGeom prst="upArrowCallout">
            <a:avLst>
              <a:gd name="adj1" fmla="val 23713"/>
              <a:gd name="adj2" fmla="val 25000"/>
              <a:gd name="adj3" fmla="val 13414"/>
              <a:gd name="adj4" fmla="val 7978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Tahoma" pitchFamily="34" charset="0"/>
                <a:cs typeface="Tahoma" pitchFamily="34" charset="0"/>
              </a:rPr>
              <a:t>So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sánh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chỉ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số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KPI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của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KVTM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với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1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số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game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khác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ta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thấy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KVTM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vẫn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còn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rất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nhiều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tiềm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năng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phát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triển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ở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cả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thị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trường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Việt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Nam (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Với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AvgA1~148000)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và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cả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thị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trường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SEA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nếu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cs typeface="Tahoma" pitchFamily="34" charset="0"/>
              </a:rPr>
              <a:t>giải</a:t>
            </a:r>
            <a:r>
              <a:rPr lang="en-US" sz="16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quyết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được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bài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toán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giúp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tăng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RR, Conversion Rate1 (~~Paying Rate1)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và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ARPPU1.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85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Kế hoạch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hành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động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Sắp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xếp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ưu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tiên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endParaRPr lang="en-US" sz="3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460655"/>
              </p:ext>
            </p:extLst>
          </p:nvPr>
        </p:nvGraphicFramePr>
        <p:xfrm>
          <a:off x="1" y="533401"/>
          <a:ext cx="9143999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948">
                  <a:extLst>
                    <a:ext uri="{9D8B030D-6E8A-4147-A177-3AD203B41FA5}">
                      <a16:colId xmlns:a16="http://schemas.microsoft.com/office/drawing/2014/main" val="184220055"/>
                    </a:ext>
                  </a:extLst>
                </a:gridCol>
                <a:gridCol w="3449053">
                  <a:extLst>
                    <a:ext uri="{9D8B030D-6E8A-4147-A177-3AD203B41FA5}">
                      <a16:colId xmlns:a16="http://schemas.microsoft.com/office/drawing/2014/main" val="1291424618"/>
                    </a:ext>
                  </a:extLst>
                </a:gridCol>
                <a:gridCol w="2285999">
                  <a:extLst>
                    <a:ext uri="{9D8B030D-6E8A-4147-A177-3AD203B41FA5}">
                      <a16:colId xmlns:a16="http://schemas.microsoft.com/office/drawing/2014/main" val="1870135013"/>
                    </a:ext>
                  </a:extLst>
                </a:gridCol>
                <a:gridCol w="2285999">
                  <a:extLst>
                    <a:ext uri="{9D8B030D-6E8A-4147-A177-3AD203B41FA5}">
                      <a16:colId xmlns:a16="http://schemas.microsoft.com/office/drawing/2014/main" val="457767289"/>
                    </a:ext>
                  </a:extLst>
                </a:gridCol>
              </a:tblGrid>
              <a:tr h="58495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Build </a:t>
                      </a:r>
                      <a:r>
                        <a:rPr lang="en-US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ver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Actions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Goals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Influence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9642059"/>
                  </a:ext>
                </a:extLst>
              </a:tr>
              <a:tr h="1545962">
                <a:tc rowSpan="5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Rework UI, UX: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Gọn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gàng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đồng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bộ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sắp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xếp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lại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các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icon, button </a:t>
                      </a:r>
                      <a:r>
                        <a:rPr lang="en-US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trên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Main UI</a:t>
                      </a:r>
                      <a:endParaRPr lang="vi-V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Cho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User </a:t>
                      </a:r>
                      <a:r>
                        <a:rPr lang="en-US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trải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nghiệm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game ban </a:t>
                      </a:r>
                      <a:r>
                        <a:rPr lang="en-US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đầu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mượt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mà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hài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lòng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muốn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gắn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bó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tăng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RR1 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919382"/>
                  </a:ext>
                </a:extLst>
              </a:tr>
              <a:tr h="1253483">
                <a:tc vMerge="1">
                  <a:txBody>
                    <a:bodyPr/>
                    <a:lstStyle/>
                    <a:p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40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Hướng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dẫn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unlock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các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tính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năng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theo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lv 1- 30 (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phù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hợp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), show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những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item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tính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năng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kế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tiếp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khi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level up</a:t>
                      </a:r>
                      <a:endParaRPr lang="en-US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User </a:t>
                      </a:r>
                      <a:r>
                        <a:rPr lang="en-US" sz="140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không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bị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bối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rối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tìm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hiểu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game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từ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từ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nắm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được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coreloop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mục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tiêu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chơi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game</a:t>
                      </a:r>
                      <a:endParaRPr lang="en-US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115610"/>
                  </a:ext>
                </a:extLst>
              </a:tr>
              <a:tr h="725708">
                <a:tc vMerge="1">
                  <a:txBody>
                    <a:bodyPr/>
                    <a:lstStyle/>
                    <a:p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40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Thiết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kế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thêm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các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offer newbie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theo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nhu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cầu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lúc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đầu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(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Vàng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Item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nâng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cấp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…)</a:t>
                      </a:r>
                      <a:endParaRPr lang="en-US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User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chi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trả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nhanh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nhất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không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phải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đắn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đo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endParaRPr lang="en-US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743673"/>
                  </a:ext>
                </a:extLst>
              </a:tr>
              <a:tr h="1253483">
                <a:tc vMerge="1">
                  <a:txBody>
                    <a:bodyPr/>
                    <a:lstStyle/>
                    <a:p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40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Chặn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giao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dịch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các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item key: Item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nâng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cấp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item unlock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tầng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mây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item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kiếm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hàng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endParaRPr lang="en-US" sz="140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40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Trả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lại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đúng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giá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trị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của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item,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tăng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nhu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cầu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mua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từ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Shop,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tăng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doanh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thu</a:t>
                      </a:r>
                      <a:endParaRPr lang="en-US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991531"/>
                  </a:ext>
                </a:extLst>
              </a:tr>
              <a:tr h="961004">
                <a:tc vMerge="1">
                  <a:txBody>
                    <a:bodyPr/>
                    <a:lstStyle/>
                    <a:p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Điều</a:t>
                      </a:r>
                      <a:r>
                        <a:rPr lang="en-US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chỉnh</a:t>
                      </a:r>
                      <a:r>
                        <a:rPr lang="en-US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phần</a:t>
                      </a:r>
                      <a:r>
                        <a:rPr lang="en-US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thưởng</a:t>
                      </a:r>
                      <a:r>
                        <a:rPr lang="en-US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re-balance </a:t>
                      </a:r>
                      <a:r>
                        <a:rPr lang="en-US" sz="140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các</a:t>
                      </a:r>
                      <a:r>
                        <a:rPr lang="en-US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tính</a:t>
                      </a:r>
                      <a:r>
                        <a:rPr lang="en-US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năng</a:t>
                      </a:r>
                      <a:r>
                        <a:rPr lang="en-US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hiệu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quả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thấp</a:t>
                      </a:r>
                      <a:r>
                        <a:rPr lang="en-US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sz="140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Câu</a:t>
                      </a:r>
                      <a:r>
                        <a:rPr lang="en-US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cá</a:t>
                      </a:r>
                      <a:r>
                        <a:rPr lang="en-US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40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mở</a:t>
                      </a:r>
                      <a:r>
                        <a:rPr lang="en-US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rương</a:t>
                      </a:r>
                      <a:r>
                        <a:rPr lang="en-US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hải</a:t>
                      </a:r>
                      <a:r>
                        <a:rPr lang="en-US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tặc</a:t>
                      </a:r>
                      <a:r>
                        <a:rPr lang="en-US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40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nông</a:t>
                      </a:r>
                      <a:r>
                        <a:rPr lang="en-US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hội</a:t>
                      </a:r>
                      <a:r>
                        <a:rPr lang="en-US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40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cửa</a:t>
                      </a:r>
                      <a:r>
                        <a:rPr lang="en-US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hàng</a:t>
                      </a:r>
                      <a:r>
                        <a:rPr lang="en-US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40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Đồng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loạt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đẩy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mạnh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hiệu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quả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tính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năng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tăng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mức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chi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trả</a:t>
                      </a:r>
                      <a:endParaRPr lang="en-US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982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07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Kế hoạch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hành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động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Sắp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xếp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ưu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tiên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endParaRPr lang="en-US" sz="3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477309"/>
              </p:ext>
            </p:extLst>
          </p:nvPr>
        </p:nvGraphicFramePr>
        <p:xfrm>
          <a:off x="0" y="1219200"/>
          <a:ext cx="9143998" cy="423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948">
                  <a:extLst>
                    <a:ext uri="{9D8B030D-6E8A-4147-A177-3AD203B41FA5}">
                      <a16:colId xmlns:a16="http://schemas.microsoft.com/office/drawing/2014/main" val="184220055"/>
                    </a:ext>
                  </a:extLst>
                </a:gridCol>
                <a:gridCol w="3449052">
                  <a:extLst>
                    <a:ext uri="{9D8B030D-6E8A-4147-A177-3AD203B41FA5}">
                      <a16:colId xmlns:a16="http://schemas.microsoft.com/office/drawing/2014/main" val="1291424618"/>
                    </a:ext>
                  </a:extLst>
                </a:gridCol>
                <a:gridCol w="2285999">
                  <a:extLst>
                    <a:ext uri="{9D8B030D-6E8A-4147-A177-3AD203B41FA5}">
                      <a16:colId xmlns:a16="http://schemas.microsoft.com/office/drawing/2014/main" val="1870135013"/>
                    </a:ext>
                  </a:extLst>
                </a:gridCol>
                <a:gridCol w="2285999">
                  <a:extLst>
                    <a:ext uri="{9D8B030D-6E8A-4147-A177-3AD203B41FA5}">
                      <a16:colId xmlns:a16="http://schemas.microsoft.com/office/drawing/2014/main" val="457767289"/>
                    </a:ext>
                  </a:extLst>
                </a:gridCol>
              </a:tblGrid>
              <a:tr h="6164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Build </a:t>
                      </a:r>
                      <a:r>
                        <a:rPr lang="en-US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ver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Actions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Goals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Influence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9642059"/>
                  </a:ext>
                </a:extLst>
              </a:tr>
              <a:tr h="1323089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en-US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Rework </a:t>
                      </a:r>
                      <a:r>
                        <a:rPr lang="en-US" sz="140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Bảng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xếp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hạng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hiện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tại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về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BXH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Năng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suất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Giao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hàng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Giao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Khinh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Khí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Cầu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(core gameplay)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trong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cùng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1 group level </a:t>
                      </a:r>
                      <a:endParaRPr lang="en-US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User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có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thể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tranh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đua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với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những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user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khác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cùng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cấp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có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mục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tiêu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ngắn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hạn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rõ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ràng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stick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với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game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nhiều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hơn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endParaRPr lang="en-US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919382"/>
                  </a:ext>
                </a:extLst>
              </a:tr>
              <a:tr h="1115545">
                <a:tc vMerge="1">
                  <a:txBody>
                    <a:bodyPr/>
                    <a:lstStyle/>
                    <a:p>
                      <a:endParaRPr lang="en-US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Kiểm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soát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Gold in &amp; out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trong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game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bằng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tính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năng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mới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đốt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tài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nguyên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hàng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ngày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(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Minigame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cá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cược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mixer machine…)</a:t>
                      </a:r>
                      <a:endParaRPr lang="en-US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Cân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bằng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game,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tạo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một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vòng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lặp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tự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nhiên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mô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hình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doanh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thu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bền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vững</a:t>
                      </a:r>
                      <a:endParaRPr lang="en-US" sz="1400" baseline="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115610"/>
                  </a:ext>
                </a:extLst>
              </a:tr>
              <a:tr h="700459">
                <a:tc vMerge="1">
                  <a:txBody>
                    <a:bodyPr/>
                    <a:lstStyle/>
                    <a:p>
                      <a:endParaRPr lang="en-US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Thiết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kế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tính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năng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theo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chiều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sâu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sự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kiện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mới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thay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thế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những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phần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chưa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hiệu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quả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(Skin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tầng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mây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temp event 6, Unlock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Chậu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kèm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hiệu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ứng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ultimate,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cây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+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sản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phẩm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mới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</a:t>
                      </a:r>
                      <a:endParaRPr lang="en-US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Đáp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ứng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User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trung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thành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khai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thác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sức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chi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trả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tạo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resource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mới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</a:t>
                      </a:r>
                      <a:r>
                        <a:rPr lang="en-US" sz="140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ận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hành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sản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phẩm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toàn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diện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lâu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dài</a:t>
                      </a:r>
                      <a:endParaRPr lang="en-US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743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059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76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Cảm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nhận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về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sản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phẩm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dưới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góc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độ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User</a:t>
            </a:r>
            <a:endParaRPr lang="en-US" sz="3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41148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100" b="1" i="1" u="sng" dirty="0" smtClean="0">
                <a:latin typeface="Tahoma" pitchFamily="34" charset="0"/>
                <a:cs typeface="Tahoma" pitchFamily="34" charset="0"/>
              </a:rPr>
              <a:t>1/  </a:t>
            </a:r>
            <a:r>
              <a:rPr lang="en-US" sz="2100" b="1" i="1" u="sng" dirty="0">
                <a:latin typeface="Tahoma" pitchFamily="34" charset="0"/>
                <a:cs typeface="Tahoma" pitchFamily="34" charset="0"/>
              </a:rPr>
              <a:t>N</a:t>
            </a:r>
            <a:r>
              <a:rPr lang="en-US" sz="2100" b="1" i="1" u="sng" dirty="0" smtClean="0">
                <a:latin typeface="Tahoma" pitchFamily="34" charset="0"/>
                <a:cs typeface="Tahoma" pitchFamily="34" charset="0"/>
              </a:rPr>
              <a:t>ewbie: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100" dirty="0" smtClean="0">
              <a:latin typeface="Tahoma" pitchFamily="34" charset="0"/>
              <a:cs typeface="Tahoma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100" dirty="0">
              <a:latin typeface="Tahoma" pitchFamily="34" charset="0"/>
              <a:cs typeface="Tahoma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100" dirty="0" smtClean="0">
                <a:latin typeface="Tahoma" pitchFamily="34" charset="0"/>
                <a:cs typeface="Tahoma" pitchFamily="34" charset="0"/>
              </a:rPr>
              <a:t> </a:t>
            </a:r>
            <a:endParaRPr lang="en-US" sz="2100" dirty="0">
              <a:latin typeface="Tahoma" pitchFamily="34" charset="0"/>
              <a:cs typeface="Tahoma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100" dirty="0" smtClean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Ảnh hưởng đến việc trải nghiệm gameplay chính của game.</a:t>
            </a:r>
          </a:p>
          <a:p>
            <a:pPr>
              <a:lnSpc>
                <a:spcPct val="150000"/>
              </a:lnSpc>
            </a:pPr>
            <a:r>
              <a:rPr lang="en-US" sz="1500" dirty="0" smtClean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Có quá nhiều items (trong shop, nâng cấp kho)</a:t>
            </a:r>
            <a:r>
              <a:rPr lang="en-US" sz="1500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 </a:t>
            </a:r>
            <a:r>
              <a:rPr lang="en-US" sz="1500" dirty="0" err="1" smtClean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choáng</a:t>
            </a:r>
            <a:r>
              <a:rPr lang="en-US" sz="1500" dirty="0" smtClean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 ngộp và có thể Churn.</a:t>
            </a:r>
          </a:p>
          <a:p>
            <a:pPr>
              <a:lnSpc>
                <a:spcPct val="150000"/>
              </a:lnSpc>
            </a:pPr>
            <a:r>
              <a:rPr lang="en-US" sz="1500" dirty="0" smtClean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User </a:t>
            </a:r>
            <a:r>
              <a:rPr lang="en-US" sz="1500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chưa kết nối Facebook/Zalo hoặc không có bạn MXH thì việc kết bạn tốn khá nhiều </a:t>
            </a:r>
            <a:r>
              <a:rPr lang="en-US" sz="1500" dirty="0" err="1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thời</a:t>
            </a:r>
            <a:r>
              <a:rPr lang="en-US" sz="1500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 </a:t>
            </a:r>
            <a:r>
              <a:rPr lang="en-US" sz="1500" dirty="0" err="1" smtClean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gian</a:t>
            </a:r>
            <a:r>
              <a:rPr lang="en-US" sz="1500" dirty="0" smtClean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 do </a:t>
            </a:r>
            <a:r>
              <a:rPr lang="en-US" sz="1500" dirty="0" err="1" smtClean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thao</a:t>
            </a:r>
            <a:r>
              <a:rPr lang="en-US" sz="1500" dirty="0" smtClean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 </a:t>
            </a:r>
            <a:r>
              <a:rPr lang="en-US" sz="1500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tác rất </a:t>
            </a:r>
            <a:r>
              <a:rPr lang="en-US" sz="1500" dirty="0" smtClean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nhiều.</a:t>
            </a:r>
            <a:endParaRPr lang="en-US" sz="15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Pentagon 3"/>
          <p:cNvSpPr/>
          <p:nvPr/>
        </p:nvSpPr>
        <p:spPr>
          <a:xfrm>
            <a:off x="35168" y="1377462"/>
            <a:ext cx="9070731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ahoma" pitchFamily="34" charset="0"/>
                <a:cs typeface="Tahoma" pitchFamily="34" charset="0"/>
              </a:rPr>
              <a:t>Quá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trình</a:t>
            </a:r>
            <a:r>
              <a:rPr lang="en-US" dirty="0">
                <a:latin typeface="Tahoma" pitchFamily="34" charset="0"/>
                <a:cs typeface="Tahoma" pitchFamily="34" charset="0"/>
              </a:rPr>
              <a:t> install, Open App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và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ấn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tượng</a:t>
            </a:r>
            <a:r>
              <a:rPr lang="en-US" dirty="0">
                <a:latin typeface="Tahoma" pitchFamily="34" charset="0"/>
                <a:cs typeface="Tahoma" pitchFamily="34" charset="0"/>
              </a:rPr>
              <a:t> ban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đầu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về</a:t>
            </a:r>
            <a:r>
              <a:rPr lang="en-US" dirty="0">
                <a:latin typeface="Tahoma" pitchFamily="34" charset="0"/>
                <a:cs typeface="Tahoma" pitchFamily="34" charset="0"/>
              </a:rPr>
              <a:t> game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rất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ổn</a:t>
            </a:r>
            <a:r>
              <a:rPr lang="en-US" dirty="0">
                <a:latin typeface="Tahoma" pitchFamily="34" charset="0"/>
                <a:cs typeface="Tahoma" pitchFamily="34" charset="0"/>
              </a:rPr>
              <a:t>.</a:t>
            </a:r>
            <a:endParaRPr lang="en-US" dirty="0"/>
          </a:p>
        </p:txBody>
      </p:sp>
      <p:sp>
        <p:nvSpPr>
          <p:cNvPr id="5" name="Pentagon 4"/>
          <p:cNvSpPr/>
          <p:nvPr/>
        </p:nvSpPr>
        <p:spPr>
          <a:xfrm>
            <a:off x="38100" y="2133600"/>
            <a:ext cx="9067800" cy="5334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UI, UX: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Chưa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Style,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lạm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building,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sắp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xếp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bố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cục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73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Cảm</a:t>
            </a:r>
            <a:r>
              <a:rPr lang="en-US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nhận</a:t>
            </a:r>
            <a:r>
              <a:rPr lang="en-US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về</a:t>
            </a:r>
            <a:r>
              <a:rPr lang="en-US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sản</a:t>
            </a:r>
            <a:r>
              <a:rPr lang="en-US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phẩm</a:t>
            </a:r>
            <a:r>
              <a:rPr lang="en-US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dưới</a:t>
            </a:r>
            <a:r>
              <a:rPr lang="en-US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góc</a:t>
            </a:r>
            <a:r>
              <a:rPr lang="en-US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độ</a:t>
            </a:r>
            <a:r>
              <a:rPr lang="en-US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 User</a:t>
            </a:r>
            <a:endParaRPr lang="en-US" sz="32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43000"/>
            <a:ext cx="8561905" cy="4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7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Cảm</a:t>
            </a:r>
            <a:r>
              <a:rPr lang="en-US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nhận</a:t>
            </a:r>
            <a:r>
              <a:rPr lang="en-US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về</a:t>
            </a:r>
            <a:r>
              <a:rPr lang="en-US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sản</a:t>
            </a:r>
            <a:r>
              <a:rPr lang="en-US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phẩm</a:t>
            </a:r>
            <a:r>
              <a:rPr lang="en-US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dưới</a:t>
            </a:r>
            <a:r>
              <a:rPr lang="en-US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góc</a:t>
            </a:r>
            <a:r>
              <a:rPr lang="en-US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độ</a:t>
            </a:r>
            <a:r>
              <a:rPr lang="en-US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 User</a:t>
            </a:r>
            <a:endParaRPr lang="en-US" sz="32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62501"/>
            <a:ext cx="3755180" cy="35993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095" y="609600"/>
            <a:ext cx="4798524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5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Cảm</a:t>
            </a:r>
            <a:r>
              <a:rPr lang="en-US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nhận</a:t>
            </a:r>
            <a:r>
              <a:rPr lang="en-US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về</a:t>
            </a:r>
            <a:r>
              <a:rPr lang="en-US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sản</a:t>
            </a:r>
            <a:r>
              <a:rPr lang="en-US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phẩm</a:t>
            </a:r>
            <a:r>
              <a:rPr lang="en-US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dưới</a:t>
            </a:r>
            <a:r>
              <a:rPr lang="en-US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góc</a:t>
            </a:r>
            <a:r>
              <a:rPr lang="en-US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độ</a:t>
            </a:r>
            <a:r>
              <a:rPr lang="en-US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 User</a:t>
            </a:r>
            <a:endParaRPr lang="en-US" sz="32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924800" cy="59436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900" b="1" i="1" u="sng" dirty="0">
                <a:latin typeface="Tahoma" pitchFamily="34" charset="0"/>
                <a:cs typeface="Tahoma" pitchFamily="34" charset="0"/>
              </a:rPr>
              <a:t>2</a:t>
            </a:r>
            <a:r>
              <a:rPr lang="en-US" sz="1900" b="1" i="1" u="sng" dirty="0" smtClean="0">
                <a:latin typeface="Tahoma" pitchFamily="34" charset="0"/>
                <a:cs typeface="Tahoma" pitchFamily="34" charset="0"/>
              </a:rPr>
              <a:t>/  User đã vào giai đoạn “cảm” game:</a:t>
            </a:r>
          </a:p>
          <a:p>
            <a:pPr marL="0" lvl="0" indent="0">
              <a:lnSpc>
                <a:spcPct val="150000"/>
              </a:lnSpc>
              <a:buNone/>
            </a:pPr>
            <a:endParaRPr lang="en-US" sz="1900" dirty="0" smtClean="0">
              <a:latin typeface="Tahoma" pitchFamily="34" charset="0"/>
              <a:cs typeface="Tahoma" pitchFamily="34" charset="0"/>
              <a:sym typeface="Wingdings" panose="05000000000000000000" pitchFamily="2" charset="2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US" sz="1900" dirty="0">
              <a:latin typeface="Tahoma" pitchFamily="34" charset="0"/>
              <a:cs typeface="Tahoma" pitchFamily="34" charset="0"/>
              <a:sym typeface="Wingdings" panose="05000000000000000000" pitchFamily="2" charset="2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US" sz="1900" dirty="0" smtClean="0">
              <a:latin typeface="Tahoma" pitchFamily="34" charset="0"/>
              <a:cs typeface="Tahoma" pitchFamily="34" charset="0"/>
              <a:sym typeface="Wingdings" panose="05000000000000000000" pitchFamily="2" charset="2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US" sz="1900" dirty="0">
              <a:latin typeface="Tahoma" pitchFamily="34" charset="0"/>
              <a:cs typeface="Tahoma" pitchFamily="34" charset="0"/>
              <a:sym typeface="Wingdings" panose="05000000000000000000" pitchFamily="2" charset="2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US" sz="1900" dirty="0" smtClean="0">
              <a:latin typeface="Tahoma" pitchFamily="34" charset="0"/>
              <a:cs typeface="Tahoma" pitchFamily="34" charset="0"/>
              <a:sym typeface="Wingdings" panose="05000000000000000000" pitchFamily="2" charset="2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US" sz="1900" dirty="0">
              <a:latin typeface="Tahoma" pitchFamily="34" charset="0"/>
              <a:cs typeface="Tahoma" pitchFamily="34" charset="0"/>
              <a:sym typeface="Wingdings" panose="05000000000000000000" pitchFamily="2" charset="2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US" sz="1900" dirty="0" smtClean="0">
              <a:latin typeface="Tahoma" pitchFamily="34" charset="0"/>
              <a:cs typeface="Tahoma" pitchFamily="34" charset="0"/>
              <a:sym typeface="Wingdings" panose="05000000000000000000" pitchFamily="2" charset="2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US" sz="1900" dirty="0" smtClean="0">
              <a:latin typeface="Tahoma" pitchFamily="34" charset="0"/>
              <a:cs typeface="Tahoma" pitchFamily="34" charset="0"/>
              <a:sym typeface="Wingdings" panose="05000000000000000000" pitchFamily="2" charset="2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sz="1900" dirty="0" smtClean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       </a:t>
            </a:r>
            <a:r>
              <a:rPr lang="en-US" sz="1900" dirty="0" err="1" smtClean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Mục</a:t>
            </a:r>
            <a:r>
              <a:rPr lang="en-US" sz="1900" dirty="0" smtClean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 </a:t>
            </a:r>
            <a:r>
              <a:rPr lang="en-US" sz="1900" dirty="0" err="1" smtClean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tiêu</a:t>
            </a:r>
            <a:r>
              <a:rPr lang="en-US" sz="1900" dirty="0" smtClean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 </a:t>
            </a:r>
            <a:r>
              <a:rPr lang="en-US" sz="1900" dirty="0" err="1" smtClean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cá</a:t>
            </a:r>
            <a:r>
              <a:rPr lang="en-US" sz="1900" dirty="0" smtClean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 </a:t>
            </a:r>
            <a:r>
              <a:rPr lang="en-US" sz="1900" dirty="0" err="1" smtClean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nhân</a:t>
            </a:r>
            <a:r>
              <a:rPr lang="en-US" sz="1900" dirty="0" smtClean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 </a:t>
            </a:r>
            <a:r>
              <a:rPr lang="en-US" sz="1900" dirty="0" err="1" smtClean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rõ</a:t>
            </a:r>
            <a:r>
              <a:rPr lang="en-US" sz="1900" dirty="0" smtClean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 </a:t>
            </a:r>
            <a:r>
              <a:rPr lang="en-US" sz="1900" dirty="0" err="1" smtClean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rệt</a:t>
            </a:r>
            <a:r>
              <a:rPr lang="en-US" sz="1900" dirty="0" smtClean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 </a:t>
            </a:r>
            <a:r>
              <a:rPr lang="en-US" sz="1900" dirty="0" err="1" smtClean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để</a:t>
            </a:r>
            <a:r>
              <a:rPr lang="en-US" sz="1900" dirty="0" smtClean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 user </a:t>
            </a:r>
            <a:r>
              <a:rPr lang="en-US" sz="1900" dirty="0" err="1" smtClean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chịu</a:t>
            </a:r>
            <a:r>
              <a:rPr lang="en-US" sz="1900" dirty="0" smtClean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 </a:t>
            </a:r>
            <a:r>
              <a:rPr lang="en-US" sz="1900" dirty="0" err="1" smtClean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đầu</a:t>
            </a:r>
            <a:r>
              <a:rPr lang="en-US" sz="1900" dirty="0" smtClean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 </a:t>
            </a:r>
            <a:r>
              <a:rPr lang="en-US" sz="1900" dirty="0" err="1" smtClean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tư</a:t>
            </a:r>
            <a:endParaRPr lang="en-US" sz="1900" dirty="0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endParaRPr lang="en-US" sz="19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81100" y="1802423"/>
            <a:ext cx="2057400" cy="3124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User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chưa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thấy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rõ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mục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tiêu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tăng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hạng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&amp;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mức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độ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tăng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trưởng</a:t>
            </a:r>
            <a:r>
              <a:rPr lang="en-US" dirty="0">
                <a:latin typeface="Tahoma" pitchFamily="34" charset="0"/>
                <a:cs typeface="Tahoma" pitchFamily="34" charset="0"/>
              </a:rPr>
              <a:t> qua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từng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ngày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như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thế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nào</a:t>
            </a:r>
            <a:r>
              <a:rPr lang="en-US" dirty="0">
                <a:latin typeface="Tahoma" pitchFamily="34" charset="0"/>
                <a:cs typeface="Tahoma" pitchFamily="34" charset="0"/>
              </a:rPr>
              <a:t>.</a:t>
            </a:r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0" y="1802423"/>
            <a:ext cx="2057400" cy="3124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err="1">
                <a:latin typeface="Tahoma" pitchFamily="34" charset="0"/>
                <a:cs typeface="Tahoma" pitchFamily="34" charset="0"/>
              </a:rPr>
              <a:t>Số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lượng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item,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Chậu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>
                <a:latin typeface="Tahoma" pitchFamily="34" charset="0"/>
                <a:cs typeface="Tahoma" pitchFamily="34" charset="0"/>
              </a:rPr>
              <a:t>&amp; décor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cực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kỳ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nhiều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ở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thời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điểm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hiện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tại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,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cần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show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rõ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giá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trị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,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lộ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trình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thu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thập</a:t>
            </a:r>
            <a:endParaRPr lang="en-US" dirty="0" smtClean="0">
              <a:latin typeface="Tahoma" pitchFamily="34" charset="0"/>
              <a:cs typeface="Tahoma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38900" y="1802423"/>
            <a:ext cx="2057400" cy="3124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lượng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khủng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(~ 28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đánh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lại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remove &amp;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thay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thế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87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Cảm</a:t>
            </a:r>
            <a:r>
              <a:rPr lang="en-US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nhận</a:t>
            </a:r>
            <a:r>
              <a:rPr lang="en-US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về</a:t>
            </a:r>
            <a:r>
              <a:rPr lang="en-US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sản</a:t>
            </a:r>
            <a:r>
              <a:rPr lang="en-US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phẩm</a:t>
            </a:r>
            <a:r>
              <a:rPr lang="en-US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dưới</a:t>
            </a:r>
            <a:r>
              <a:rPr lang="en-US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góc</a:t>
            </a:r>
            <a:r>
              <a:rPr lang="en-US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độ</a:t>
            </a:r>
            <a:r>
              <a:rPr lang="en-US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 User</a:t>
            </a:r>
            <a:endParaRPr lang="en-US" sz="32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762000"/>
            <a:ext cx="7924800" cy="543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47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Cảm</a:t>
            </a:r>
            <a:r>
              <a:rPr lang="en-US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nhận</a:t>
            </a:r>
            <a:r>
              <a:rPr lang="en-US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về</a:t>
            </a:r>
            <a:r>
              <a:rPr lang="en-US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sản</a:t>
            </a:r>
            <a:r>
              <a:rPr lang="en-US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phẩm</a:t>
            </a:r>
            <a:r>
              <a:rPr lang="en-US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dưới</a:t>
            </a:r>
            <a:r>
              <a:rPr lang="en-US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góc</a:t>
            </a:r>
            <a:r>
              <a:rPr lang="en-US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độ</a:t>
            </a:r>
            <a:r>
              <a:rPr lang="en-US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 User</a:t>
            </a:r>
            <a:endParaRPr lang="en-US" sz="32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21" y="914400"/>
            <a:ext cx="7829758" cy="492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30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pitchFamily="34" charset="0"/>
                <a:cs typeface="Tahoma" pitchFamily="34" charset="0"/>
              </a:rPr>
              <a:t/>
            </a:r>
            <a:br>
              <a:rPr lang="en-US" dirty="0" smtClean="0">
                <a:latin typeface="Tahoma" pitchFamily="34" charset="0"/>
                <a:cs typeface="Tahoma" pitchFamily="34" charset="0"/>
              </a:rPr>
            </a:br>
            <a:r>
              <a:rPr lang="en-US" dirty="0" err="1" smtClean="0">
                <a:latin typeface="Tahoma" pitchFamily="34" charset="0"/>
                <a:cs typeface="Tahoma" pitchFamily="34" charset="0"/>
              </a:rPr>
              <a:t>Đánh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giá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Tính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năng</a:t>
            </a:r>
            <a:r>
              <a:rPr lang="en-US" dirty="0">
                <a:latin typeface="Tahoma" pitchFamily="34" charset="0"/>
                <a:cs typeface="Tahoma" pitchFamily="34" charset="0"/>
              </a:rPr>
              <a:t> &amp;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Sự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kiện</a:t>
            </a:r>
            <a:r>
              <a:rPr lang="en-US" dirty="0">
                <a:latin typeface="Tahoma" pitchFamily="34" charset="0"/>
                <a:cs typeface="Tahoma" pitchFamily="34" charset="0"/>
              </a:rPr>
              <a:t/>
            </a:r>
            <a:br>
              <a:rPr lang="en-US" dirty="0">
                <a:latin typeface="Tahoma" pitchFamily="34" charset="0"/>
                <a:cs typeface="Tahoma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Tỷ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Spent coin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tháng</a:t>
            </a:r>
            <a:r>
              <a:rPr lang="en-US" dirty="0" smtClean="0"/>
              <a:t> 4/2018: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264601"/>
              </p:ext>
            </p:extLst>
          </p:nvPr>
        </p:nvGraphicFramePr>
        <p:xfrm>
          <a:off x="2743200" y="1219187"/>
          <a:ext cx="3048000" cy="52578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4537">
                  <a:extLst>
                    <a:ext uri="{9D8B030D-6E8A-4147-A177-3AD203B41FA5}">
                      <a16:colId xmlns:a16="http://schemas.microsoft.com/office/drawing/2014/main" val="3078623569"/>
                    </a:ext>
                  </a:extLst>
                </a:gridCol>
                <a:gridCol w="1129124">
                  <a:extLst>
                    <a:ext uri="{9D8B030D-6E8A-4147-A177-3AD203B41FA5}">
                      <a16:colId xmlns:a16="http://schemas.microsoft.com/office/drawing/2014/main" val="1624733104"/>
                    </a:ext>
                  </a:extLst>
                </a:gridCol>
                <a:gridCol w="634339">
                  <a:extLst>
                    <a:ext uri="{9D8B030D-6E8A-4147-A177-3AD203B41FA5}">
                      <a16:colId xmlns:a16="http://schemas.microsoft.com/office/drawing/2014/main" val="202890462"/>
                    </a:ext>
                  </a:extLst>
                </a:gridCol>
              </a:tblGrid>
              <a:tr h="2761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Title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spent coin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18" marR="7518" marT="7518" marB="0" anchor="ctr"/>
                </a:tc>
                <a:extLst>
                  <a:ext uri="{0D108BD9-81ED-4DB2-BD59-A6C34878D82A}">
                    <a16:rowId xmlns:a16="http://schemas.microsoft.com/office/drawing/2014/main" val="440710337"/>
                  </a:ext>
                </a:extLst>
              </a:tr>
              <a:tr h="16605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Warehouse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13,532,149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18" marR="7518" marT="7518" marB="0" anchor="b"/>
                </a:tc>
                <a:extLst>
                  <a:ext uri="{0D108BD9-81ED-4DB2-BD59-A6C34878D82A}">
                    <a16:rowId xmlns:a16="http://schemas.microsoft.com/office/drawing/2014/main" val="2842904117"/>
                  </a:ext>
                </a:extLst>
              </a:tr>
              <a:tr h="16605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Machine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12,496,603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18" marR="7518" marT="7518" marB="0" anchor="b"/>
                </a:tc>
                <a:extLst>
                  <a:ext uri="{0D108BD9-81ED-4DB2-BD59-A6C34878D82A}">
                    <a16:rowId xmlns:a16="http://schemas.microsoft.com/office/drawing/2014/main" val="1081725117"/>
                  </a:ext>
                </a:extLst>
              </a:tr>
              <a:tr h="16605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Event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12,186,675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18" marR="7518" marT="7518" marB="0" anchor="b"/>
                </a:tc>
                <a:extLst>
                  <a:ext uri="{0D108BD9-81ED-4DB2-BD59-A6C34878D82A}">
                    <a16:rowId xmlns:a16="http://schemas.microsoft.com/office/drawing/2014/main" val="78043513"/>
                  </a:ext>
                </a:extLst>
              </a:tr>
              <a:tr h="16605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Vòng Quay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7,730,461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18" marR="7518" marT="7518" marB="0" anchor="b"/>
                </a:tc>
                <a:extLst>
                  <a:ext uri="{0D108BD9-81ED-4DB2-BD59-A6C34878D82A}">
                    <a16:rowId xmlns:a16="http://schemas.microsoft.com/office/drawing/2014/main" val="490918703"/>
                  </a:ext>
                </a:extLst>
              </a:tr>
              <a:tr h="16605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7,526,629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18" marR="7518" marT="7518" marB="0" anchor="b"/>
                </a:tc>
                <a:extLst>
                  <a:ext uri="{0D108BD9-81ED-4DB2-BD59-A6C34878D82A}">
                    <a16:rowId xmlns:a16="http://schemas.microsoft.com/office/drawing/2014/main" val="4107512192"/>
                  </a:ext>
                </a:extLst>
              </a:tr>
              <a:tr h="16605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Vợt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6,329,805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18" marR="7518" marT="7518" marB="0" anchor="b"/>
                </a:tc>
                <a:extLst>
                  <a:ext uri="{0D108BD9-81ED-4DB2-BD59-A6C34878D82A}">
                    <a16:rowId xmlns:a16="http://schemas.microsoft.com/office/drawing/2014/main" val="3586122599"/>
                  </a:ext>
                </a:extLst>
              </a:tr>
              <a:tr h="16605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Airship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5,478,160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18" marR="7518" marT="7518" marB="0" anchor="b"/>
                </a:tc>
                <a:extLst>
                  <a:ext uri="{0D108BD9-81ED-4DB2-BD59-A6C34878D82A}">
                    <a16:rowId xmlns:a16="http://schemas.microsoft.com/office/drawing/2014/main" val="380287862"/>
                  </a:ext>
                </a:extLst>
              </a:tr>
              <a:tr h="16605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Mine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4,530,658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18" marR="7518" marT="7518" marB="0" anchor="b"/>
                </a:tc>
                <a:extLst>
                  <a:ext uri="{0D108BD9-81ED-4DB2-BD59-A6C34878D82A}">
                    <a16:rowId xmlns:a16="http://schemas.microsoft.com/office/drawing/2014/main" val="3045370952"/>
                  </a:ext>
                </a:extLst>
              </a:tr>
              <a:tr h="16605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Misslogin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4,191,883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18" marR="7518" marT="7518" marB="0" anchor="b"/>
                </a:tc>
                <a:extLst>
                  <a:ext uri="{0D108BD9-81ED-4DB2-BD59-A6C34878D82A}">
                    <a16:rowId xmlns:a16="http://schemas.microsoft.com/office/drawing/2014/main" val="3849376231"/>
                  </a:ext>
                </a:extLst>
              </a:tr>
              <a:tr h="16605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Order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4,103,871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18" marR="7518" marT="7518" marB="0" anchor="b"/>
                </a:tc>
                <a:extLst>
                  <a:ext uri="{0D108BD9-81ED-4DB2-BD59-A6C34878D82A}">
                    <a16:rowId xmlns:a16="http://schemas.microsoft.com/office/drawing/2014/main" val="225738561"/>
                  </a:ext>
                </a:extLst>
              </a:tr>
              <a:tr h="16605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Mua item private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3,867,201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18" marR="7518" marT="7518" marB="0" anchor="b"/>
                </a:tc>
                <a:extLst>
                  <a:ext uri="{0D108BD9-81ED-4DB2-BD59-A6C34878D82A}">
                    <a16:rowId xmlns:a16="http://schemas.microsoft.com/office/drawing/2014/main" val="2532652676"/>
                  </a:ext>
                </a:extLst>
              </a:tr>
              <a:tr h="16605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Private shop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3,429,441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18" marR="7518" marT="7518" marB="0" anchor="b"/>
                </a:tc>
                <a:extLst>
                  <a:ext uri="{0D108BD9-81ED-4DB2-BD59-A6C34878D82A}">
                    <a16:rowId xmlns:a16="http://schemas.microsoft.com/office/drawing/2014/main" val="3809380740"/>
                  </a:ext>
                </a:extLst>
              </a:tr>
              <a:tr h="16605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Bụng Bự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2,689,987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18" marR="7518" marT="7518" marB="0" anchor="b"/>
                </a:tc>
                <a:extLst>
                  <a:ext uri="{0D108BD9-81ED-4DB2-BD59-A6C34878D82A}">
                    <a16:rowId xmlns:a16="http://schemas.microsoft.com/office/drawing/2014/main" val="2539060002"/>
                  </a:ext>
                </a:extLst>
              </a:tr>
              <a:tr h="16605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Floor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2,501,425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18" marR="7518" marT="7518" marB="0" anchor="b"/>
                </a:tc>
                <a:extLst>
                  <a:ext uri="{0D108BD9-81ED-4DB2-BD59-A6C34878D82A}">
                    <a16:rowId xmlns:a16="http://schemas.microsoft.com/office/drawing/2014/main" val="460510125"/>
                  </a:ext>
                </a:extLst>
              </a:tr>
              <a:tr h="16605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Plant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2,159,887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18" marR="7518" marT="7518" marB="0" anchor="b"/>
                </a:tc>
                <a:extLst>
                  <a:ext uri="{0D108BD9-81ED-4DB2-BD59-A6C34878D82A}">
                    <a16:rowId xmlns:a16="http://schemas.microsoft.com/office/drawing/2014/main" val="2364539364"/>
                  </a:ext>
                </a:extLst>
              </a:tr>
              <a:tr h="16605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Function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2,094,584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18" marR="7518" marT="7518" marB="0" anchor="b"/>
                </a:tc>
                <a:extLst>
                  <a:ext uri="{0D108BD9-81ED-4DB2-BD59-A6C34878D82A}">
                    <a16:rowId xmlns:a16="http://schemas.microsoft.com/office/drawing/2014/main" val="3450750288"/>
                  </a:ext>
                </a:extLst>
              </a:tr>
              <a:tr h="16605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Fishing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1,987,191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18" marR="7518" marT="7518" marB="0" anchor="b"/>
                </a:tc>
                <a:extLst>
                  <a:ext uri="{0D108BD9-81ED-4DB2-BD59-A6C34878D82A}">
                    <a16:rowId xmlns:a16="http://schemas.microsoft.com/office/drawing/2014/main" val="524984689"/>
                  </a:ext>
                </a:extLst>
              </a:tr>
              <a:tr h="16605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Blacsmith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1,538,080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18" marR="7518" marT="7518" marB="0" anchor="b"/>
                </a:tc>
                <a:extLst>
                  <a:ext uri="{0D108BD9-81ED-4DB2-BD59-A6C34878D82A}">
                    <a16:rowId xmlns:a16="http://schemas.microsoft.com/office/drawing/2014/main" val="166205424"/>
                  </a:ext>
                </a:extLst>
              </a:tr>
              <a:tr h="16605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Décor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1,386,368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18" marR="7518" marT="7518" marB="0" anchor="b"/>
                </a:tc>
                <a:extLst>
                  <a:ext uri="{0D108BD9-81ED-4DB2-BD59-A6C34878D82A}">
                    <a16:rowId xmlns:a16="http://schemas.microsoft.com/office/drawing/2014/main" val="323169154"/>
                  </a:ext>
                </a:extLst>
              </a:tr>
              <a:tr h="16605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Gói Vàng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1,022,046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18" marR="7518" marT="7518" marB="0" anchor="b"/>
                </a:tc>
                <a:extLst>
                  <a:ext uri="{0D108BD9-81ED-4DB2-BD59-A6C34878D82A}">
                    <a16:rowId xmlns:a16="http://schemas.microsoft.com/office/drawing/2014/main" val="3963762524"/>
                  </a:ext>
                </a:extLst>
              </a:tr>
              <a:tr h="16605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Product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842,863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18" marR="7518" marT="7518" marB="0" anchor="b"/>
                </a:tc>
                <a:extLst>
                  <a:ext uri="{0D108BD9-81ED-4DB2-BD59-A6C34878D82A}">
                    <a16:rowId xmlns:a16="http://schemas.microsoft.com/office/drawing/2014/main" val="3810781872"/>
                  </a:ext>
                </a:extLst>
              </a:tr>
              <a:tr h="16605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Guild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741,140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18" marR="7518" marT="7518" marB="0" anchor="b"/>
                </a:tc>
                <a:extLst>
                  <a:ext uri="{0D108BD9-81ED-4DB2-BD59-A6C34878D82A}">
                    <a16:rowId xmlns:a16="http://schemas.microsoft.com/office/drawing/2014/main" val="194530663"/>
                  </a:ext>
                </a:extLst>
              </a:tr>
              <a:tr h="16605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Treasure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710,845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18" marR="7518" marT="7518" marB="0" anchor="b"/>
                </a:tc>
                <a:extLst>
                  <a:ext uri="{0D108BD9-81ED-4DB2-BD59-A6C34878D82A}">
                    <a16:rowId xmlns:a16="http://schemas.microsoft.com/office/drawing/2014/main" val="4138824044"/>
                  </a:ext>
                </a:extLst>
              </a:tr>
              <a:tr h="16605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Pot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616,250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18" marR="7518" marT="7518" marB="0" anchor="b"/>
                </a:tc>
                <a:extLst>
                  <a:ext uri="{0D108BD9-81ED-4DB2-BD59-A6C34878D82A}">
                    <a16:rowId xmlns:a16="http://schemas.microsoft.com/office/drawing/2014/main" val="3005406589"/>
                  </a:ext>
                </a:extLst>
              </a:tr>
              <a:tr h="16605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Pest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583,977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18" marR="7518" marT="7518" marB="0" anchor="b"/>
                </a:tc>
                <a:extLst>
                  <a:ext uri="{0D108BD9-81ED-4DB2-BD59-A6C34878D82A}">
                    <a16:rowId xmlns:a16="http://schemas.microsoft.com/office/drawing/2014/main" val="2844739518"/>
                  </a:ext>
                </a:extLst>
              </a:tr>
              <a:tr h="16605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Skin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439,614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18" marR="7518" marT="7518" marB="0" anchor="b"/>
                </a:tc>
                <a:extLst>
                  <a:ext uri="{0D108BD9-81ED-4DB2-BD59-A6C34878D82A}">
                    <a16:rowId xmlns:a16="http://schemas.microsoft.com/office/drawing/2014/main" val="764322786"/>
                  </a:ext>
                </a:extLst>
              </a:tr>
              <a:tr h="16605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Animal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347,156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18" marR="7518" marT="7518" marB="0" anchor="b"/>
                </a:tc>
                <a:extLst>
                  <a:ext uri="{0D108BD9-81ED-4DB2-BD59-A6C34878D82A}">
                    <a16:rowId xmlns:a16="http://schemas.microsoft.com/office/drawing/2014/main" val="2526758495"/>
                  </a:ext>
                </a:extLst>
              </a:tr>
              <a:tr h="16605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Social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139,492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18" marR="7518" marT="7518" marB="0" anchor="b"/>
                </a:tc>
                <a:extLst>
                  <a:ext uri="{0D108BD9-81ED-4DB2-BD59-A6C34878D82A}">
                    <a16:rowId xmlns:a16="http://schemas.microsoft.com/office/drawing/2014/main" val="247754748"/>
                  </a:ext>
                </a:extLst>
              </a:tr>
              <a:tr h="16605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Upgrade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 55,424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18" marR="7518" marT="7518" marB="0" anchor="b"/>
                </a:tc>
                <a:extLst>
                  <a:ext uri="{0D108BD9-81ED-4DB2-BD59-A6C34878D82A}">
                    <a16:rowId xmlns:a16="http://schemas.microsoft.com/office/drawing/2014/main" val="2972380642"/>
                  </a:ext>
                </a:extLst>
              </a:tr>
              <a:tr h="16605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Total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105,259,865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18" marR="7518" marT="7518" marB="0" anchor="b"/>
                </a:tc>
                <a:extLst>
                  <a:ext uri="{0D108BD9-81ED-4DB2-BD59-A6C34878D82A}">
                    <a16:rowId xmlns:a16="http://schemas.microsoft.com/office/drawing/2014/main" val="2749251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3497425"/>
      </p:ext>
    </p:extLst>
  </p:cSld>
  <p:clrMapOvr>
    <a:masterClrMapping/>
  </p:clrMapOvr>
</p:sld>
</file>

<file path=ppt/theme/theme1.xml><?xml version="1.0" encoding="utf-8"?>
<a:theme xmlns:a="http://schemas.openxmlformats.org/drawingml/2006/main" name="Brand- Marketing Repor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Brand- Marketing Report Template</Template>
  <TotalTime>6008</TotalTime>
  <Words>2093</Words>
  <Application>Microsoft Office PowerPoint</Application>
  <PresentationFormat>On-screen Show (4:3)</PresentationFormat>
  <Paragraphs>569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Tahoma</vt:lpstr>
      <vt:lpstr>Wingdings</vt:lpstr>
      <vt:lpstr>Brand- Marketing Report Template</vt:lpstr>
      <vt:lpstr>Khu Vườn Trên Mây Reviewing &amp; Planning &lt;Second Half of Year 2018&gt;  Phuongntd – PO Nhanpt - GD  Dungnlp – GD  May 24, &lt;2018&gt; </vt:lpstr>
      <vt:lpstr>Mục lục</vt:lpstr>
      <vt:lpstr>Cảm nhận về sản phẩm dưới góc độ User</vt:lpstr>
      <vt:lpstr>Cảm nhận về sản phẩm dưới góc độ User</vt:lpstr>
      <vt:lpstr>Cảm nhận về sản phẩm dưới góc độ User</vt:lpstr>
      <vt:lpstr>Cảm nhận về sản phẩm dưới góc độ User</vt:lpstr>
      <vt:lpstr>Cảm nhận về sản phẩm dưới góc độ User</vt:lpstr>
      <vt:lpstr>Cảm nhận về sản phẩm dưới góc độ User</vt:lpstr>
      <vt:lpstr> Đánh giá Tính năng &amp; Sự kiện </vt:lpstr>
      <vt:lpstr> Đánh giá Tính năng &amp; Sự kiện </vt:lpstr>
      <vt:lpstr> Đánh giá Tính năng &amp; Sự kiện </vt:lpstr>
      <vt:lpstr>Phân tích dữ liệu sản phẩm </vt:lpstr>
      <vt:lpstr>Phân tích dữ liệu sản phẩm </vt:lpstr>
      <vt:lpstr>Phân tích dữ liệu sản phẩm </vt:lpstr>
      <vt:lpstr>Phân tích dữ liệu sản phẩm </vt:lpstr>
      <vt:lpstr>Phân tích dữ liệu sản phẩm </vt:lpstr>
      <vt:lpstr>Phân tích dữ liệu sản phẩm </vt:lpstr>
      <vt:lpstr>Phân tích dữ liệu sản phẩm </vt:lpstr>
      <vt:lpstr>Phân tích dữ liệu sản phẩm </vt:lpstr>
      <vt:lpstr>Phân tích dữ liệu sản phẩm </vt:lpstr>
      <vt:lpstr>Tóm tắt các vấn đề chính</vt:lpstr>
      <vt:lpstr>Tóm tắt các vấn đề chính</vt:lpstr>
      <vt:lpstr>Kế hoạch hành động (Sắp xếp ưu tiên)</vt:lpstr>
      <vt:lpstr>Kế hoạch hành động (Sắp xếp ưu tiên)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nhanpt</dc:creator>
  <cp:lastModifiedBy>LAP11489-local</cp:lastModifiedBy>
  <cp:revision>594</cp:revision>
  <dcterms:created xsi:type="dcterms:W3CDTF">2013-07-31T09:13:17Z</dcterms:created>
  <dcterms:modified xsi:type="dcterms:W3CDTF">2018-05-24T10:08:55Z</dcterms:modified>
</cp:coreProperties>
</file>