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국 김" userId="792b2d36c1b64c01" providerId="LiveId" clId="{A97B32A9-5631-4FEE-B319-4D31F89400CA}"/>
    <pc:docChg chg="undo custSel addSld modSld">
      <pc:chgData name="남국 김" userId="792b2d36c1b64c01" providerId="LiveId" clId="{A97B32A9-5631-4FEE-B319-4D31F89400CA}" dt="2024-05-02T13:07:23.222" v="2563"/>
      <pc:docMkLst>
        <pc:docMk/>
      </pc:docMkLst>
      <pc:sldChg chg="addSp delSp modSp add mod">
        <pc:chgData name="남국 김" userId="792b2d36c1b64c01" providerId="LiveId" clId="{A97B32A9-5631-4FEE-B319-4D31F89400CA}" dt="2024-04-28T14:30:35.554" v="176" actId="20577"/>
        <pc:sldMkLst>
          <pc:docMk/>
          <pc:sldMk cId="1479564025" sldId="262"/>
        </pc:sldMkLst>
        <pc:spChg chg="mod">
          <ac:chgData name="남국 김" userId="792b2d36c1b64c01" providerId="LiveId" clId="{A97B32A9-5631-4FEE-B319-4D31F89400CA}" dt="2024-04-28T14:30:35.554" v="176" actId="20577"/>
          <ac:spMkLst>
            <pc:docMk/>
            <pc:sldMk cId="1479564025" sldId="262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8T14:29:08.806" v="12" actId="478"/>
          <ac:spMkLst>
            <pc:docMk/>
            <pc:sldMk cId="1479564025" sldId="262"/>
            <ac:spMk id="38" creationId="{7D1C4750-0A82-335C-C5C0-3C2DD0134D54}"/>
          </ac:spMkLst>
        </pc:spChg>
        <pc:picChg chg="del">
          <ac:chgData name="남국 김" userId="792b2d36c1b64c01" providerId="LiveId" clId="{A97B32A9-5631-4FEE-B319-4D31F89400CA}" dt="2024-04-28T14:28:16.827" v="1" actId="478"/>
          <ac:picMkLst>
            <pc:docMk/>
            <pc:sldMk cId="1479564025" sldId="262"/>
            <ac:picMk id="2" creationId="{AB67B272-FFC5-71C1-2399-C8FD038FA5EB}"/>
          </ac:picMkLst>
        </pc:picChg>
        <pc:picChg chg="del">
          <ac:chgData name="남국 김" userId="792b2d36c1b64c01" providerId="LiveId" clId="{A97B32A9-5631-4FEE-B319-4D31F89400CA}" dt="2024-04-28T14:28:18.121" v="2" actId="478"/>
          <ac:picMkLst>
            <pc:docMk/>
            <pc:sldMk cId="1479564025" sldId="262"/>
            <ac:picMk id="13" creationId="{8F427771-1BE1-AC48-58E1-1415501BC823}"/>
          </ac:picMkLst>
        </pc:picChg>
        <pc:picChg chg="add mod">
          <ac:chgData name="남국 김" userId="792b2d36c1b64c01" providerId="LiveId" clId="{A97B32A9-5631-4FEE-B319-4D31F89400CA}" dt="2024-04-28T14:28:59.273" v="10" actId="1076"/>
          <ac:picMkLst>
            <pc:docMk/>
            <pc:sldMk cId="1479564025" sldId="262"/>
            <ac:picMk id="15" creationId="{E260AE26-5F4B-6D21-7A30-6FCA3B2AE0DD}"/>
          </ac:picMkLst>
        </pc:picChg>
        <pc:picChg chg="add mod">
          <ac:chgData name="남국 김" userId="792b2d36c1b64c01" providerId="LiveId" clId="{A97B32A9-5631-4FEE-B319-4D31F89400CA}" dt="2024-04-28T14:29:03.044" v="11" actId="1076"/>
          <ac:picMkLst>
            <pc:docMk/>
            <pc:sldMk cId="1479564025" sldId="262"/>
            <ac:picMk id="32" creationId="{CBCFA2A0-810A-0B36-6558-62470475164E}"/>
          </ac:picMkLst>
        </pc:picChg>
        <pc:picChg chg="add mod">
          <ac:chgData name="남국 김" userId="792b2d36c1b64c01" providerId="LiveId" clId="{A97B32A9-5631-4FEE-B319-4D31F89400CA}" dt="2024-04-28T14:29:20.356" v="14" actId="14100"/>
          <ac:picMkLst>
            <pc:docMk/>
            <pc:sldMk cId="1479564025" sldId="262"/>
            <ac:picMk id="33" creationId="{A2855EC1-BA5F-80D1-76F1-BBD18831B075}"/>
          </ac:picMkLst>
        </pc:picChg>
      </pc:sldChg>
      <pc:sldChg chg="modSp add mod">
        <pc:chgData name="남국 김" userId="792b2d36c1b64c01" providerId="LiveId" clId="{A97B32A9-5631-4FEE-B319-4D31F89400CA}" dt="2024-04-28T14:32:35.618" v="337"/>
        <pc:sldMkLst>
          <pc:docMk/>
          <pc:sldMk cId="4096428062" sldId="263"/>
        </pc:sldMkLst>
        <pc:spChg chg="mod">
          <ac:chgData name="남국 김" userId="792b2d36c1b64c01" providerId="LiveId" clId="{A97B32A9-5631-4FEE-B319-4D31F89400CA}" dt="2024-04-28T14:32:35.618" v="337"/>
          <ac:spMkLst>
            <pc:docMk/>
            <pc:sldMk cId="4096428062" sldId="263"/>
            <ac:spMk id="12" creationId="{8128F87B-9F75-9FC6-5C90-1A0478365E14}"/>
          </ac:spMkLst>
        </pc:spChg>
      </pc:sldChg>
      <pc:sldChg chg="addSp delSp modSp add mod delAnim">
        <pc:chgData name="남국 김" userId="792b2d36c1b64c01" providerId="LiveId" clId="{A97B32A9-5631-4FEE-B319-4D31F89400CA}" dt="2024-04-28T14:35:25.485" v="591"/>
        <pc:sldMkLst>
          <pc:docMk/>
          <pc:sldMk cId="3282922473" sldId="264"/>
        </pc:sldMkLst>
        <pc:spChg chg="mod">
          <ac:chgData name="남국 김" userId="792b2d36c1b64c01" providerId="LiveId" clId="{A97B32A9-5631-4FEE-B319-4D31F89400CA}" dt="2024-04-28T14:35:25.485" v="591"/>
          <ac:spMkLst>
            <pc:docMk/>
            <pc:sldMk cId="3282922473" sldId="264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8T14:32:57.885" v="339" actId="478"/>
          <ac:spMkLst>
            <pc:docMk/>
            <pc:sldMk cId="3282922473" sldId="264"/>
            <ac:spMk id="15" creationId="{34B8B184-E096-365C-C8A4-94D946EC0B60}"/>
          </ac:spMkLst>
        </pc:spChg>
        <pc:spChg chg="del mod">
          <ac:chgData name="남국 김" userId="792b2d36c1b64c01" providerId="LiveId" clId="{A97B32A9-5631-4FEE-B319-4D31F89400CA}" dt="2024-04-28T14:33:00.633" v="342" actId="478"/>
          <ac:spMkLst>
            <pc:docMk/>
            <pc:sldMk cId="3282922473" sldId="264"/>
            <ac:spMk id="32" creationId="{1C773C29-D755-6261-7A45-BC41100BEF1E}"/>
          </ac:spMkLst>
        </pc:spChg>
        <pc:picChg chg="add mod">
          <ac:chgData name="남국 김" userId="792b2d36c1b64c01" providerId="LiveId" clId="{A97B32A9-5631-4FEE-B319-4D31F89400CA}" dt="2024-04-28T14:33:09.165" v="344" actId="1076"/>
          <ac:picMkLst>
            <pc:docMk/>
            <pc:sldMk cId="3282922473" sldId="264"/>
            <ac:picMk id="2" creationId="{7D5532FE-A678-865E-3FB9-DD09206C638F}"/>
          </ac:picMkLst>
        </pc:picChg>
        <pc:picChg chg="add mod">
          <ac:chgData name="남국 김" userId="792b2d36c1b64c01" providerId="LiveId" clId="{A97B32A9-5631-4FEE-B319-4D31F89400CA}" dt="2024-04-28T14:33:22.881" v="346" actId="1076"/>
          <ac:picMkLst>
            <pc:docMk/>
            <pc:sldMk cId="3282922473" sldId="264"/>
            <ac:picMk id="13" creationId="{86C76138-0C8C-AD38-B321-F6492981690A}"/>
          </ac:picMkLst>
        </pc:picChg>
        <pc:picChg chg="del">
          <ac:chgData name="남국 김" userId="792b2d36c1b64c01" providerId="LiveId" clId="{A97B32A9-5631-4FEE-B319-4D31F89400CA}" dt="2024-04-28T14:32:58.509" v="340" actId="478"/>
          <ac:picMkLst>
            <pc:docMk/>
            <pc:sldMk cId="3282922473" sldId="264"/>
            <ac:picMk id="33" creationId="{00000000-0000-0000-0000-000000000000}"/>
          </ac:picMkLst>
        </pc:picChg>
      </pc:sldChg>
      <pc:sldChg chg="addSp delSp modSp add mod">
        <pc:chgData name="남국 김" userId="792b2d36c1b64c01" providerId="LiveId" clId="{A97B32A9-5631-4FEE-B319-4D31F89400CA}" dt="2024-04-28T14:39:29.768" v="752" actId="20577"/>
        <pc:sldMkLst>
          <pc:docMk/>
          <pc:sldMk cId="3502916347" sldId="265"/>
        </pc:sldMkLst>
        <pc:spChg chg="mod">
          <ac:chgData name="남국 김" userId="792b2d36c1b64c01" providerId="LiveId" clId="{A97B32A9-5631-4FEE-B319-4D31F89400CA}" dt="2024-04-28T14:39:29.768" v="752" actId="20577"/>
          <ac:spMkLst>
            <pc:docMk/>
            <pc:sldMk cId="3502916347" sldId="265"/>
            <ac:spMk id="12" creationId="{8128F87B-9F75-9FC6-5C90-1A0478365E14}"/>
          </ac:spMkLst>
        </pc:spChg>
        <pc:spChg chg="add del mod">
          <ac:chgData name="남국 김" userId="792b2d36c1b64c01" providerId="LiveId" clId="{A97B32A9-5631-4FEE-B319-4D31F89400CA}" dt="2024-04-28T14:38:44.817" v="749" actId="478"/>
          <ac:spMkLst>
            <pc:docMk/>
            <pc:sldMk cId="3502916347" sldId="265"/>
            <ac:spMk id="33" creationId="{DA64CFE3-F421-14D7-4B92-5BE9A1690852}"/>
          </ac:spMkLst>
        </pc:spChg>
        <pc:spChg chg="add mod">
          <ac:chgData name="남국 김" userId="792b2d36c1b64c01" providerId="LiveId" clId="{A97B32A9-5631-4FEE-B319-4D31F89400CA}" dt="2024-04-28T14:38:04.311" v="741"/>
          <ac:spMkLst>
            <pc:docMk/>
            <pc:sldMk cId="3502916347" sldId="265"/>
            <ac:spMk id="40" creationId="{750BBCDF-495B-5A73-2188-E3F89B73B084}"/>
          </ac:spMkLst>
        </pc:spChg>
        <pc:spChg chg="add mod">
          <ac:chgData name="남국 김" userId="792b2d36c1b64c01" providerId="LiveId" clId="{A97B32A9-5631-4FEE-B319-4D31F89400CA}" dt="2024-04-28T14:39:14.792" v="750" actId="1076"/>
          <ac:spMkLst>
            <pc:docMk/>
            <pc:sldMk cId="3502916347" sldId="265"/>
            <ac:spMk id="42" creationId="{ADB54540-A2A2-E942-7881-DAC644F156B3}"/>
          </ac:spMkLst>
        </pc:spChg>
        <pc:picChg chg="del">
          <ac:chgData name="남국 김" userId="792b2d36c1b64c01" providerId="LiveId" clId="{A97B32A9-5631-4FEE-B319-4D31F89400CA}" dt="2024-04-28T14:35:50.392" v="593" actId="478"/>
          <ac:picMkLst>
            <pc:docMk/>
            <pc:sldMk cId="3502916347" sldId="265"/>
            <ac:picMk id="2" creationId="{7D5532FE-A678-865E-3FB9-DD09206C638F}"/>
          </ac:picMkLst>
        </pc:picChg>
        <pc:picChg chg="del">
          <ac:chgData name="남국 김" userId="792b2d36c1b64c01" providerId="LiveId" clId="{A97B32A9-5631-4FEE-B319-4D31F89400CA}" dt="2024-04-28T14:36:06.611" v="596" actId="478"/>
          <ac:picMkLst>
            <pc:docMk/>
            <pc:sldMk cId="3502916347" sldId="265"/>
            <ac:picMk id="13" creationId="{86C76138-0C8C-AD38-B321-F6492981690A}"/>
          </ac:picMkLst>
        </pc:picChg>
        <pc:picChg chg="add mod">
          <ac:chgData name="남국 김" userId="792b2d36c1b64c01" providerId="LiveId" clId="{A97B32A9-5631-4FEE-B319-4D31F89400CA}" dt="2024-04-28T14:38:16.532" v="746" actId="1076"/>
          <ac:picMkLst>
            <pc:docMk/>
            <pc:sldMk cId="3502916347" sldId="265"/>
            <ac:picMk id="15" creationId="{2232558A-16D6-CB2E-BD1C-710AC69DEB83}"/>
          </ac:picMkLst>
        </pc:picChg>
      </pc:sldChg>
      <pc:sldChg chg="modSp add mod">
        <pc:chgData name="남국 김" userId="792b2d36c1b64c01" providerId="LiveId" clId="{A97B32A9-5631-4FEE-B319-4D31F89400CA}" dt="2024-04-28T14:40:19.425" v="781" actId="20577"/>
        <pc:sldMkLst>
          <pc:docMk/>
          <pc:sldMk cId="1633100609" sldId="266"/>
        </pc:sldMkLst>
        <pc:spChg chg="mod">
          <ac:chgData name="남국 김" userId="792b2d36c1b64c01" providerId="LiveId" clId="{A97B32A9-5631-4FEE-B319-4D31F89400CA}" dt="2024-04-28T14:40:19.425" v="781" actId="20577"/>
          <ac:spMkLst>
            <pc:docMk/>
            <pc:sldMk cId="1633100609" sldId="266"/>
            <ac:spMk id="12" creationId="{8128F87B-9F75-9FC6-5C90-1A0478365E14}"/>
          </ac:spMkLst>
        </pc:spChg>
      </pc:sldChg>
      <pc:sldChg chg="addSp delSp modSp add mod delAnim">
        <pc:chgData name="남국 김" userId="792b2d36c1b64c01" providerId="LiveId" clId="{A97B32A9-5631-4FEE-B319-4D31F89400CA}" dt="2024-05-02T13:06:45.908" v="2533" actId="1076"/>
        <pc:sldMkLst>
          <pc:docMk/>
          <pc:sldMk cId="903001249" sldId="267"/>
        </pc:sldMkLst>
        <pc:spChg chg="add mod">
          <ac:chgData name="남국 김" userId="792b2d36c1b64c01" providerId="LiveId" clId="{A97B32A9-5631-4FEE-B319-4D31F89400CA}" dt="2024-05-02T13:06:45.908" v="2533" actId="1076"/>
          <ac:spMkLst>
            <pc:docMk/>
            <pc:sldMk cId="903001249" sldId="267"/>
            <ac:spMk id="2" creationId="{BA5E3205-FDDA-69A2-0A64-C141174EF84E}"/>
          </ac:spMkLst>
        </pc:spChg>
        <pc:spChg chg="mod">
          <ac:chgData name="남국 김" userId="792b2d36c1b64c01" providerId="LiveId" clId="{A97B32A9-5631-4FEE-B319-4D31F89400CA}" dt="2024-04-29T11:58:05.940" v="867"/>
          <ac:spMkLst>
            <pc:docMk/>
            <pc:sldMk cId="903001249" sldId="267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9T11:55:54.970" v="783" actId="478"/>
          <ac:spMkLst>
            <pc:docMk/>
            <pc:sldMk cId="903001249" sldId="267"/>
            <ac:spMk id="15" creationId="{34B8B184-E096-365C-C8A4-94D946EC0B60}"/>
          </ac:spMkLst>
        </pc:spChg>
        <pc:spChg chg="del mod">
          <ac:chgData name="남국 김" userId="792b2d36c1b64c01" providerId="LiveId" clId="{A97B32A9-5631-4FEE-B319-4D31F89400CA}" dt="2024-04-29T11:55:59.347" v="787" actId="478"/>
          <ac:spMkLst>
            <pc:docMk/>
            <pc:sldMk cId="903001249" sldId="267"/>
            <ac:spMk id="32" creationId="{1C773C29-D755-6261-7A45-BC41100BEF1E}"/>
          </ac:spMkLst>
        </pc:spChg>
        <pc:spChg chg="del">
          <ac:chgData name="남국 김" userId="792b2d36c1b64c01" providerId="LiveId" clId="{A97B32A9-5631-4FEE-B319-4D31F89400CA}" dt="2024-04-29T11:56:28.435" v="792" actId="478"/>
          <ac:spMkLst>
            <pc:docMk/>
            <pc:sldMk cId="903001249" sldId="267"/>
            <ac:spMk id="36" creationId="{35BB7853-0003-761D-E6D0-51979EA9609D}"/>
          </ac:spMkLst>
        </pc:spChg>
        <pc:picChg chg="add mod">
          <ac:chgData name="남국 김" userId="792b2d36c1b64c01" providerId="LiveId" clId="{A97B32A9-5631-4FEE-B319-4D31F89400CA}" dt="2024-05-02T13:06:41.072" v="2532" actId="1076"/>
          <ac:picMkLst>
            <pc:docMk/>
            <pc:sldMk cId="903001249" sldId="267"/>
            <ac:picMk id="13" creationId="{DD929947-A3DD-CD62-A6E6-522AEBB532C8}"/>
          </ac:picMkLst>
        </pc:picChg>
        <pc:picChg chg="del mod">
          <ac:chgData name="남국 김" userId="792b2d36c1b64c01" providerId="LiveId" clId="{A97B32A9-5631-4FEE-B319-4D31F89400CA}" dt="2024-04-29T11:55:55.945" v="785" actId="478"/>
          <ac:picMkLst>
            <pc:docMk/>
            <pc:sldMk cId="903001249" sldId="267"/>
            <ac:picMk id="33" creationId="{00000000-0000-0000-0000-000000000000}"/>
          </ac:picMkLst>
        </pc:picChg>
        <pc:picChg chg="del">
          <ac:chgData name="남국 김" userId="792b2d36c1b64c01" providerId="LiveId" clId="{A97B32A9-5631-4FEE-B319-4D31F89400CA}" dt="2024-04-29T11:56:29.302" v="793" actId="478"/>
          <ac:picMkLst>
            <pc:docMk/>
            <pc:sldMk cId="903001249" sldId="267"/>
            <ac:picMk id="37" creationId="{5902FF98-406F-5291-15BC-88419426C00E}"/>
          </ac:picMkLst>
        </pc:picChg>
      </pc:sldChg>
      <pc:sldChg chg="modSp add mod">
        <pc:chgData name="남국 김" userId="792b2d36c1b64c01" providerId="LiveId" clId="{A97B32A9-5631-4FEE-B319-4D31F89400CA}" dt="2024-04-29T11:59:10.450" v="894"/>
        <pc:sldMkLst>
          <pc:docMk/>
          <pc:sldMk cId="3529417867" sldId="268"/>
        </pc:sldMkLst>
        <pc:spChg chg="mod">
          <ac:chgData name="남국 김" userId="792b2d36c1b64c01" providerId="LiveId" clId="{A97B32A9-5631-4FEE-B319-4D31F89400CA}" dt="2024-04-29T11:59:10.450" v="894"/>
          <ac:spMkLst>
            <pc:docMk/>
            <pc:sldMk cId="3529417867" sldId="268"/>
            <ac:spMk id="12" creationId="{8128F87B-9F75-9FC6-5C90-1A0478365E14}"/>
          </ac:spMkLst>
        </pc:spChg>
      </pc:sldChg>
      <pc:sldChg chg="addSp delSp modSp add mod delAnim">
        <pc:chgData name="남국 김" userId="792b2d36c1b64c01" providerId="LiveId" clId="{A97B32A9-5631-4FEE-B319-4D31F89400CA}" dt="2024-04-29T12:02:38.660" v="1166" actId="1076"/>
        <pc:sldMkLst>
          <pc:docMk/>
          <pc:sldMk cId="239346546" sldId="269"/>
        </pc:sldMkLst>
        <pc:spChg chg="add mod">
          <ac:chgData name="남국 김" userId="792b2d36c1b64c01" providerId="LiveId" clId="{A97B32A9-5631-4FEE-B319-4D31F89400CA}" dt="2024-04-29T12:02:18.049" v="1162" actId="1076"/>
          <ac:spMkLst>
            <pc:docMk/>
            <pc:sldMk cId="239346546" sldId="269"/>
            <ac:spMk id="13" creationId="{74E99ACA-474E-0B78-D8B9-B49092D0E4B1}"/>
          </ac:spMkLst>
        </pc:spChg>
        <pc:spChg chg="del">
          <ac:chgData name="남국 김" userId="792b2d36c1b64c01" providerId="LiveId" clId="{A97B32A9-5631-4FEE-B319-4D31F89400CA}" dt="2024-04-29T11:59:29.539" v="896" actId="478"/>
          <ac:spMkLst>
            <pc:docMk/>
            <pc:sldMk cId="239346546" sldId="269"/>
            <ac:spMk id="15" creationId="{34B8B184-E096-365C-C8A4-94D946EC0B60}"/>
          </ac:spMkLst>
        </pc:spChg>
        <pc:spChg chg="del mod">
          <ac:chgData name="남국 김" userId="792b2d36c1b64c01" providerId="LiveId" clId="{A97B32A9-5631-4FEE-B319-4D31F89400CA}" dt="2024-04-29T11:59:33.109" v="899" actId="478"/>
          <ac:spMkLst>
            <pc:docMk/>
            <pc:sldMk cId="239346546" sldId="269"/>
            <ac:spMk id="32" creationId="{1C773C29-D755-6261-7A45-BC41100BEF1E}"/>
          </ac:spMkLst>
        </pc:spChg>
        <pc:spChg chg="del mod">
          <ac:chgData name="남국 김" userId="792b2d36c1b64c01" providerId="LiveId" clId="{A97B32A9-5631-4FEE-B319-4D31F89400CA}" dt="2024-04-29T11:59:47.083" v="905"/>
          <ac:spMkLst>
            <pc:docMk/>
            <pc:sldMk cId="239346546" sldId="269"/>
            <ac:spMk id="36" creationId="{35BB7853-0003-761D-E6D0-51979EA9609D}"/>
          </ac:spMkLst>
        </pc:spChg>
        <pc:picChg chg="del">
          <ac:chgData name="남국 김" userId="792b2d36c1b64c01" providerId="LiveId" clId="{A97B32A9-5631-4FEE-B319-4D31F89400CA}" dt="2024-04-29T11:59:31.102" v="897" actId="478"/>
          <ac:picMkLst>
            <pc:docMk/>
            <pc:sldMk cId="239346546" sldId="269"/>
            <ac:picMk id="33" creationId="{00000000-0000-0000-0000-000000000000}"/>
          </ac:picMkLst>
        </pc:picChg>
        <pc:picChg chg="add mod">
          <ac:chgData name="남국 김" userId="792b2d36c1b64c01" providerId="LiveId" clId="{A97B32A9-5631-4FEE-B319-4D31F89400CA}" dt="2024-04-29T12:02:20.305" v="1163" actId="1076"/>
          <ac:picMkLst>
            <pc:docMk/>
            <pc:sldMk cId="239346546" sldId="269"/>
            <ac:picMk id="35" creationId="{2CF3D880-34DE-F4A3-0DEB-BF127A4E29EF}"/>
          </ac:picMkLst>
        </pc:picChg>
        <pc:picChg chg="del">
          <ac:chgData name="남국 김" userId="792b2d36c1b64c01" providerId="LiveId" clId="{A97B32A9-5631-4FEE-B319-4D31F89400CA}" dt="2024-04-29T11:59:47.072" v="903" actId="478"/>
          <ac:picMkLst>
            <pc:docMk/>
            <pc:sldMk cId="239346546" sldId="269"/>
            <ac:picMk id="37" creationId="{5902FF98-406F-5291-15BC-88419426C00E}"/>
          </ac:picMkLst>
        </pc:picChg>
        <pc:picChg chg="add mod">
          <ac:chgData name="남국 김" userId="792b2d36c1b64c01" providerId="LiveId" clId="{A97B32A9-5631-4FEE-B319-4D31F89400CA}" dt="2024-04-29T12:02:38.660" v="1166" actId="1076"/>
          <ac:picMkLst>
            <pc:docMk/>
            <pc:sldMk cId="239346546" sldId="269"/>
            <ac:picMk id="40" creationId="{9B378B52-B265-3BBD-D2D6-2887687A351C}"/>
          </ac:picMkLst>
        </pc:picChg>
      </pc:sldChg>
      <pc:sldChg chg="modSp add mod">
        <pc:chgData name="남국 김" userId="792b2d36c1b64c01" providerId="LiveId" clId="{A97B32A9-5631-4FEE-B319-4D31F89400CA}" dt="2024-04-29T12:05:02.229" v="1223"/>
        <pc:sldMkLst>
          <pc:docMk/>
          <pc:sldMk cId="3476002686" sldId="270"/>
        </pc:sldMkLst>
        <pc:spChg chg="mod">
          <ac:chgData name="남국 김" userId="792b2d36c1b64c01" providerId="LiveId" clId="{A97B32A9-5631-4FEE-B319-4D31F89400CA}" dt="2024-04-29T12:05:02.229" v="1223"/>
          <ac:spMkLst>
            <pc:docMk/>
            <pc:sldMk cId="3476002686" sldId="270"/>
            <ac:spMk id="12" creationId="{8128F87B-9F75-9FC6-5C90-1A0478365E14}"/>
          </ac:spMkLst>
        </pc:spChg>
      </pc:sldChg>
      <pc:sldChg chg="delSp modSp add mod">
        <pc:chgData name="남국 김" userId="792b2d36c1b64c01" providerId="LiveId" clId="{A97B32A9-5631-4FEE-B319-4D31F89400CA}" dt="2024-04-29T12:08:46.451" v="1391"/>
        <pc:sldMkLst>
          <pc:docMk/>
          <pc:sldMk cId="588982997" sldId="271"/>
        </pc:sldMkLst>
        <pc:spChg chg="mod">
          <ac:chgData name="남국 김" userId="792b2d36c1b64c01" providerId="LiveId" clId="{A97B32A9-5631-4FEE-B319-4D31F89400CA}" dt="2024-04-29T12:08:46.451" v="1391"/>
          <ac:spMkLst>
            <pc:docMk/>
            <pc:sldMk cId="588982997" sldId="271"/>
            <ac:spMk id="12" creationId="{8128F87B-9F75-9FC6-5C90-1A0478365E14}"/>
          </ac:spMkLst>
        </pc:spChg>
        <pc:spChg chg="mod">
          <ac:chgData name="남국 김" userId="792b2d36c1b64c01" providerId="LiveId" clId="{A97B32A9-5631-4FEE-B319-4D31F89400CA}" dt="2024-04-29T12:07:37.590" v="1329" actId="1076"/>
          <ac:spMkLst>
            <pc:docMk/>
            <pc:sldMk cId="588982997" sldId="271"/>
            <ac:spMk id="13" creationId="{74E99ACA-474E-0B78-D8B9-B49092D0E4B1}"/>
          </ac:spMkLst>
        </pc:spChg>
        <pc:picChg chg="del">
          <ac:chgData name="남국 김" userId="792b2d36c1b64c01" providerId="LiveId" clId="{A97B32A9-5631-4FEE-B319-4D31F89400CA}" dt="2024-04-29T12:07:15.974" v="1327" actId="478"/>
          <ac:picMkLst>
            <pc:docMk/>
            <pc:sldMk cId="588982997" sldId="271"/>
            <ac:picMk id="35" creationId="{2CF3D880-34DE-F4A3-0DEB-BF127A4E29EF}"/>
          </ac:picMkLst>
        </pc:picChg>
        <pc:picChg chg="mod">
          <ac:chgData name="남국 김" userId="792b2d36c1b64c01" providerId="LiveId" clId="{A97B32A9-5631-4FEE-B319-4D31F89400CA}" dt="2024-04-29T12:07:33.847" v="1328" actId="1076"/>
          <ac:picMkLst>
            <pc:docMk/>
            <pc:sldMk cId="588982997" sldId="271"/>
            <ac:picMk id="40" creationId="{9B378B52-B265-3BBD-D2D6-2887687A351C}"/>
          </ac:picMkLst>
        </pc:picChg>
      </pc:sldChg>
      <pc:sldChg chg="modSp add mod">
        <pc:chgData name="남국 김" userId="792b2d36c1b64c01" providerId="LiveId" clId="{A97B32A9-5631-4FEE-B319-4D31F89400CA}" dt="2024-04-29T12:09:13.468" v="1425"/>
        <pc:sldMkLst>
          <pc:docMk/>
          <pc:sldMk cId="1982750268" sldId="272"/>
        </pc:sldMkLst>
        <pc:spChg chg="mod">
          <ac:chgData name="남국 김" userId="792b2d36c1b64c01" providerId="LiveId" clId="{A97B32A9-5631-4FEE-B319-4D31F89400CA}" dt="2024-04-29T12:09:13.468" v="1425"/>
          <ac:spMkLst>
            <pc:docMk/>
            <pc:sldMk cId="1982750268" sldId="272"/>
            <ac:spMk id="12" creationId="{8128F87B-9F75-9FC6-5C90-1A0478365E14}"/>
          </ac:spMkLst>
        </pc:spChg>
      </pc:sldChg>
      <pc:sldChg chg="addSp delSp modSp add mod delAnim">
        <pc:chgData name="남국 김" userId="792b2d36c1b64c01" providerId="LiveId" clId="{A97B32A9-5631-4FEE-B319-4D31F89400CA}" dt="2024-04-29T12:11:57.402" v="1516"/>
        <pc:sldMkLst>
          <pc:docMk/>
          <pc:sldMk cId="1955457653" sldId="273"/>
        </pc:sldMkLst>
        <pc:spChg chg="add mod">
          <ac:chgData name="남국 김" userId="792b2d36c1b64c01" providerId="LiveId" clId="{A97B32A9-5631-4FEE-B319-4D31F89400CA}" dt="2024-04-29T12:10:24.586" v="1437" actId="207"/>
          <ac:spMkLst>
            <pc:docMk/>
            <pc:sldMk cId="1955457653" sldId="273"/>
            <ac:spMk id="2" creationId="{80E2D89F-EC02-4313-812B-D0B949437D41}"/>
          </ac:spMkLst>
        </pc:spChg>
        <pc:spChg chg="mod">
          <ac:chgData name="남국 김" userId="792b2d36c1b64c01" providerId="LiveId" clId="{A97B32A9-5631-4FEE-B319-4D31F89400CA}" dt="2024-04-29T12:11:57.402" v="1516"/>
          <ac:spMkLst>
            <pc:docMk/>
            <pc:sldMk cId="1955457653" sldId="273"/>
            <ac:spMk id="12" creationId="{8128F87B-9F75-9FC6-5C90-1A0478365E14}"/>
          </ac:spMkLst>
        </pc:spChg>
        <pc:spChg chg="add mod">
          <ac:chgData name="남국 김" userId="792b2d36c1b64c01" providerId="LiveId" clId="{A97B32A9-5631-4FEE-B319-4D31F89400CA}" dt="2024-04-29T12:11:28.799" v="1447" actId="1076"/>
          <ac:spMkLst>
            <pc:docMk/>
            <pc:sldMk cId="1955457653" sldId="273"/>
            <ac:spMk id="13" creationId="{B294C0FA-AE3D-DE76-3977-D2523765DD45}"/>
          </ac:spMkLst>
        </pc:spChg>
        <pc:spChg chg="del">
          <ac:chgData name="남국 김" userId="792b2d36c1b64c01" providerId="LiveId" clId="{A97B32A9-5631-4FEE-B319-4D31F89400CA}" dt="2024-04-29T12:09:34.322" v="1427" actId="478"/>
          <ac:spMkLst>
            <pc:docMk/>
            <pc:sldMk cId="1955457653" sldId="273"/>
            <ac:spMk id="15" creationId="{34B8B184-E096-365C-C8A4-94D946EC0B60}"/>
          </ac:spMkLst>
        </pc:spChg>
        <pc:spChg chg="del">
          <ac:chgData name="남국 김" userId="792b2d36c1b64c01" providerId="LiveId" clId="{A97B32A9-5631-4FEE-B319-4D31F89400CA}" dt="2024-04-29T12:09:36.627" v="1429" actId="478"/>
          <ac:spMkLst>
            <pc:docMk/>
            <pc:sldMk cId="1955457653" sldId="273"/>
            <ac:spMk id="32" creationId="{1C773C29-D755-6261-7A45-BC41100BEF1E}"/>
          </ac:spMkLst>
        </pc:spChg>
        <pc:spChg chg="del mod">
          <ac:chgData name="남국 김" userId="792b2d36c1b64c01" providerId="LiveId" clId="{A97B32A9-5631-4FEE-B319-4D31F89400CA}" dt="2024-04-29T12:09:57.270" v="1434" actId="478"/>
          <ac:spMkLst>
            <pc:docMk/>
            <pc:sldMk cId="1955457653" sldId="273"/>
            <ac:spMk id="36" creationId="{35BB7853-0003-761D-E6D0-51979EA9609D}"/>
          </ac:spMkLst>
        </pc:spChg>
        <pc:picChg chg="del">
          <ac:chgData name="남국 김" userId="792b2d36c1b64c01" providerId="LiveId" clId="{A97B32A9-5631-4FEE-B319-4D31F89400CA}" dt="2024-04-29T12:09:35.230" v="1428" actId="478"/>
          <ac:picMkLst>
            <pc:docMk/>
            <pc:sldMk cId="1955457653" sldId="273"/>
            <ac:picMk id="33" creationId="{00000000-0000-0000-0000-000000000000}"/>
          </ac:picMkLst>
        </pc:picChg>
        <pc:picChg chg="add mod">
          <ac:chgData name="남국 김" userId="792b2d36c1b64c01" providerId="LiveId" clId="{A97B32A9-5631-4FEE-B319-4D31F89400CA}" dt="2024-04-29T12:11:24.094" v="1446" actId="1076"/>
          <ac:picMkLst>
            <pc:docMk/>
            <pc:sldMk cId="1955457653" sldId="273"/>
            <ac:picMk id="35" creationId="{1EF7888B-7046-8CB6-B283-D57D5A792824}"/>
          </ac:picMkLst>
        </pc:picChg>
        <pc:picChg chg="del">
          <ac:chgData name="남국 김" userId="792b2d36c1b64c01" providerId="LiveId" clId="{A97B32A9-5631-4FEE-B319-4D31F89400CA}" dt="2024-04-29T12:09:58.214" v="1435" actId="478"/>
          <ac:picMkLst>
            <pc:docMk/>
            <pc:sldMk cId="1955457653" sldId="273"/>
            <ac:picMk id="37" creationId="{5902FF98-406F-5291-15BC-88419426C00E}"/>
          </ac:picMkLst>
        </pc:picChg>
      </pc:sldChg>
      <pc:sldChg chg="modSp add mod">
        <pc:chgData name="남국 김" userId="792b2d36c1b64c01" providerId="LiveId" clId="{A97B32A9-5631-4FEE-B319-4D31F89400CA}" dt="2024-05-02T13:07:23.222" v="2563"/>
        <pc:sldMkLst>
          <pc:docMk/>
          <pc:sldMk cId="3414353837" sldId="274"/>
        </pc:sldMkLst>
        <pc:spChg chg="mod">
          <ac:chgData name="남국 김" userId="792b2d36c1b64c01" providerId="LiveId" clId="{A97B32A9-5631-4FEE-B319-4D31F89400CA}" dt="2024-05-02T13:07:23.222" v="2563"/>
          <ac:spMkLst>
            <pc:docMk/>
            <pc:sldMk cId="3414353837" sldId="274"/>
            <ac:spMk id="12" creationId="{8128F87B-9F75-9FC6-5C90-1A0478365E14}"/>
          </ac:spMkLst>
        </pc:spChg>
      </pc:sldChg>
      <pc:sldChg chg="addSp delSp modSp add mod delAnim">
        <pc:chgData name="남국 김" userId="792b2d36c1b64c01" providerId="LiveId" clId="{A97B32A9-5631-4FEE-B319-4D31F89400CA}" dt="2024-04-29T12:14:33.661" v="1618"/>
        <pc:sldMkLst>
          <pc:docMk/>
          <pc:sldMk cId="127221490" sldId="275"/>
        </pc:sldMkLst>
        <pc:spChg chg="add mod">
          <ac:chgData name="남국 김" userId="792b2d36c1b64c01" providerId="LiveId" clId="{A97B32A9-5631-4FEE-B319-4D31F89400CA}" dt="2024-04-29T12:13:39.719" v="1558" actId="1076"/>
          <ac:spMkLst>
            <pc:docMk/>
            <pc:sldMk cId="127221490" sldId="275"/>
            <ac:spMk id="2" creationId="{7B5CA3C3-C2C4-8FC7-1572-4FC3F201607F}"/>
          </ac:spMkLst>
        </pc:spChg>
        <pc:spChg chg="mod">
          <ac:chgData name="남국 김" userId="792b2d36c1b64c01" providerId="LiveId" clId="{A97B32A9-5631-4FEE-B319-4D31F89400CA}" dt="2024-04-29T12:14:33.661" v="1618"/>
          <ac:spMkLst>
            <pc:docMk/>
            <pc:sldMk cId="127221490" sldId="275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9T12:12:50.043" v="1549" actId="478"/>
          <ac:spMkLst>
            <pc:docMk/>
            <pc:sldMk cId="127221490" sldId="275"/>
            <ac:spMk id="15" creationId="{34B8B184-E096-365C-C8A4-94D946EC0B60}"/>
          </ac:spMkLst>
        </pc:spChg>
        <pc:spChg chg="del">
          <ac:chgData name="남국 김" userId="792b2d36c1b64c01" providerId="LiveId" clId="{A97B32A9-5631-4FEE-B319-4D31F89400CA}" dt="2024-04-29T12:12:48.007" v="1548" actId="478"/>
          <ac:spMkLst>
            <pc:docMk/>
            <pc:sldMk cId="127221490" sldId="275"/>
            <ac:spMk id="32" creationId="{1C773C29-D755-6261-7A45-BC41100BEF1E}"/>
          </ac:spMkLst>
        </pc:spChg>
        <pc:spChg chg="del">
          <ac:chgData name="남국 김" userId="792b2d36c1b64c01" providerId="LiveId" clId="{A97B32A9-5631-4FEE-B319-4D31F89400CA}" dt="2024-04-29T12:12:54.296" v="1551" actId="478"/>
          <ac:spMkLst>
            <pc:docMk/>
            <pc:sldMk cId="127221490" sldId="275"/>
            <ac:spMk id="36" creationId="{35BB7853-0003-761D-E6D0-51979EA9609D}"/>
          </ac:spMkLst>
        </pc:spChg>
        <pc:picChg chg="add mod">
          <ac:chgData name="남국 김" userId="792b2d36c1b64c01" providerId="LiveId" clId="{A97B32A9-5631-4FEE-B319-4D31F89400CA}" dt="2024-04-29T12:14:04.159" v="1562" actId="1076"/>
          <ac:picMkLst>
            <pc:docMk/>
            <pc:sldMk cId="127221490" sldId="275"/>
            <ac:picMk id="13" creationId="{7B21EEDF-A1CF-7E5B-FEC5-5AAD5FC5B2DB}"/>
          </ac:picMkLst>
        </pc:picChg>
        <pc:picChg chg="del">
          <ac:chgData name="남국 김" userId="792b2d36c1b64c01" providerId="LiveId" clId="{A97B32A9-5631-4FEE-B319-4D31F89400CA}" dt="2024-04-29T12:12:50.864" v="1550" actId="478"/>
          <ac:picMkLst>
            <pc:docMk/>
            <pc:sldMk cId="127221490" sldId="275"/>
            <ac:picMk id="33" creationId="{00000000-0000-0000-0000-000000000000}"/>
          </ac:picMkLst>
        </pc:picChg>
        <pc:picChg chg="del">
          <ac:chgData name="남국 김" userId="792b2d36c1b64c01" providerId="LiveId" clId="{A97B32A9-5631-4FEE-B319-4D31F89400CA}" dt="2024-04-29T12:12:56.442" v="1552" actId="478"/>
          <ac:picMkLst>
            <pc:docMk/>
            <pc:sldMk cId="127221490" sldId="275"/>
            <ac:picMk id="37" creationId="{5902FF98-406F-5291-15BC-88419426C00E}"/>
          </ac:picMkLst>
        </pc:picChg>
      </pc:sldChg>
      <pc:sldChg chg="modSp add mod">
        <pc:chgData name="남국 김" userId="792b2d36c1b64c01" providerId="LiveId" clId="{A97B32A9-5631-4FEE-B319-4D31F89400CA}" dt="2024-04-29T12:14:57.906" v="1649"/>
        <pc:sldMkLst>
          <pc:docMk/>
          <pc:sldMk cId="2112019266" sldId="276"/>
        </pc:sldMkLst>
        <pc:spChg chg="mod">
          <ac:chgData name="남국 김" userId="792b2d36c1b64c01" providerId="LiveId" clId="{A97B32A9-5631-4FEE-B319-4D31F89400CA}" dt="2024-04-29T12:14:57.906" v="1649"/>
          <ac:spMkLst>
            <pc:docMk/>
            <pc:sldMk cId="2112019266" sldId="276"/>
            <ac:spMk id="12" creationId="{8128F87B-9F75-9FC6-5C90-1A0478365E14}"/>
          </ac:spMkLst>
        </pc:spChg>
      </pc:sldChg>
      <pc:sldChg chg="addSp delSp modSp add mod delAnim">
        <pc:chgData name="남국 김" userId="792b2d36c1b64c01" providerId="LiveId" clId="{A97B32A9-5631-4FEE-B319-4D31F89400CA}" dt="2024-04-29T12:18:52.025" v="1714"/>
        <pc:sldMkLst>
          <pc:docMk/>
          <pc:sldMk cId="2385070708" sldId="277"/>
        </pc:sldMkLst>
        <pc:spChg chg="add mod">
          <ac:chgData name="남국 김" userId="792b2d36c1b64c01" providerId="LiveId" clId="{A97B32A9-5631-4FEE-B319-4D31F89400CA}" dt="2024-04-29T12:18:08.008" v="1664" actId="1076"/>
          <ac:spMkLst>
            <pc:docMk/>
            <pc:sldMk cId="2385070708" sldId="277"/>
            <ac:spMk id="2" creationId="{A938DA87-6A77-90A0-8B9B-AF7AA61CE5E9}"/>
          </ac:spMkLst>
        </pc:spChg>
        <pc:spChg chg="mod">
          <ac:chgData name="남국 김" userId="792b2d36c1b64c01" providerId="LiveId" clId="{A97B32A9-5631-4FEE-B319-4D31F89400CA}" dt="2024-04-29T12:18:52.025" v="1714"/>
          <ac:spMkLst>
            <pc:docMk/>
            <pc:sldMk cId="2385070708" sldId="277"/>
            <ac:spMk id="12" creationId="{8128F87B-9F75-9FC6-5C90-1A0478365E14}"/>
          </ac:spMkLst>
        </pc:spChg>
        <pc:spChg chg="add mod">
          <ac:chgData name="남국 김" userId="792b2d36c1b64c01" providerId="LiveId" clId="{A97B32A9-5631-4FEE-B319-4D31F89400CA}" dt="2024-04-29T12:18:21.268" v="1666" actId="1076"/>
          <ac:spMkLst>
            <pc:docMk/>
            <pc:sldMk cId="2385070708" sldId="277"/>
            <ac:spMk id="13" creationId="{C916CAF5-4FFE-F8C0-3116-54DC349D09BC}"/>
          </ac:spMkLst>
        </pc:spChg>
        <pc:spChg chg="del">
          <ac:chgData name="남국 김" userId="792b2d36c1b64c01" providerId="LiveId" clId="{A97B32A9-5631-4FEE-B319-4D31F89400CA}" dt="2024-04-29T12:15:17.796" v="1651" actId="478"/>
          <ac:spMkLst>
            <pc:docMk/>
            <pc:sldMk cId="2385070708" sldId="277"/>
            <ac:spMk id="15" creationId="{34B8B184-E096-365C-C8A4-94D946EC0B60}"/>
          </ac:spMkLst>
        </pc:spChg>
        <pc:spChg chg="del">
          <ac:chgData name="남국 김" userId="792b2d36c1b64c01" providerId="LiveId" clId="{A97B32A9-5631-4FEE-B319-4D31F89400CA}" dt="2024-04-29T12:15:19.960" v="1653" actId="478"/>
          <ac:spMkLst>
            <pc:docMk/>
            <pc:sldMk cId="2385070708" sldId="277"/>
            <ac:spMk id="32" creationId="{1C773C29-D755-6261-7A45-BC41100BEF1E}"/>
          </ac:spMkLst>
        </pc:spChg>
        <pc:spChg chg="del">
          <ac:chgData name="남국 김" userId="792b2d36c1b64c01" providerId="LiveId" clId="{A97B32A9-5631-4FEE-B319-4D31F89400CA}" dt="2024-04-29T12:15:31.554" v="1657" actId="478"/>
          <ac:spMkLst>
            <pc:docMk/>
            <pc:sldMk cId="2385070708" sldId="277"/>
            <ac:spMk id="36" creationId="{35BB7853-0003-761D-E6D0-51979EA9609D}"/>
          </ac:spMkLst>
        </pc:spChg>
        <pc:picChg chg="del">
          <ac:chgData name="남국 김" userId="792b2d36c1b64c01" providerId="LiveId" clId="{A97B32A9-5631-4FEE-B319-4D31F89400CA}" dt="2024-04-29T12:15:18.532" v="1652" actId="478"/>
          <ac:picMkLst>
            <pc:docMk/>
            <pc:sldMk cId="2385070708" sldId="277"/>
            <ac:picMk id="33" creationId="{00000000-0000-0000-0000-000000000000}"/>
          </ac:picMkLst>
        </pc:picChg>
        <pc:picChg chg="del">
          <ac:chgData name="남국 김" userId="792b2d36c1b64c01" providerId="LiveId" clId="{A97B32A9-5631-4FEE-B319-4D31F89400CA}" dt="2024-04-29T12:15:32.502" v="1658" actId="478"/>
          <ac:picMkLst>
            <pc:docMk/>
            <pc:sldMk cId="2385070708" sldId="277"/>
            <ac:picMk id="37" creationId="{5902FF98-406F-5291-15BC-88419426C00E}"/>
          </ac:picMkLst>
        </pc:picChg>
      </pc:sldChg>
      <pc:sldChg chg="modSp add mod">
        <pc:chgData name="남국 김" userId="792b2d36c1b64c01" providerId="LiveId" clId="{A97B32A9-5631-4FEE-B319-4D31F89400CA}" dt="2024-04-29T12:19:47.420" v="1749"/>
        <pc:sldMkLst>
          <pc:docMk/>
          <pc:sldMk cId="641709281" sldId="278"/>
        </pc:sldMkLst>
        <pc:spChg chg="mod">
          <ac:chgData name="남국 김" userId="792b2d36c1b64c01" providerId="LiveId" clId="{A97B32A9-5631-4FEE-B319-4D31F89400CA}" dt="2024-04-29T12:19:47.420" v="1749"/>
          <ac:spMkLst>
            <pc:docMk/>
            <pc:sldMk cId="641709281" sldId="278"/>
            <ac:spMk id="12" creationId="{8128F87B-9F75-9FC6-5C90-1A0478365E14}"/>
          </ac:spMkLst>
        </pc:spChg>
      </pc:sldChg>
      <pc:sldChg chg="addSp delSp modSp add mod delAnim modAnim">
        <pc:chgData name="남국 김" userId="792b2d36c1b64c01" providerId="LiveId" clId="{A97B32A9-5631-4FEE-B319-4D31F89400CA}" dt="2024-04-29T12:38:58.597" v="1895"/>
        <pc:sldMkLst>
          <pc:docMk/>
          <pc:sldMk cId="60899710" sldId="279"/>
        </pc:sldMkLst>
        <pc:spChg chg="add mod">
          <ac:chgData name="남국 김" userId="792b2d36c1b64c01" providerId="LiveId" clId="{A97B32A9-5631-4FEE-B319-4D31F89400CA}" dt="2024-04-29T12:24:05.463" v="1774" actId="14100"/>
          <ac:spMkLst>
            <pc:docMk/>
            <pc:sldMk cId="60899710" sldId="279"/>
            <ac:spMk id="2" creationId="{C9D122FB-4CFD-1060-9208-ED7DECB54ECF}"/>
          </ac:spMkLst>
        </pc:spChg>
        <pc:spChg chg="mod">
          <ac:chgData name="남국 김" userId="792b2d36c1b64c01" providerId="LiveId" clId="{A97B32A9-5631-4FEE-B319-4D31F89400CA}" dt="2024-04-29T12:38:58.597" v="1895"/>
          <ac:spMkLst>
            <pc:docMk/>
            <pc:sldMk cId="60899710" sldId="279"/>
            <ac:spMk id="12" creationId="{8128F87B-9F75-9FC6-5C90-1A0478365E14}"/>
          </ac:spMkLst>
        </pc:spChg>
        <pc:spChg chg="add del mod">
          <ac:chgData name="남국 김" userId="792b2d36c1b64c01" providerId="LiveId" clId="{A97B32A9-5631-4FEE-B319-4D31F89400CA}" dt="2024-04-29T12:23:14.236" v="1760" actId="478"/>
          <ac:spMkLst>
            <pc:docMk/>
            <pc:sldMk cId="60899710" sldId="279"/>
            <ac:spMk id="13" creationId="{AEA9CE15-CF17-A65C-1509-AB3303CFCC74}"/>
          </ac:spMkLst>
        </pc:spChg>
        <pc:spChg chg="del">
          <ac:chgData name="남국 김" userId="792b2d36c1b64c01" providerId="LiveId" clId="{A97B32A9-5631-4FEE-B319-4D31F89400CA}" dt="2024-04-29T12:20:28.688" v="1751" actId="478"/>
          <ac:spMkLst>
            <pc:docMk/>
            <pc:sldMk cId="60899710" sldId="279"/>
            <ac:spMk id="15" creationId="{34B8B184-E096-365C-C8A4-94D946EC0B60}"/>
          </ac:spMkLst>
        </pc:spChg>
        <pc:spChg chg="del">
          <ac:chgData name="남국 김" userId="792b2d36c1b64c01" providerId="LiveId" clId="{A97B32A9-5631-4FEE-B319-4D31F89400CA}" dt="2024-04-29T12:20:51.557" v="1755" actId="478"/>
          <ac:spMkLst>
            <pc:docMk/>
            <pc:sldMk cId="60899710" sldId="279"/>
            <ac:spMk id="32" creationId="{1C773C29-D755-6261-7A45-BC41100BEF1E}"/>
          </ac:spMkLst>
        </pc:spChg>
        <pc:spChg chg="del">
          <ac:chgData name="남국 김" userId="792b2d36c1b64c01" providerId="LiveId" clId="{A97B32A9-5631-4FEE-B319-4D31F89400CA}" dt="2024-04-29T12:23:45.721" v="1766" actId="478"/>
          <ac:spMkLst>
            <pc:docMk/>
            <pc:sldMk cId="60899710" sldId="279"/>
            <ac:spMk id="36" creationId="{35BB7853-0003-761D-E6D0-51979EA9609D}"/>
          </ac:spMkLst>
        </pc:spChg>
        <pc:picChg chg="mod">
          <ac:chgData name="남국 김" userId="792b2d36c1b64c01" providerId="LiveId" clId="{A97B32A9-5631-4FEE-B319-4D31F89400CA}" dt="2024-04-29T12:24:18.880" v="1778" actId="1076"/>
          <ac:picMkLst>
            <pc:docMk/>
            <pc:sldMk cId="60899710" sldId="279"/>
            <ac:picMk id="33" creationId="{00000000-0000-0000-0000-000000000000}"/>
          </ac:picMkLst>
        </pc:picChg>
        <pc:picChg chg="del">
          <ac:chgData name="남국 김" userId="792b2d36c1b64c01" providerId="LiveId" clId="{A97B32A9-5631-4FEE-B319-4D31F89400CA}" dt="2024-04-29T12:23:47.420" v="1767" actId="478"/>
          <ac:picMkLst>
            <pc:docMk/>
            <pc:sldMk cId="60899710" sldId="279"/>
            <ac:picMk id="37" creationId="{5902FF98-406F-5291-15BC-88419426C00E}"/>
          </ac:picMkLst>
        </pc:picChg>
      </pc:sldChg>
      <pc:sldChg chg="addSp delSp modSp add mod modAnim">
        <pc:chgData name="남국 김" userId="792b2d36c1b64c01" providerId="LiveId" clId="{A97B32A9-5631-4FEE-B319-4D31F89400CA}" dt="2024-04-29T12:40:29.519" v="2006" actId="1076"/>
        <pc:sldMkLst>
          <pc:docMk/>
          <pc:sldMk cId="2128523325" sldId="280"/>
        </pc:sldMkLst>
        <pc:spChg chg="add del mod">
          <ac:chgData name="남국 김" userId="792b2d36c1b64c01" providerId="LiveId" clId="{A97B32A9-5631-4FEE-B319-4D31F89400CA}" dt="2024-04-29T12:40:03.022" v="2002"/>
          <ac:spMkLst>
            <pc:docMk/>
            <pc:sldMk cId="2128523325" sldId="280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9T12:39:19.161" v="1939" actId="478"/>
          <ac:spMkLst>
            <pc:docMk/>
            <pc:sldMk cId="2128523325" sldId="280"/>
            <ac:spMk id="15" creationId="{34B8B184-E096-365C-C8A4-94D946EC0B60}"/>
          </ac:spMkLst>
        </pc:spChg>
        <pc:spChg chg="mod">
          <ac:chgData name="남국 김" userId="792b2d36c1b64c01" providerId="LiveId" clId="{A97B32A9-5631-4FEE-B319-4D31F89400CA}" dt="2024-04-29T12:40:04.673" v="2003" actId="14100"/>
          <ac:spMkLst>
            <pc:docMk/>
            <pc:sldMk cId="2128523325" sldId="280"/>
            <ac:spMk id="32" creationId="{1C773C29-D755-6261-7A45-BC41100BEF1E}"/>
          </ac:spMkLst>
        </pc:spChg>
        <pc:picChg chg="add mod">
          <ac:chgData name="남국 김" userId="792b2d36c1b64c01" providerId="LiveId" clId="{A97B32A9-5631-4FEE-B319-4D31F89400CA}" dt="2024-04-29T12:40:29.519" v="2006" actId="1076"/>
          <ac:picMkLst>
            <pc:docMk/>
            <pc:sldMk cId="2128523325" sldId="280"/>
            <ac:picMk id="2" creationId="{DA84B158-378B-5C6A-38C4-88B2BD43874E}"/>
          </ac:picMkLst>
        </pc:picChg>
        <pc:picChg chg="del">
          <ac:chgData name="남국 김" userId="792b2d36c1b64c01" providerId="LiveId" clId="{A97B32A9-5631-4FEE-B319-4D31F89400CA}" dt="2024-04-29T12:39:28.229" v="1940" actId="478"/>
          <ac:picMkLst>
            <pc:docMk/>
            <pc:sldMk cId="2128523325" sldId="280"/>
            <ac:picMk id="33" creationId="{00000000-0000-0000-0000-000000000000}"/>
          </ac:picMkLst>
        </pc:picChg>
      </pc:sldChg>
      <pc:sldChg chg="addSp delSp modSp add mod delAnim">
        <pc:chgData name="남국 김" userId="792b2d36c1b64c01" providerId="LiveId" clId="{A97B32A9-5631-4FEE-B319-4D31F89400CA}" dt="2024-04-29T12:32:36.015" v="1873" actId="1076"/>
        <pc:sldMkLst>
          <pc:docMk/>
          <pc:sldMk cId="3301604834" sldId="281"/>
        </pc:sldMkLst>
        <pc:spChg chg="add mod">
          <ac:chgData name="남국 김" userId="792b2d36c1b64c01" providerId="LiveId" clId="{A97B32A9-5631-4FEE-B319-4D31F89400CA}" dt="2024-04-29T12:31:55.423" v="1862" actId="1076"/>
          <ac:spMkLst>
            <pc:docMk/>
            <pc:sldMk cId="3301604834" sldId="281"/>
            <ac:spMk id="2" creationId="{41987999-EB2B-0971-9D7C-1F2B379E2188}"/>
          </ac:spMkLst>
        </pc:spChg>
        <pc:spChg chg="del">
          <ac:chgData name="남국 김" userId="792b2d36c1b64c01" providerId="LiveId" clId="{A97B32A9-5631-4FEE-B319-4D31F89400CA}" dt="2024-04-29T12:30:28.531" v="1846" actId="478"/>
          <ac:spMkLst>
            <pc:docMk/>
            <pc:sldMk cId="3301604834" sldId="281"/>
            <ac:spMk id="15" creationId="{34B8B184-E096-365C-C8A4-94D946EC0B60}"/>
          </ac:spMkLst>
        </pc:spChg>
        <pc:spChg chg="del">
          <ac:chgData name="남국 김" userId="792b2d36c1b64c01" providerId="LiveId" clId="{A97B32A9-5631-4FEE-B319-4D31F89400CA}" dt="2024-04-29T12:30:26.436" v="1844" actId="478"/>
          <ac:spMkLst>
            <pc:docMk/>
            <pc:sldMk cId="3301604834" sldId="281"/>
            <ac:spMk id="32" creationId="{1C773C29-D755-6261-7A45-BC41100BEF1E}"/>
          </ac:spMkLst>
        </pc:spChg>
        <pc:spChg chg="del mod">
          <ac:chgData name="남국 김" userId="792b2d36c1b64c01" providerId="LiveId" clId="{A97B32A9-5631-4FEE-B319-4D31F89400CA}" dt="2024-04-29T12:30:41.615" v="1850" actId="478"/>
          <ac:spMkLst>
            <pc:docMk/>
            <pc:sldMk cId="3301604834" sldId="281"/>
            <ac:spMk id="36" creationId="{35BB7853-0003-761D-E6D0-51979EA9609D}"/>
          </ac:spMkLst>
        </pc:spChg>
        <pc:picChg chg="add mod">
          <ac:chgData name="남국 김" userId="792b2d36c1b64c01" providerId="LiveId" clId="{A97B32A9-5631-4FEE-B319-4D31F89400CA}" dt="2024-04-29T12:32:31.023" v="1872" actId="1076"/>
          <ac:picMkLst>
            <pc:docMk/>
            <pc:sldMk cId="3301604834" sldId="281"/>
            <ac:picMk id="13" creationId="{4B03532E-D697-B5B4-9950-715D73D5B0E6}"/>
          </ac:picMkLst>
        </pc:picChg>
        <pc:picChg chg="del">
          <ac:chgData name="남국 김" userId="792b2d36c1b64c01" providerId="LiveId" clId="{A97B32A9-5631-4FEE-B319-4D31F89400CA}" dt="2024-04-29T12:30:27.343" v="1845" actId="478"/>
          <ac:picMkLst>
            <pc:docMk/>
            <pc:sldMk cId="3301604834" sldId="281"/>
            <ac:picMk id="33" creationId="{00000000-0000-0000-0000-000000000000}"/>
          </ac:picMkLst>
        </pc:picChg>
        <pc:picChg chg="add mod">
          <ac:chgData name="남국 김" userId="792b2d36c1b64c01" providerId="LiveId" clId="{A97B32A9-5631-4FEE-B319-4D31F89400CA}" dt="2024-04-29T12:32:26.353" v="1871" actId="1076"/>
          <ac:picMkLst>
            <pc:docMk/>
            <pc:sldMk cId="3301604834" sldId="281"/>
            <ac:picMk id="35" creationId="{2677A6B5-FD60-8443-5A1D-EB840024C506}"/>
          </ac:picMkLst>
        </pc:picChg>
        <pc:picChg chg="del">
          <ac:chgData name="남국 김" userId="792b2d36c1b64c01" providerId="LiveId" clId="{A97B32A9-5631-4FEE-B319-4D31F89400CA}" dt="2024-04-29T12:30:43.003" v="1851" actId="478"/>
          <ac:picMkLst>
            <pc:docMk/>
            <pc:sldMk cId="3301604834" sldId="281"/>
            <ac:picMk id="37" creationId="{5902FF98-406F-5291-15BC-88419426C00E}"/>
          </ac:picMkLst>
        </pc:picChg>
        <pc:picChg chg="add mod">
          <ac:chgData name="남국 김" userId="792b2d36c1b64c01" providerId="LiveId" clId="{A97B32A9-5631-4FEE-B319-4D31F89400CA}" dt="2024-04-29T12:32:36.015" v="1873" actId="1076"/>
          <ac:picMkLst>
            <pc:docMk/>
            <pc:sldMk cId="3301604834" sldId="281"/>
            <ac:picMk id="40" creationId="{862DB08F-0270-741B-D70A-64EE9FCFF41D}"/>
          </ac:picMkLst>
        </pc:picChg>
      </pc:sldChg>
      <pc:sldChg chg="addSp delSp modSp add mod modAnim">
        <pc:chgData name="남국 김" userId="792b2d36c1b64c01" providerId="LiveId" clId="{A97B32A9-5631-4FEE-B319-4D31F89400CA}" dt="2024-04-29T12:41:27.015" v="2123"/>
        <pc:sldMkLst>
          <pc:docMk/>
          <pc:sldMk cId="283103621" sldId="282"/>
        </pc:sldMkLst>
        <pc:spChg chg="mod">
          <ac:chgData name="남국 김" userId="792b2d36c1b64c01" providerId="LiveId" clId="{A97B32A9-5631-4FEE-B319-4D31F89400CA}" dt="2024-04-29T12:41:27.015" v="2123"/>
          <ac:spMkLst>
            <pc:docMk/>
            <pc:sldMk cId="283103621" sldId="282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9T12:40:45.791" v="2050" actId="478"/>
          <ac:spMkLst>
            <pc:docMk/>
            <pc:sldMk cId="283103621" sldId="282"/>
            <ac:spMk id="15" creationId="{34B8B184-E096-365C-C8A4-94D946EC0B60}"/>
          </ac:spMkLst>
        </pc:spChg>
        <pc:spChg chg="mod">
          <ac:chgData name="남국 김" userId="792b2d36c1b64c01" providerId="LiveId" clId="{A97B32A9-5631-4FEE-B319-4D31F89400CA}" dt="2024-04-29T12:41:09.710" v="2059" actId="1076"/>
          <ac:spMkLst>
            <pc:docMk/>
            <pc:sldMk cId="283103621" sldId="282"/>
            <ac:spMk id="32" creationId="{1C773C29-D755-6261-7A45-BC41100BEF1E}"/>
          </ac:spMkLst>
        </pc:spChg>
        <pc:picChg chg="add mod">
          <ac:chgData name="남국 김" userId="792b2d36c1b64c01" providerId="LiveId" clId="{A97B32A9-5631-4FEE-B319-4D31F89400CA}" dt="2024-04-29T12:40:52.792" v="2053"/>
          <ac:picMkLst>
            <pc:docMk/>
            <pc:sldMk cId="283103621" sldId="282"/>
            <ac:picMk id="2" creationId="{0DF0CEAF-2FB2-5721-9870-F246BB39DD86}"/>
          </ac:picMkLst>
        </pc:picChg>
        <pc:picChg chg="del mod">
          <ac:chgData name="남국 김" userId="792b2d36c1b64c01" providerId="LiveId" clId="{A97B32A9-5631-4FEE-B319-4D31F89400CA}" dt="2024-04-29T12:40:49.724" v="2052" actId="478"/>
          <ac:picMkLst>
            <pc:docMk/>
            <pc:sldMk cId="283103621" sldId="282"/>
            <ac:picMk id="33" creationId="{00000000-0000-0000-0000-000000000000}"/>
          </ac:picMkLst>
        </pc:picChg>
      </pc:sldChg>
      <pc:sldChg chg="addSp delSp modSp add mod modAnim">
        <pc:chgData name="남국 김" userId="792b2d36c1b64c01" providerId="LiveId" clId="{A97B32A9-5631-4FEE-B319-4D31F89400CA}" dt="2024-04-29T12:42:44.189" v="2267" actId="1076"/>
        <pc:sldMkLst>
          <pc:docMk/>
          <pc:sldMk cId="172195103" sldId="283"/>
        </pc:sldMkLst>
        <pc:spChg chg="mod">
          <ac:chgData name="남국 김" userId="792b2d36c1b64c01" providerId="LiveId" clId="{A97B32A9-5631-4FEE-B319-4D31F89400CA}" dt="2024-04-29T12:42:31.314" v="2263"/>
          <ac:spMkLst>
            <pc:docMk/>
            <pc:sldMk cId="172195103" sldId="283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9T12:41:30.113" v="2124" actId="478"/>
          <ac:spMkLst>
            <pc:docMk/>
            <pc:sldMk cId="172195103" sldId="283"/>
            <ac:spMk id="15" creationId="{34B8B184-E096-365C-C8A4-94D946EC0B60}"/>
          </ac:spMkLst>
        </pc:spChg>
        <pc:spChg chg="mod">
          <ac:chgData name="남국 김" userId="792b2d36c1b64c01" providerId="LiveId" clId="{A97B32A9-5631-4FEE-B319-4D31F89400CA}" dt="2024-04-29T12:41:50.931" v="2129" actId="1076"/>
          <ac:spMkLst>
            <pc:docMk/>
            <pc:sldMk cId="172195103" sldId="283"/>
            <ac:spMk id="32" creationId="{1C773C29-D755-6261-7A45-BC41100BEF1E}"/>
          </ac:spMkLst>
        </pc:spChg>
        <pc:picChg chg="add mod">
          <ac:chgData name="남국 김" userId="792b2d36c1b64c01" providerId="LiveId" clId="{A97B32A9-5631-4FEE-B319-4D31F89400CA}" dt="2024-04-29T12:42:44.189" v="2267" actId="1076"/>
          <ac:picMkLst>
            <pc:docMk/>
            <pc:sldMk cId="172195103" sldId="283"/>
            <ac:picMk id="2" creationId="{BB639503-4907-66E3-E740-F892E9231DCD}"/>
          </ac:picMkLst>
        </pc:picChg>
        <pc:picChg chg="del">
          <ac:chgData name="남국 김" userId="792b2d36c1b64c01" providerId="LiveId" clId="{A97B32A9-5631-4FEE-B319-4D31F89400CA}" dt="2024-04-29T12:41:31.823" v="2125" actId="478"/>
          <ac:picMkLst>
            <pc:docMk/>
            <pc:sldMk cId="172195103" sldId="283"/>
            <ac:picMk id="33" creationId="{00000000-0000-0000-0000-000000000000}"/>
          </ac:picMkLst>
        </pc:picChg>
      </pc:sldChg>
      <pc:sldChg chg="addSp delSp modSp add mod modAnim">
        <pc:chgData name="남국 김" userId="792b2d36c1b64c01" providerId="LiveId" clId="{A97B32A9-5631-4FEE-B319-4D31F89400CA}" dt="2024-04-29T12:43:29.980" v="2400"/>
        <pc:sldMkLst>
          <pc:docMk/>
          <pc:sldMk cId="1588108459" sldId="284"/>
        </pc:sldMkLst>
        <pc:spChg chg="mod">
          <ac:chgData name="남국 김" userId="792b2d36c1b64c01" providerId="LiveId" clId="{A97B32A9-5631-4FEE-B319-4D31F89400CA}" dt="2024-04-29T12:43:29.980" v="2400"/>
          <ac:spMkLst>
            <pc:docMk/>
            <pc:sldMk cId="1588108459" sldId="284"/>
            <ac:spMk id="12" creationId="{8128F87B-9F75-9FC6-5C90-1A0478365E14}"/>
          </ac:spMkLst>
        </pc:spChg>
        <pc:spChg chg="del">
          <ac:chgData name="남국 김" userId="792b2d36c1b64c01" providerId="LiveId" clId="{A97B32A9-5631-4FEE-B319-4D31F89400CA}" dt="2024-04-29T12:42:40.086" v="2264" actId="478"/>
          <ac:spMkLst>
            <pc:docMk/>
            <pc:sldMk cId="1588108459" sldId="284"/>
            <ac:spMk id="15" creationId="{34B8B184-E096-365C-C8A4-94D946EC0B60}"/>
          </ac:spMkLst>
        </pc:spChg>
        <pc:spChg chg="mod">
          <ac:chgData name="남국 김" userId="792b2d36c1b64c01" providerId="LiveId" clId="{A97B32A9-5631-4FEE-B319-4D31F89400CA}" dt="2024-04-29T12:42:57.639" v="2271" actId="1076"/>
          <ac:spMkLst>
            <pc:docMk/>
            <pc:sldMk cId="1588108459" sldId="284"/>
            <ac:spMk id="32" creationId="{1C773C29-D755-6261-7A45-BC41100BEF1E}"/>
          </ac:spMkLst>
        </pc:spChg>
        <pc:picChg chg="add mod">
          <ac:chgData name="남국 김" userId="792b2d36c1b64c01" providerId="LiveId" clId="{A97B32A9-5631-4FEE-B319-4D31F89400CA}" dt="2024-04-29T12:42:46.559" v="2268"/>
          <ac:picMkLst>
            <pc:docMk/>
            <pc:sldMk cId="1588108459" sldId="284"/>
            <ac:picMk id="2" creationId="{F36E32D5-40DB-646D-6DAC-CA1A25B04272}"/>
          </ac:picMkLst>
        </pc:picChg>
        <pc:picChg chg="del">
          <ac:chgData name="남국 김" userId="792b2d36c1b64c01" providerId="LiveId" clId="{A97B32A9-5631-4FEE-B319-4D31F89400CA}" dt="2024-04-29T12:42:41.178" v="2265" actId="478"/>
          <ac:picMkLst>
            <pc:docMk/>
            <pc:sldMk cId="1588108459" sldId="284"/>
            <ac:picMk id="33" creationId="{00000000-0000-0000-0000-000000000000}"/>
          </ac:picMkLst>
        </pc:picChg>
      </pc:sldChg>
      <pc:sldChg chg="addSp delSp modSp add mod delAnim modAnim">
        <pc:chgData name="남국 김" userId="792b2d36c1b64c01" providerId="LiveId" clId="{A97B32A9-5631-4FEE-B319-4D31F89400CA}" dt="2024-04-29T12:44:14.857" v="2493"/>
        <pc:sldMkLst>
          <pc:docMk/>
          <pc:sldMk cId="1515831927" sldId="285"/>
        </pc:sldMkLst>
        <pc:spChg chg="mod">
          <ac:chgData name="남국 김" userId="792b2d36c1b64c01" providerId="LiveId" clId="{A97B32A9-5631-4FEE-B319-4D31F89400CA}" dt="2024-04-29T12:44:14.857" v="2493"/>
          <ac:spMkLst>
            <pc:docMk/>
            <pc:sldMk cId="1515831927" sldId="285"/>
            <ac:spMk id="12" creationId="{8128F87B-9F75-9FC6-5C90-1A0478365E14}"/>
          </ac:spMkLst>
        </pc:spChg>
        <pc:spChg chg="add mod">
          <ac:chgData name="남국 김" userId="792b2d36c1b64c01" providerId="LiveId" clId="{A97B32A9-5631-4FEE-B319-4D31F89400CA}" dt="2024-04-29T12:43:51.100" v="2405"/>
          <ac:spMkLst>
            <pc:docMk/>
            <pc:sldMk cId="1515831927" sldId="285"/>
            <ac:spMk id="13" creationId="{E5CBED37-5334-B6E0-E46E-C5B30A3ACD02}"/>
          </ac:spMkLst>
        </pc:spChg>
        <pc:spChg chg="del">
          <ac:chgData name="남국 김" userId="792b2d36c1b64c01" providerId="LiveId" clId="{A97B32A9-5631-4FEE-B319-4D31F89400CA}" dt="2024-04-29T12:43:37.985" v="2401" actId="478"/>
          <ac:spMkLst>
            <pc:docMk/>
            <pc:sldMk cId="1515831927" sldId="285"/>
            <ac:spMk id="15" creationId="{34B8B184-E096-365C-C8A4-94D946EC0B60}"/>
          </ac:spMkLst>
        </pc:spChg>
        <pc:spChg chg="del">
          <ac:chgData name="남국 김" userId="792b2d36c1b64c01" providerId="LiveId" clId="{A97B32A9-5631-4FEE-B319-4D31F89400CA}" dt="2024-04-29T12:43:43.619" v="2403" actId="478"/>
          <ac:spMkLst>
            <pc:docMk/>
            <pc:sldMk cId="1515831927" sldId="285"/>
            <ac:spMk id="32" creationId="{1C773C29-D755-6261-7A45-BC41100BEF1E}"/>
          </ac:spMkLst>
        </pc:spChg>
        <pc:picChg chg="add mod">
          <ac:chgData name="남국 김" userId="792b2d36c1b64c01" providerId="LiveId" clId="{A97B32A9-5631-4FEE-B319-4D31F89400CA}" dt="2024-04-29T12:43:47.613" v="2404"/>
          <ac:picMkLst>
            <pc:docMk/>
            <pc:sldMk cId="1515831927" sldId="285"/>
            <ac:picMk id="2" creationId="{4B776757-22DC-C81D-0608-74DEA4932F41}"/>
          </ac:picMkLst>
        </pc:picChg>
        <pc:picChg chg="del">
          <ac:chgData name="남국 김" userId="792b2d36c1b64c01" providerId="LiveId" clId="{A97B32A9-5631-4FEE-B319-4D31F89400CA}" dt="2024-04-29T12:43:38.585" v="2402" actId="478"/>
          <ac:picMkLst>
            <pc:docMk/>
            <pc:sldMk cId="1515831927" sldId="285"/>
            <ac:picMk id="33" creationId="{00000000-0000-0000-0000-000000000000}"/>
          </ac:picMkLst>
        </pc:picChg>
      </pc:sldChg>
      <pc:sldChg chg="add">
        <pc:chgData name="남국 김" userId="792b2d36c1b64c01" providerId="LiveId" clId="{A97B32A9-5631-4FEE-B319-4D31F89400CA}" dt="2024-04-29T12:38:30.619" v="1878"/>
        <pc:sldMkLst>
          <pc:docMk/>
          <pc:sldMk cId="2137172769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94A6F-F5C2-4CF7-BFE4-849E753E14F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6C9A-826A-4E03-9E57-6507FC276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5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38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1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0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3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4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1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8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67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89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74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4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80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76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7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95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9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57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58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1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3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11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6C9A-826A-4E03-9E57-6507FC276D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BFDEB-53C4-BDC3-136A-CCABF520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7EA7C-9735-6AF8-EFFC-21D3BE006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D8BD3-E795-E82C-9135-8661CB44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349BF-9D57-14AF-3752-F2320EAB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58401-F8DB-414E-731F-CB4D615E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E2181-24F2-7226-900B-6B0B0B74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82F40-0208-4903-FE84-4109B327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09D87-2B02-FE57-ECD9-266C81C6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DA37C-AFC1-33FC-0AAE-57C05D2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76099-29A0-A8F2-DD7A-83878EE3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5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488D2-0B96-B84D-463D-67DC3BB94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992BA-B0EF-B44D-E12A-D443C43B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E3F77-B686-D1CA-BFEB-4D24C2B5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BA3C5-1570-6013-9B0D-41A04AE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BC67-0E80-2C33-1BA4-86F01F1A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8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399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FC6C-32AB-1A29-D797-FCB75E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D2D81-065F-6F26-49D8-2D575A21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0B7A4-F618-CC65-BD85-72B531A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9FDBD-C6E7-D9EC-131C-8358A38C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8053F-44A2-9BBE-423C-0C03605B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ACCF1-2E5F-B67C-B4EB-61E41844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A5CDF-4522-B019-ED31-6BB11F83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B7E32-4544-9854-C7E5-2DD1020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8A0E-C571-9388-9F80-C44D384D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B9A3-D9E4-6D95-D613-25E900D6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9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7771-7B5D-DDAE-BA6A-3AFDF8F6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2E4FE-0310-4874-B216-79CE9743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D0D21-AEB4-A98B-A4C5-72E73967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2B437-ABF4-71BC-B60F-48A0D57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2199D-C69C-58B4-4793-691E5FF8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5581B-AF7A-D0C1-D9BF-4484F54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E2992-0105-FADC-804C-855F6A9D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63B65-E8BF-0E17-6F4A-B9365904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8EC15-9944-8C4D-40EC-CA3C3687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60B16-5233-9C07-3EB1-31FF4592E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B346F-53C6-A41B-1459-822B1120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C842BD-55E6-E40E-A101-1ED6E1C1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CAC58-78CB-B8AF-CC3A-FA10585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3F1104-2C5B-2356-BBB6-426476F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5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1A3D-FA36-FD35-DA9E-00A5A7D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370A53-5D38-06A2-0D3B-D00D59C9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E3E88-3C34-C59B-ED47-D6CC565A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58C3C8-56EF-E90F-C3C2-1D32FEDF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499B6-FC30-DCF0-0033-BD4AF151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FDEA2-5A2D-0C31-CB3B-79A5B7FE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3E572-852C-F4DB-1FBF-D9D0A194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9FE51-4A11-2153-1E9B-3FA5E729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3A8FE-CE9B-BA08-BAEA-C0BDB7F8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AD483-9FB7-9F4A-18F1-E78A5C0A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20104-EA80-5246-B02A-63BE3068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AB6C9-9829-E1ED-72C5-7207A9C7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6D536-2345-3C6D-0D3B-F06A8D13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F297B-9185-0711-3724-934A66A2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BD318-CDDB-C3B7-E5B1-14B926A66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9B55D-187A-03F7-EF90-131432D2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694D4-E6DF-A8FF-3AAC-0A0BCF06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F80CD-F87B-0C8E-E261-2F1F2A05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F624C-FB3C-DAF6-E64A-8DED8812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12A8D3-B8F3-3E99-67D2-CE0354A7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99A40-182A-FA57-B371-998471E8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378C4-8ADC-5C68-B491-FD1181E47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6195-7B7E-4718-AF82-7F7E52E90C7E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96918-E50B-FE1C-1761-E051C9347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FA15D-2B25-9379-75B1-BCD1EA163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DB57-11C0-4AEA-A54F-365184D4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2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38234" y="446873"/>
            <a:ext cx="7772399" cy="774700"/>
          </a:xfrm>
        </p:spPr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빠르닭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884821" y="5550018"/>
            <a:ext cx="7790202" cy="61118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Ai</a:t>
            </a:r>
            <a:r>
              <a:rPr lang="ko-KR" altLang="en-US"/>
              <a:t>융합소프트웨어과 </a:t>
            </a:r>
            <a:r>
              <a:rPr lang="en-US" altLang="ko-KR"/>
              <a:t>B</a:t>
            </a:r>
            <a:r>
              <a:rPr lang="ko-KR" altLang="en-US"/>
              <a:t>반 김남국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고객센터 </a:t>
            </a:r>
            <a:r>
              <a:rPr lang="ko-KR" altLang="en-US" dirty="0" err="1"/>
              <a:t>누를시</a:t>
            </a:r>
            <a:r>
              <a:rPr lang="ko-KR" altLang="en-US" dirty="0"/>
              <a:t> 궁금한 내용을 </a:t>
            </a:r>
            <a:r>
              <a:rPr lang="ko-KR" altLang="en-US" dirty="0" err="1"/>
              <a:t>적을수</a:t>
            </a:r>
            <a:r>
              <a:rPr lang="ko-KR" altLang="en-US" dirty="0"/>
              <a:t> 있는 기능을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32558A-16D6-CB2E-BD1C-710AC69DE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312" y="2572272"/>
            <a:ext cx="6924675" cy="9048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50BBCDF-495B-5A73-2188-E3F89B73B084}"/>
              </a:ext>
            </a:extLst>
          </p:cNvPr>
          <p:cNvSpPr txBox="1"/>
          <p:nvPr/>
        </p:nvSpPr>
        <p:spPr>
          <a:xfrm>
            <a:off x="1085809" y="2221180"/>
            <a:ext cx="144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000000"/>
                </a:solidFill>
              </a:rPr>
              <a:t>고객센터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B54540-A2A2-E942-7881-DAC644F156B3}"/>
              </a:ext>
            </a:extLst>
          </p:cNvPr>
          <p:cNvSpPr txBox="1"/>
          <p:nvPr/>
        </p:nvSpPr>
        <p:spPr>
          <a:xfrm>
            <a:off x="1050042" y="1809441"/>
            <a:ext cx="222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평일 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09:00~18:00</a:t>
            </a:r>
          </a:p>
        </p:txBody>
      </p:sp>
    </p:spTree>
    <p:extLst>
      <p:ext uri="{BB962C8B-B14F-4D97-AF65-F5344CB8AC3E}">
        <p14:creationId xmlns:p14="http://schemas.microsoft.com/office/powerpoint/2010/main" val="350291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카테고리 </a:t>
            </a:r>
            <a:r>
              <a:rPr lang="ko-KR" altLang="en-US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카테고리 </a:t>
            </a:r>
            <a:r>
              <a:rPr lang="ko-KR" altLang="en-US" dirty="0" err="1"/>
              <a:t>누를시</a:t>
            </a:r>
            <a:r>
              <a:rPr lang="ko-KR" altLang="en-US" dirty="0"/>
              <a:t> 추천상품과 카테고리별 클릭하는 항목이 뜬다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5E3205-FDDA-69A2-0A64-C141174EF84E}"/>
              </a:ext>
            </a:extLst>
          </p:cNvPr>
          <p:cNvSpPr txBox="1"/>
          <p:nvPr/>
        </p:nvSpPr>
        <p:spPr>
          <a:xfrm>
            <a:off x="-1" y="3133904"/>
            <a:ext cx="8778975" cy="37240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 dirty="0">
                <a:solidFill>
                  <a:schemeClr val="dk1"/>
                </a:solidFill>
              </a:rPr>
              <a:t>추천상품</a:t>
            </a:r>
          </a:p>
          <a:p>
            <a:pPr algn="ctr">
              <a:defRPr/>
            </a:pPr>
            <a:r>
              <a:rPr lang="en-US" altLang="ko-KR" sz="5900" dirty="0">
                <a:solidFill>
                  <a:schemeClr val="dk1"/>
                </a:solidFill>
              </a:rPr>
              <a:t>-----------------------------------</a:t>
            </a:r>
          </a:p>
          <a:p>
            <a:pPr algn="ctr">
              <a:defRPr/>
            </a:pPr>
            <a:endParaRPr lang="ko-KR" altLang="en-US" sz="5900" dirty="0">
              <a:solidFill>
                <a:schemeClr val="dk1"/>
              </a:solidFill>
            </a:endParaRPr>
          </a:p>
        </p:txBody>
      </p:sp>
      <p:pic>
        <p:nvPicPr>
          <p:cNvPr id="13" name="그림 11">
            <a:extLst>
              <a:ext uri="{FF2B5EF4-FFF2-40B4-BE49-F238E27FC236}">
                <a16:creationId xmlns:a16="http://schemas.microsoft.com/office/drawing/2014/main" id="{DD929947-A3DD-CD62-A6E6-522AEBB53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68272" y="2297051"/>
            <a:ext cx="346758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랭킹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랭킹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E99ACA-474E-0B78-D8B9-B49092D0E4B1}"/>
              </a:ext>
            </a:extLst>
          </p:cNvPr>
          <p:cNvSpPr txBox="1"/>
          <p:nvPr/>
        </p:nvSpPr>
        <p:spPr>
          <a:xfrm>
            <a:off x="1509359" y="4096898"/>
            <a:ext cx="65516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1.---------------------------------------------------------</a:t>
            </a:r>
            <a:r>
              <a:rPr lang="ko-KR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2.----------------------------------------------------------****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3.----------------------------------------------------------****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4.----------------------------------------------------------****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5.----------------------------------------------------------****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6.----------------------------------------------------------****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7.----------------------------------------------------------****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8.----------------------------------------------------------****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CF3D880-34DE-F4A3-0DEB-BF127A4E29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09358" y="3789399"/>
            <a:ext cx="2040680" cy="307499"/>
          </a:xfrm>
          <a:prstGeom prst="rect">
            <a:avLst/>
          </a:prstGeom>
        </p:spPr>
      </p:pic>
      <p:pic>
        <p:nvPicPr>
          <p:cNvPr id="40" name="그림 11">
            <a:extLst>
              <a:ext uri="{FF2B5EF4-FFF2-40B4-BE49-F238E27FC236}">
                <a16:creationId xmlns:a16="http://schemas.microsoft.com/office/drawing/2014/main" id="{9B378B52-B265-3BBD-D2D6-2887687A35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08301" y="2619262"/>
            <a:ext cx="346758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이달의특가</a:t>
            </a:r>
            <a:r>
              <a:rPr lang="ko-KR" altLang="en-US" dirty="0"/>
              <a:t>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이달의 특가 </a:t>
            </a:r>
            <a:r>
              <a:rPr lang="ko-KR" altLang="en-US" dirty="0" err="1"/>
              <a:t>누를시</a:t>
            </a:r>
            <a:r>
              <a:rPr lang="ko-KR" altLang="en-US" dirty="0"/>
              <a:t> 뜨는 화면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E99ACA-474E-0B78-D8B9-B49092D0E4B1}"/>
              </a:ext>
            </a:extLst>
          </p:cNvPr>
          <p:cNvSpPr txBox="1"/>
          <p:nvPr/>
        </p:nvSpPr>
        <p:spPr>
          <a:xfrm>
            <a:off x="1518335" y="4279403"/>
            <a:ext cx="6551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1.</a:t>
            </a:r>
            <a:r>
              <a:rPr lang="ko-KR" altLang="en-US" sz="1800" b="1" dirty="0" err="1">
                <a:solidFill>
                  <a:srgbClr val="000000"/>
                </a:solidFill>
              </a:rPr>
              <a:t>여름특가패키지</a:t>
            </a:r>
            <a:r>
              <a:rPr lang="en-US" altLang="ko-KR" sz="1800" b="1" dirty="0">
                <a:solidFill>
                  <a:srgbClr val="000000"/>
                </a:solidFill>
              </a:rPr>
              <a:t>----------------------------------------</a:t>
            </a:r>
            <a:r>
              <a:rPr lang="ko-KR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</a:rPr>
              <a:t>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2.</a:t>
            </a:r>
            <a:r>
              <a:rPr lang="ko-KR" altLang="en-US" sz="1800" b="1" dirty="0">
                <a:solidFill>
                  <a:srgbClr val="000000"/>
                </a:solidFill>
              </a:rPr>
              <a:t>워밍업 </a:t>
            </a:r>
            <a:r>
              <a:rPr lang="ko-KR" altLang="en-US" sz="1800" b="1" dirty="0" err="1">
                <a:solidFill>
                  <a:srgbClr val="000000"/>
                </a:solidFill>
              </a:rPr>
              <a:t>닭가슴살패키</a:t>
            </a:r>
            <a:r>
              <a:rPr lang="en-US" altLang="ko-KR" sz="1800" b="1" dirty="0">
                <a:solidFill>
                  <a:srgbClr val="000000"/>
                </a:solidFill>
              </a:rPr>
              <a:t>-----------------------------------****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3.D-100</a:t>
            </a:r>
            <a:r>
              <a:rPr lang="ko-KR" altLang="en-US" sz="1800" b="1" dirty="0">
                <a:solidFill>
                  <a:srgbClr val="000000"/>
                </a:solidFill>
              </a:rPr>
              <a:t> 다이어트 도시락 패키지</a:t>
            </a:r>
            <a:r>
              <a:rPr lang="en-US" altLang="ko-KR" sz="1800" b="1" dirty="0">
                <a:solidFill>
                  <a:srgbClr val="000000"/>
                </a:solidFill>
              </a:rPr>
              <a:t>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</a:p>
          <a:p>
            <a:pPr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4.</a:t>
            </a:r>
            <a:r>
              <a:rPr lang="ko-KR" altLang="en-US" sz="1800" b="1" dirty="0">
                <a:solidFill>
                  <a:srgbClr val="000000"/>
                </a:solidFill>
              </a:rPr>
              <a:t>피지컬 닭가슴살 패키지</a:t>
            </a:r>
            <a:r>
              <a:rPr lang="en-US" altLang="ko-KR" sz="1800" b="1" dirty="0">
                <a:solidFill>
                  <a:srgbClr val="000000"/>
                </a:solidFill>
              </a:rPr>
              <a:t>--------------------------------****</a:t>
            </a:r>
            <a:r>
              <a:rPr lang="ko-KR" altLang="en-US" sz="1800" b="1" dirty="0">
                <a:solidFill>
                  <a:srgbClr val="000000"/>
                </a:solidFill>
              </a:rPr>
              <a:t>원</a:t>
            </a:r>
          </a:p>
        </p:txBody>
      </p:sp>
      <p:pic>
        <p:nvPicPr>
          <p:cNvPr id="40" name="그림 11">
            <a:extLst>
              <a:ext uri="{FF2B5EF4-FFF2-40B4-BE49-F238E27FC236}">
                <a16:creationId xmlns:a16="http://schemas.microsoft.com/office/drawing/2014/main" id="{9B378B52-B265-3BBD-D2D6-2887687A3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08301" y="2893422"/>
            <a:ext cx="346758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8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브랜드관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브랜드관 </a:t>
            </a:r>
            <a:r>
              <a:rPr lang="ko-KR" altLang="en-US" dirty="0" err="1"/>
              <a:t>누를시</a:t>
            </a:r>
            <a:r>
              <a:rPr lang="ko-KR" altLang="en-US" dirty="0"/>
              <a:t> 브랜드 </a:t>
            </a:r>
            <a:r>
              <a:rPr lang="ko-KR" altLang="en-US" dirty="0" err="1"/>
              <a:t>입력하는칸</a:t>
            </a:r>
            <a:r>
              <a:rPr lang="ko-KR" altLang="en-US" dirty="0"/>
              <a:t> 브랜드 사진 나오는 화면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E2D89F-EC02-4313-812B-D0B949437D41}"/>
              </a:ext>
            </a:extLst>
          </p:cNvPr>
          <p:cNvSpPr txBox="1"/>
          <p:nvPr/>
        </p:nvSpPr>
        <p:spPr>
          <a:xfrm>
            <a:off x="0" y="3995679"/>
            <a:ext cx="8788400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>
                <a:solidFill>
                  <a:srgbClr val="000000"/>
                </a:solidFill>
              </a:rPr>
              <a:t>브랜드별 사진</a:t>
            </a: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94C0FA-AE3D-DE76-3977-D2523765DD45}"/>
              </a:ext>
            </a:extLst>
          </p:cNvPr>
          <p:cNvSpPr/>
          <p:nvPr/>
        </p:nvSpPr>
        <p:spPr>
          <a:xfrm>
            <a:off x="3491141" y="3233167"/>
            <a:ext cx="2083340" cy="4914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sz="2600" b="1" i="0" strike="noStrike" dirty="0" err="1">
                <a:solidFill>
                  <a:srgbClr val="333333">
                    <a:alpha val="100000"/>
                  </a:srgbClr>
                </a:solidFill>
                <a:latin typeface="Arial"/>
                <a:ea typeface="Pretendard"/>
              </a:rPr>
              <a:t>전체</a:t>
            </a:r>
            <a:r>
              <a:rPr sz="2600" b="1" i="0" strike="noStrike" dirty="0">
                <a:solidFill>
                  <a:srgbClr val="333333">
                    <a:alpha val="100000"/>
                  </a:srgbClr>
                </a:solidFill>
                <a:latin typeface="Arial"/>
                <a:ea typeface="Pretendard"/>
              </a:rPr>
              <a:t> </a:t>
            </a:r>
            <a:r>
              <a:rPr sz="2600" b="1" i="0" strike="noStrike" dirty="0" err="1">
                <a:solidFill>
                  <a:srgbClr val="333333">
                    <a:alpha val="100000"/>
                  </a:srgbClr>
                </a:solidFill>
                <a:latin typeface="Arial"/>
                <a:ea typeface="Pretendard"/>
              </a:rPr>
              <a:t>브랜드</a:t>
            </a:r>
            <a:endParaRPr sz="2600" b="1" i="0" strike="noStrike" dirty="0">
              <a:solidFill>
                <a:srgbClr val="333333">
                  <a:alpha val="100000"/>
                </a:srgbClr>
              </a:solidFill>
              <a:latin typeface="Arial"/>
              <a:ea typeface="Pretendard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EF7888B-7046-8CB6-B283-D57D5A7928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27519" y="2214738"/>
            <a:ext cx="4010585" cy="9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83520" y="1082107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 err="1"/>
              <a:t>팩담기</a:t>
            </a:r>
            <a:r>
              <a:rPr lang="ko-KR" altLang="en-US" dirty="0"/>
              <a:t>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1878" y="1149053"/>
            <a:ext cx="7772399" cy="927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31995" y="4116818"/>
            <a:ext cx="7772399" cy="61118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4000" dirty="0"/>
              <a:t>1.</a:t>
            </a:r>
            <a:r>
              <a:rPr lang="ko-KR" altLang="en-US" sz="4000" dirty="0"/>
              <a:t> 웹사이트 마인드맵 설명</a:t>
            </a:r>
          </a:p>
          <a:p>
            <a:pPr>
              <a:defRPr/>
            </a:pPr>
            <a:r>
              <a:rPr lang="en-US" altLang="ko-KR" sz="4000" dirty="0"/>
              <a:t>2.</a:t>
            </a:r>
            <a:r>
              <a:rPr lang="ko-KR" altLang="en-US" sz="4000" dirty="0"/>
              <a:t> 웹사이트 소개</a:t>
            </a:r>
          </a:p>
          <a:p>
            <a:pPr>
              <a:defRPr/>
            </a:pPr>
            <a:r>
              <a:rPr lang="en-US" altLang="ko-KR" sz="4000" dirty="0"/>
              <a:t>3.</a:t>
            </a:r>
            <a:r>
              <a:rPr lang="ko-KR" altLang="en-US" sz="4000" dirty="0"/>
              <a:t> 웹사이트 기능설명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 err="1"/>
              <a:t>팩담을수</a:t>
            </a:r>
            <a:r>
              <a:rPr lang="ko-KR" altLang="en-US" dirty="0"/>
              <a:t> </a:t>
            </a:r>
            <a:r>
              <a:rPr lang="ko-KR" altLang="en-US" dirty="0" err="1"/>
              <a:t>있는사진</a:t>
            </a:r>
            <a:r>
              <a:rPr lang="ko-KR" altLang="en-US" dirty="0"/>
              <a:t> 나오는 화면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CA3C3-C2C4-8FC7-1572-4FC3F201607F}"/>
              </a:ext>
            </a:extLst>
          </p:cNvPr>
          <p:cNvSpPr txBox="1"/>
          <p:nvPr/>
        </p:nvSpPr>
        <p:spPr>
          <a:xfrm>
            <a:off x="-1481" y="3995678"/>
            <a:ext cx="8778974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solidFill>
                  <a:srgbClr val="000000"/>
                </a:solidFill>
              </a:rPr>
              <a:t>한팩</a:t>
            </a:r>
            <a:r>
              <a:rPr lang="ko-KR" altLang="en-US" sz="4500" b="1" dirty="0">
                <a:solidFill>
                  <a:srgbClr val="000000"/>
                </a:solidFill>
              </a:rPr>
              <a:t> </a:t>
            </a:r>
            <a:r>
              <a:rPr lang="ko-KR" altLang="en-US" sz="4500" b="1" dirty="0" err="1">
                <a:solidFill>
                  <a:srgbClr val="000000"/>
                </a:solidFill>
              </a:rPr>
              <a:t>골라담기</a:t>
            </a:r>
            <a:r>
              <a:rPr lang="ko-KR" altLang="en-US" sz="4500" b="1" dirty="0">
                <a:solidFill>
                  <a:srgbClr val="000000"/>
                </a:solidFill>
              </a:rPr>
              <a:t> 추천상품 사진</a:t>
            </a: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21EEDF-A1CF-7E5B-FEC5-5AAD5FC5B2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89938" y="2801154"/>
            <a:ext cx="1632906" cy="4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혜택정리누를시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혜택정리누를시</a:t>
            </a:r>
            <a:endParaRPr lang="en-US" altLang="ko-KR" dirty="0"/>
          </a:p>
          <a:p>
            <a:r>
              <a:rPr lang="ko-KR" altLang="en-US" dirty="0"/>
              <a:t>할인중인 패키지 사진으로 나옴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38DA87-6A77-90A0-8B9B-AF7AA61CE5E9}"/>
              </a:ext>
            </a:extLst>
          </p:cNvPr>
          <p:cNvSpPr txBox="1"/>
          <p:nvPr/>
        </p:nvSpPr>
        <p:spPr>
          <a:xfrm>
            <a:off x="-9426" y="3986088"/>
            <a:ext cx="8788400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>
                <a:solidFill>
                  <a:srgbClr val="000000"/>
                </a:solidFill>
              </a:rPr>
              <a:t>현재 할인중인 패키지 정리 화면</a:t>
            </a:r>
          </a:p>
          <a:p>
            <a:pPr algn="ctr">
              <a:defRPr/>
            </a:pPr>
            <a:endParaRPr lang="en-US" altLang="ko-KR" sz="4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6CAF5-4FFE-F8C0-3116-54DC349D09BC}"/>
              </a:ext>
            </a:extLst>
          </p:cNvPr>
          <p:cNvSpPr txBox="1"/>
          <p:nvPr/>
        </p:nvSpPr>
        <p:spPr>
          <a:xfrm>
            <a:off x="308164" y="3354857"/>
            <a:ext cx="1224256" cy="411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100" b="1" dirty="0">
                <a:solidFill>
                  <a:srgbClr val="000000"/>
                </a:solidFill>
              </a:rPr>
              <a:t>혜택정리</a:t>
            </a:r>
          </a:p>
        </p:txBody>
      </p:sp>
    </p:spTree>
    <p:extLst>
      <p:ext uri="{BB962C8B-B14F-4D97-AF65-F5344CB8AC3E}">
        <p14:creationId xmlns:p14="http://schemas.microsoft.com/office/powerpoint/2010/main" val="238507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이벤트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이벤트 </a:t>
            </a:r>
            <a:r>
              <a:rPr lang="ko-KR" altLang="en-US" dirty="0" err="1"/>
              <a:t>누를시</a:t>
            </a:r>
            <a:r>
              <a:rPr lang="ko-KR" altLang="en-US" dirty="0"/>
              <a:t> 뜨는 화면 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9020" y="2639154"/>
            <a:ext cx="3467583" cy="77234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C9D122FB-4CFD-1060-9208-ED7DECB54ECF}"/>
              </a:ext>
            </a:extLst>
          </p:cNvPr>
          <p:cNvSpPr txBox="1">
            <a:spLocks/>
          </p:cNvSpPr>
          <p:nvPr/>
        </p:nvSpPr>
        <p:spPr>
          <a:xfrm>
            <a:off x="0" y="4227726"/>
            <a:ext cx="8778974" cy="2630274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/>
            </a:pPr>
            <a:r>
              <a:rPr lang="ko-KR" altLang="en-US" dirty="0"/>
              <a:t>현재 이벤트 하는 패키지</a:t>
            </a:r>
            <a:endParaRPr lang="en-US" altLang="ko-KR" dirty="0"/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/>
            </a:pPr>
            <a:endParaRPr lang="en-US" altLang="ko-KR" dirty="0"/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/>
            </a:pPr>
            <a:endParaRPr lang="en-US" altLang="ko-KR" dirty="0"/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53905" y="1071419"/>
            <a:ext cx="3323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신상품을 누르게 </a:t>
            </a:r>
            <a:r>
              <a:rPr lang="ko-KR" altLang="en-US" dirty="0" err="1"/>
              <a:t>될경우</a:t>
            </a:r>
            <a:endParaRPr lang="en-US" altLang="ko-KR" dirty="0"/>
          </a:p>
          <a:p>
            <a:r>
              <a:rPr lang="ko-KR" altLang="en-US" dirty="0"/>
              <a:t>신상품 추천해주는 상품이 나옴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2841735"/>
            <a:ext cx="8788399" cy="281615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 dirty="0">
                <a:solidFill>
                  <a:schemeClr val="lt1"/>
                </a:solidFill>
              </a:rPr>
              <a:t>추천상품</a:t>
            </a: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 sz="5900" dirty="0">
              <a:solidFill>
                <a:schemeClr val="lt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84B158-378B-5C6A-38C4-88B2BD4387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64643" y="1947034"/>
            <a:ext cx="3467583" cy="7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닭가슴살 </a:t>
            </a:r>
            <a:r>
              <a:rPr lang="ko-KR" altLang="en-US" dirty="0" err="1"/>
              <a:t>누를시</a:t>
            </a:r>
            <a:r>
              <a:rPr lang="ko-KR" altLang="en-US" dirty="0"/>
              <a:t> 닭가슴살 추천상품 </a:t>
            </a:r>
            <a:r>
              <a:rPr lang="ko-KR" altLang="en-US" dirty="0" err="1"/>
              <a:t>이뜬다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-9425" y="2842677"/>
            <a:ext cx="8788399" cy="281615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 dirty="0">
                <a:solidFill>
                  <a:schemeClr val="lt1"/>
                </a:solidFill>
              </a:rPr>
              <a:t>추천상품</a:t>
            </a: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 sz="5900" dirty="0">
              <a:solidFill>
                <a:schemeClr val="lt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DF0CEAF-2FB2-5721-9870-F246BB39DD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64643" y="1947034"/>
            <a:ext cx="3467583" cy="7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도시락 볶음밥 </a:t>
            </a:r>
            <a:r>
              <a:rPr lang="ko-KR" altLang="en-US" dirty="0" err="1"/>
              <a:t>누를시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간편하게 </a:t>
            </a:r>
            <a:r>
              <a:rPr lang="ko-KR" altLang="en-US" dirty="0" err="1"/>
              <a:t>먹을수</a:t>
            </a:r>
            <a:r>
              <a:rPr lang="ko-KR" altLang="en-US" dirty="0"/>
              <a:t> 있는 도시락이 나온다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-21994" y="2841735"/>
            <a:ext cx="8788399" cy="281615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 dirty="0">
                <a:solidFill>
                  <a:schemeClr val="lt1"/>
                </a:solidFill>
              </a:rPr>
              <a:t>추천상품</a:t>
            </a: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 sz="5900" dirty="0">
              <a:solidFill>
                <a:schemeClr val="lt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639503-4907-66E3-E740-F892E9231D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64643" y="1947034"/>
            <a:ext cx="3467583" cy="7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음료 차 </a:t>
            </a:r>
            <a:r>
              <a:rPr lang="ko-KR" altLang="en-US" dirty="0" err="1"/>
              <a:t>프로틴</a:t>
            </a:r>
            <a:r>
              <a:rPr lang="ko-KR" altLang="en-US" dirty="0"/>
              <a:t> </a:t>
            </a:r>
            <a:r>
              <a:rPr lang="ko-KR" altLang="en-US" dirty="0" err="1"/>
              <a:t>누를시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프로틴</a:t>
            </a:r>
            <a:r>
              <a:rPr lang="ko-KR" altLang="en-US" dirty="0"/>
              <a:t> 이랑 음료수 나오는 추천상품을 표시해준다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-9425" y="2803594"/>
            <a:ext cx="8788399" cy="281615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 dirty="0">
                <a:solidFill>
                  <a:schemeClr val="lt1"/>
                </a:solidFill>
              </a:rPr>
              <a:t>추천상품</a:t>
            </a: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 sz="5900" dirty="0">
              <a:solidFill>
                <a:schemeClr val="lt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36E32D5-40DB-646D-6DAC-CA1A25B042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64643" y="1947034"/>
            <a:ext cx="3467583" cy="7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즉석간편식</a:t>
            </a:r>
            <a:r>
              <a:rPr lang="ko-KR" altLang="en-US" dirty="0"/>
              <a:t> 누르면 즉석 간편식에 대한 상품이 나온다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B776757-22DC-C81D-0608-74DEA4932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64643" y="1947034"/>
            <a:ext cx="3467583" cy="772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CBED37-5334-B6E0-E46E-C5B30A3ACD02}"/>
              </a:ext>
            </a:extLst>
          </p:cNvPr>
          <p:cNvSpPr txBox="1"/>
          <p:nvPr/>
        </p:nvSpPr>
        <p:spPr>
          <a:xfrm>
            <a:off x="-9425" y="2803594"/>
            <a:ext cx="8788399" cy="281615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 dirty="0">
                <a:solidFill>
                  <a:schemeClr val="lt1"/>
                </a:solidFill>
              </a:rPr>
              <a:t>추천상품</a:t>
            </a: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en-US" altLang="ko-KR" sz="5900" dirty="0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 sz="5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186"/>
          <p:cNvGrpSpPr/>
          <p:nvPr/>
        </p:nvGrpSpPr>
        <p:grpSpPr>
          <a:xfrm>
            <a:off x="3909784" y="0"/>
            <a:ext cx="8947716" cy="6759700"/>
            <a:chOff x="2385784" y="0"/>
            <a:chExt cx="8947716" cy="6759700"/>
          </a:xfrm>
        </p:grpSpPr>
        <p:sp>
          <p:nvSpPr>
            <p:cNvPr id="103" name="MMConnector"/>
            <p:cNvSpPr/>
            <p:nvPr/>
          </p:nvSpPr>
          <p:spPr>
            <a:xfrm>
              <a:off x="4005268" y="2958616"/>
              <a:ext cx="975777" cy="1603600"/>
            </a:xfrm>
            <a:custGeom>
              <a:avLst/>
              <a:gdLst/>
              <a:ahLst/>
              <a:cxnLst/>
              <a:rect l="l" t="t" r="r" b="b"/>
              <a:pathLst>
                <a:path w="975777" h="1603600">
                  <a:moveTo>
                    <a:pt x="-263520" y="467474"/>
                  </a:moveTo>
                  <a:cubicBezTo>
                    <a:pt x="-248500" y="397618"/>
                    <a:pt x="-230539" y="328485"/>
                    <a:pt x="-210777" y="259868"/>
                  </a:cubicBezTo>
                  <a:cubicBezTo>
                    <a:pt x="-191015" y="191251"/>
                    <a:pt x="-169451" y="123152"/>
                    <a:pt x="-145928" y="55882"/>
                  </a:cubicBezTo>
                  <a:cubicBezTo>
                    <a:pt x="-122405" y="-11388"/>
                    <a:pt x="-96924" y="-77828"/>
                    <a:pt x="-68770" y="-143751"/>
                  </a:cubicBezTo>
                  <a:cubicBezTo>
                    <a:pt x="-40616" y="-209674"/>
                    <a:pt x="-9790" y="-275079"/>
                    <a:pt x="22179" y="-337575"/>
                  </a:cubicBezTo>
                  <a:cubicBezTo>
                    <a:pt x="54148" y="-400071"/>
                    <a:pt x="87259" y="-459656"/>
                    <a:pt x="129923" y="-522802"/>
                  </a:cubicBezTo>
                  <a:cubicBezTo>
                    <a:pt x="172587" y="-585948"/>
                    <a:pt x="224803" y="-652654"/>
                    <a:pt x="259737" y="-693693"/>
                  </a:cubicBezTo>
                  <a:cubicBezTo>
                    <a:pt x="294670" y="-734731"/>
                    <a:pt x="312321" y="-750102"/>
                    <a:pt x="335443" y="-770175"/>
                  </a:cubicBezTo>
                  <a:cubicBezTo>
                    <a:pt x="358564" y="-790248"/>
                    <a:pt x="387155" y="-815022"/>
                    <a:pt x="420031" y="-837048"/>
                  </a:cubicBezTo>
                  <a:cubicBezTo>
                    <a:pt x="452907" y="-859074"/>
                    <a:pt x="490068" y="-878350"/>
                    <a:pt x="514396" y="-889695"/>
                  </a:cubicBezTo>
                  <a:cubicBezTo>
                    <a:pt x="538723" y="-901040"/>
                    <a:pt x="550216" y="-904452"/>
                    <a:pt x="565103" y="-908766"/>
                  </a:cubicBezTo>
                  <a:cubicBezTo>
                    <a:pt x="579989" y="-913079"/>
                    <a:pt x="598269" y="-918293"/>
                    <a:pt x="617692" y="-921899"/>
                  </a:cubicBezTo>
                  <a:cubicBezTo>
                    <a:pt x="637114" y="-925505"/>
                    <a:pt x="657679" y="-927502"/>
                    <a:pt x="671492" y="-928434"/>
                  </a:cubicBezTo>
                  <a:cubicBezTo>
                    <a:pt x="685305" y="-929366"/>
                    <a:pt x="692366" y="-929233"/>
                    <a:pt x="699428" y="-929100"/>
                  </a:cubicBezTo>
                  <a:cubicBezTo>
                    <a:pt x="704899" y="-928997"/>
                    <a:pt x="708548" y="-925680"/>
                    <a:pt x="708548" y="-921500"/>
                  </a:cubicBezTo>
                  <a:cubicBezTo>
                    <a:pt x="708548" y="-917320"/>
                    <a:pt x="704900" y="-913902"/>
                    <a:pt x="699428" y="-913900"/>
                  </a:cubicBezTo>
                  <a:cubicBezTo>
                    <a:pt x="692619" y="-913898"/>
                    <a:pt x="685810" y="-913896"/>
                    <a:pt x="672535" y="-912746"/>
                  </a:cubicBezTo>
                  <a:cubicBezTo>
                    <a:pt x="659260" y="-911596"/>
                    <a:pt x="639519" y="-909299"/>
                    <a:pt x="620906" y="-905475"/>
                  </a:cubicBezTo>
                  <a:cubicBezTo>
                    <a:pt x="602294" y="-901652"/>
                    <a:pt x="584809" y="-896302"/>
                    <a:pt x="570573" y="-891882"/>
                  </a:cubicBezTo>
                  <a:cubicBezTo>
                    <a:pt x="556338" y="-887462"/>
                    <a:pt x="545351" y="-883972"/>
                    <a:pt x="522095" y="-872587"/>
                  </a:cubicBezTo>
                  <a:cubicBezTo>
                    <a:pt x="498839" y="-861201"/>
                    <a:pt x="463314" y="-841919"/>
                    <a:pt x="431865" y="-819959"/>
                  </a:cubicBezTo>
                  <a:cubicBezTo>
                    <a:pt x="400417" y="-797999"/>
                    <a:pt x="373044" y="-773361"/>
                    <a:pt x="350903" y="-753400"/>
                  </a:cubicBezTo>
                  <a:cubicBezTo>
                    <a:pt x="328761" y="-733438"/>
                    <a:pt x="311851" y="-718153"/>
                    <a:pt x="278407" y="-677311"/>
                  </a:cubicBezTo>
                  <a:cubicBezTo>
                    <a:pt x="244964" y="-636469"/>
                    <a:pt x="194988" y="-570071"/>
                    <a:pt x="154230" y="-507188"/>
                  </a:cubicBezTo>
                  <a:cubicBezTo>
                    <a:pt x="113472" y="-444305"/>
                    <a:pt x="81931" y="-384938"/>
                    <a:pt x="51559" y="-322678"/>
                  </a:cubicBezTo>
                  <a:cubicBezTo>
                    <a:pt x="21188" y="-260417"/>
                    <a:pt x="-8016" y="-195262"/>
                    <a:pt x="-34585" y="-129612"/>
                  </a:cubicBezTo>
                  <a:cubicBezTo>
                    <a:pt x="-61155" y="-63961"/>
                    <a:pt x="-85090" y="2185"/>
                    <a:pt x="-107070" y="69103"/>
                  </a:cubicBezTo>
                  <a:cubicBezTo>
                    <a:pt x="-129051" y="136021"/>
                    <a:pt x="-149077" y="203711"/>
                    <a:pt x="-167303" y="271857"/>
                  </a:cubicBezTo>
                  <a:cubicBezTo>
                    <a:pt x="-185529" y="340003"/>
                    <a:pt x="-201956" y="408604"/>
                    <a:pt x="-215438" y="477656"/>
                  </a:cubicBezTo>
                  <a:cubicBezTo>
                    <a:pt x="-228921" y="546708"/>
                    <a:pt x="-239458" y="616211"/>
                    <a:pt x="-249996" y="685714"/>
                  </a:cubicBezTo>
                  <a:cubicBezTo>
                    <a:pt x="-252866" y="704649"/>
                    <a:pt x="-266191" y="715712"/>
                    <a:pt x="-280685" y="713724"/>
                  </a:cubicBezTo>
                  <a:cubicBezTo>
                    <a:pt x="-295180" y="711737"/>
                    <a:pt x="-305934" y="697364"/>
                    <a:pt x="-302702" y="678486"/>
                  </a:cubicBezTo>
                  <a:cubicBezTo>
                    <a:pt x="-290622" y="607908"/>
                    <a:pt x="-278541" y="537330"/>
                    <a:pt x="-263520" y="467474"/>
                  </a:cubicBezTo>
                  <a:close/>
                </a:path>
              </a:pathLst>
            </a:custGeom>
            <a:solidFill>
              <a:srgbClr val="F83D2E"/>
            </a:solidFill>
            <a:ln w="7600" cap="rnd">
              <a:solidFill>
                <a:srgbClr val="F83D2E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5" name="MMConnector"/>
            <p:cNvSpPr/>
            <p:nvPr/>
          </p:nvSpPr>
          <p:spPr>
            <a:xfrm>
              <a:off x="4005268" y="3448816"/>
              <a:ext cx="808498" cy="623200"/>
            </a:xfrm>
            <a:custGeom>
              <a:avLst/>
              <a:gdLst/>
              <a:ahLst/>
              <a:cxnLst/>
              <a:rect l="l" t="t" r="r" b="b"/>
              <a:pathLst>
                <a:path w="808498" h="623200">
                  <a:moveTo>
                    <a:pt x="-55900" y="38021"/>
                  </a:moveTo>
                  <a:cubicBezTo>
                    <a:pt x="-28021" y="-7703"/>
                    <a:pt x="2883" y="-50350"/>
                    <a:pt x="39438" y="-93441"/>
                  </a:cubicBezTo>
                  <a:cubicBezTo>
                    <a:pt x="75993" y="-136533"/>
                    <a:pt x="118198" y="-180069"/>
                    <a:pt x="151182" y="-211015"/>
                  </a:cubicBezTo>
                  <a:cubicBezTo>
                    <a:pt x="184166" y="-241961"/>
                    <a:pt x="207927" y="-260318"/>
                    <a:pt x="234686" y="-279765"/>
                  </a:cubicBezTo>
                  <a:cubicBezTo>
                    <a:pt x="261444" y="-299213"/>
                    <a:pt x="291199" y="-319752"/>
                    <a:pt x="325276" y="-338852"/>
                  </a:cubicBezTo>
                  <a:cubicBezTo>
                    <a:pt x="359354" y="-357953"/>
                    <a:pt x="397753" y="-375616"/>
                    <a:pt x="422497" y="-386162"/>
                  </a:cubicBezTo>
                  <a:cubicBezTo>
                    <a:pt x="447241" y="-396708"/>
                    <a:pt x="458328" y="-400137"/>
                    <a:pt x="473287" y="-404686"/>
                  </a:cubicBezTo>
                  <a:cubicBezTo>
                    <a:pt x="488245" y="-409234"/>
                    <a:pt x="507074" y="-414902"/>
                    <a:pt x="525266" y="-419425"/>
                  </a:cubicBezTo>
                  <a:cubicBezTo>
                    <a:pt x="543458" y="-423948"/>
                    <a:pt x="561013" y="-427326"/>
                    <a:pt x="578172" y="-430153"/>
                  </a:cubicBezTo>
                  <a:cubicBezTo>
                    <a:pt x="595332" y="-432980"/>
                    <a:pt x="612095" y="-435257"/>
                    <a:pt x="631697" y="-436706"/>
                  </a:cubicBezTo>
                  <a:cubicBezTo>
                    <a:pt x="651298" y="-438154"/>
                    <a:pt x="673739" y="-438773"/>
                    <a:pt x="685500" y="-439001"/>
                  </a:cubicBezTo>
                  <a:cubicBezTo>
                    <a:pt x="697262" y="-439228"/>
                    <a:pt x="698345" y="-439064"/>
                    <a:pt x="699428" y="-438900"/>
                  </a:cubicBezTo>
                  <a:cubicBezTo>
                    <a:pt x="704838" y="-438080"/>
                    <a:pt x="708548" y="-435480"/>
                    <a:pt x="708548" y="-431300"/>
                  </a:cubicBezTo>
                  <a:cubicBezTo>
                    <a:pt x="708548" y="-427120"/>
                    <a:pt x="704864" y="-423076"/>
                    <a:pt x="699428" y="-423700"/>
                  </a:cubicBezTo>
                  <a:cubicBezTo>
                    <a:pt x="698359" y="-423823"/>
                    <a:pt x="697289" y="-423945"/>
                    <a:pt x="685821" y="-423318"/>
                  </a:cubicBezTo>
                  <a:cubicBezTo>
                    <a:pt x="674352" y="-422691"/>
                    <a:pt x="652485" y="-421315"/>
                    <a:pt x="633444" y="-419232"/>
                  </a:cubicBezTo>
                  <a:cubicBezTo>
                    <a:pt x="614404" y="-417149"/>
                    <a:pt x="598191" y="-414359"/>
                    <a:pt x="581625" y="-411025"/>
                  </a:cubicBezTo>
                  <a:cubicBezTo>
                    <a:pt x="565059" y="-407691"/>
                    <a:pt x="548140" y="-403812"/>
                    <a:pt x="530662" y="-398807"/>
                  </a:cubicBezTo>
                  <a:cubicBezTo>
                    <a:pt x="513184" y="-393802"/>
                    <a:pt x="495146" y="-387670"/>
                    <a:pt x="480820" y="-382755"/>
                  </a:cubicBezTo>
                  <a:cubicBezTo>
                    <a:pt x="466494" y="-377841"/>
                    <a:pt x="455880" y="-374142"/>
                    <a:pt x="432319" y="-363103"/>
                  </a:cubicBezTo>
                  <a:cubicBezTo>
                    <a:pt x="408758" y="-352064"/>
                    <a:pt x="372249" y="-333684"/>
                    <a:pt x="339974" y="-314067"/>
                  </a:cubicBezTo>
                  <a:cubicBezTo>
                    <a:pt x="307699" y="-294451"/>
                    <a:pt x="279658" y="-273598"/>
                    <a:pt x="254470" y="-253897"/>
                  </a:cubicBezTo>
                  <a:cubicBezTo>
                    <a:pt x="229282" y="-234196"/>
                    <a:pt x="206948" y="-215646"/>
                    <a:pt x="176133" y="-184624"/>
                  </a:cubicBezTo>
                  <a:cubicBezTo>
                    <a:pt x="145319" y="-153603"/>
                    <a:pt x="106025" y="-110109"/>
                    <a:pt x="72193" y="-67239"/>
                  </a:cubicBezTo>
                  <a:cubicBezTo>
                    <a:pt x="38360" y="-24368"/>
                    <a:pt x="9988" y="17878"/>
                    <a:pt x="-15243" y="62723"/>
                  </a:cubicBezTo>
                  <a:cubicBezTo>
                    <a:pt x="-40474" y="107569"/>
                    <a:pt x="-62564" y="155012"/>
                    <a:pt x="-84654" y="202456"/>
                  </a:cubicBezTo>
                  <a:cubicBezTo>
                    <a:pt x="-92738" y="219818"/>
                    <a:pt x="-108309" y="227005"/>
                    <a:pt x="-121737" y="221199"/>
                  </a:cubicBezTo>
                  <a:cubicBezTo>
                    <a:pt x="-135166" y="215393"/>
                    <a:pt x="-142177" y="198410"/>
                    <a:pt x="-133486" y="181344"/>
                  </a:cubicBezTo>
                  <a:cubicBezTo>
                    <a:pt x="-108632" y="132544"/>
                    <a:pt x="-83779" y="83744"/>
                    <a:pt x="-55900" y="38021"/>
                  </a:cubicBezTo>
                  <a:close/>
                </a:path>
              </a:pathLst>
            </a:custGeom>
            <a:solidFill>
              <a:srgbClr val="F7B426"/>
            </a:solidFill>
            <a:ln w="7600" cap="rnd">
              <a:solidFill>
                <a:srgbClr val="F7B426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7" name="MMConnector"/>
            <p:cNvSpPr/>
            <p:nvPr/>
          </p:nvSpPr>
          <p:spPr>
            <a:xfrm>
              <a:off x="4005268" y="4101466"/>
              <a:ext cx="559740" cy="263242"/>
            </a:xfrm>
            <a:custGeom>
              <a:avLst/>
              <a:gdLst/>
              <a:ahLst/>
              <a:cxnLst/>
              <a:rect l="l" t="t" r="r" b="b"/>
              <a:pathLst>
                <a:path w="559740" h="263242">
                  <a:moveTo>
                    <a:pt x="229132" y="17001"/>
                  </a:moveTo>
                  <a:cubicBezTo>
                    <a:pt x="253899" y="40874"/>
                    <a:pt x="281369" y="62663"/>
                    <a:pt x="309078" y="82345"/>
                  </a:cubicBezTo>
                  <a:cubicBezTo>
                    <a:pt x="336786" y="102028"/>
                    <a:pt x="364733" y="119604"/>
                    <a:pt x="397827" y="136023"/>
                  </a:cubicBezTo>
                  <a:cubicBezTo>
                    <a:pt x="430922" y="152443"/>
                    <a:pt x="469164" y="167707"/>
                    <a:pt x="493686" y="176625"/>
                  </a:cubicBezTo>
                  <a:cubicBezTo>
                    <a:pt x="518209" y="185544"/>
                    <a:pt x="529012" y="188118"/>
                    <a:pt x="543734" y="191594"/>
                  </a:cubicBezTo>
                  <a:cubicBezTo>
                    <a:pt x="558456" y="195070"/>
                    <a:pt x="577097" y="199448"/>
                    <a:pt x="594865" y="202822"/>
                  </a:cubicBezTo>
                  <a:cubicBezTo>
                    <a:pt x="612633" y="206195"/>
                    <a:pt x="629527" y="208565"/>
                    <a:pt x="646809" y="210218"/>
                  </a:cubicBezTo>
                  <a:cubicBezTo>
                    <a:pt x="664090" y="211872"/>
                    <a:pt x="681759" y="212809"/>
                    <a:pt x="699428" y="213746"/>
                  </a:cubicBezTo>
                  <a:cubicBezTo>
                    <a:pt x="704892" y="214035"/>
                    <a:pt x="708548" y="217170"/>
                    <a:pt x="708548" y="221350"/>
                  </a:cubicBezTo>
                  <a:cubicBezTo>
                    <a:pt x="708548" y="225530"/>
                    <a:pt x="704900" y="228920"/>
                    <a:pt x="699428" y="228954"/>
                  </a:cubicBezTo>
                  <a:cubicBezTo>
                    <a:pt x="681334" y="229069"/>
                    <a:pt x="663240" y="229183"/>
                    <a:pt x="645449" y="228543"/>
                  </a:cubicBezTo>
                  <a:cubicBezTo>
                    <a:pt x="627659" y="227903"/>
                    <a:pt x="610172" y="226509"/>
                    <a:pt x="591676" y="224125"/>
                  </a:cubicBezTo>
                  <a:cubicBezTo>
                    <a:pt x="573179" y="221741"/>
                    <a:pt x="553674" y="218368"/>
                    <a:pt x="538265" y="215687"/>
                  </a:cubicBezTo>
                  <a:cubicBezTo>
                    <a:pt x="522856" y="213007"/>
                    <a:pt x="511543" y="211019"/>
                    <a:pt x="485521" y="203275"/>
                  </a:cubicBezTo>
                  <a:cubicBezTo>
                    <a:pt x="459499" y="195531"/>
                    <a:pt x="418768" y="182032"/>
                    <a:pt x="383179" y="166932"/>
                  </a:cubicBezTo>
                  <a:cubicBezTo>
                    <a:pt x="347589" y="151833"/>
                    <a:pt x="317141" y="135134"/>
                    <a:pt x="286727" y="116163"/>
                  </a:cubicBezTo>
                  <a:cubicBezTo>
                    <a:pt x="256314" y="97193"/>
                    <a:pt x="225936" y="75951"/>
                    <a:pt x="198010" y="52045"/>
                  </a:cubicBezTo>
                  <a:cubicBezTo>
                    <a:pt x="170085" y="28139"/>
                    <a:pt x="144612" y="1569"/>
                    <a:pt x="119139" y="-25001"/>
                  </a:cubicBezTo>
                  <a:cubicBezTo>
                    <a:pt x="105885" y="-38826"/>
                    <a:pt x="108117" y="-57260"/>
                    <a:pt x="119418" y="-66551"/>
                  </a:cubicBezTo>
                  <a:cubicBezTo>
                    <a:pt x="130720" y="-75841"/>
                    <a:pt x="147832" y="-73376"/>
                    <a:pt x="160237" y="-58784"/>
                  </a:cubicBezTo>
                  <a:cubicBezTo>
                    <a:pt x="182300" y="-32828"/>
                    <a:pt x="204364" y="-6872"/>
                    <a:pt x="229132" y="17001"/>
                  </a:cubicBezTo>
                  <a:close/>
                </a:path>
              </a:pathLst>
            </a:custGeom>
            <a:solidFill>
              <a:srgbClr val="26B14C"/>
            </a:solidFill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MMConnector"/>
            <p:cNvSpPr/>
            <p:nvPr/>
          </p:nvSpPr>
          <p:spPr>
            <a:xfrm>
              <a:off x="5780856" y="3930466"/>
              <a:ext cx="328320" cy="784700"/>
            </a:xfrm>
            <a:custGeom>
              <a:avLst/>
              <a:gdLst/>
              <a:ahLst/>
              <a:cxnLst/>
              <a:rect l="l" t="t" r="r" b="b"/>
              <a:pathLst>
                <a:path w="328320" h="784700" fill="none">
                  <a:moveTo>
                    <a:pt x="-164160" y="392350"/>
                  </a:moveTo>
                  <a:lnTo>
                    <a:pt x="-80560" y="392350"/>
                  </a:lnTo>
                  <a:quadBezTo>
                    <a:pt x="43107" y="-392350"/>
                    <a:pt x="164160" y="-3923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MMConnector"/>
            <p:cNvSpPr/>
            <p:nvPr/>
          </p:nvSpPr>
          <p:spPr>
            <a:xfrm>
              <a:off x="5780856" y="4042566"/>
              <a:ext cx="244720" cy="560500"/>
            </a:xfrm>
            <a:custGeom>
              <a:avLst/>
              <a:gdLst/>
              <a:ahLst/>
              <a:cxnLst/>
              <a:rect l="l" t="t" r="r" b="b"/>
              <a:pathLst>
                <a:path w="244720" h="560500" fill="none">
                  <a:moveTo>
                    <a:pt x="-80560" y="280250"/>
                  </a:moveTo>
                  <a:quadBezTo>
                    <a:pt x="43107" y="-280250"/>
                    <a:pt x="164160" y="-2802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" name="MMConnector"/>
            <p:cNvSpPr/>
            <p:nvPr/>
          </p:nvSpPr>
          <p:spPr>
            <a:xfrm>
              <a:off x="5780856" y="4154666"/>
              <a:ext cx="244720" cy="336300"/>
            </a:xfrm>
            <a:custGeom>
              <a:avLst/>
              <a:gdLst/>
              <a:ahLst/>
              <a:cxnLst/>
              <a:rect l="l" t="t" r="r" b="b"/>
              <a:pathLst>
                <a:path w="244720" h="336300" fill="none">
                  <a:moveTo>
                    <a:pt x="-80560" y="168150"/>
                  </a:moveTo>
                  <a:quadBezTo>
                    <a:pt x="43107" y="-168150"/>
                    <a:pt x="164160" y="-1681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MMConnector"/>
            <p:cNvSpPr/>
            <p:nvPr/>
          </p:nvSpPr>
          <p:spPr>
            <a:xfrm>
              <a:off x="5780856" y="4266766"/>
              <a:ext cx="244720" cy="112100"/>
            </a:xfrm>
            <a:custGeom>
              <a:avLst/>
              <a:gdLst/>
              <a:ahLst/>
              <a:cxnLst/>
              <a:rect l="l" t="t" r="r" b="b"/>
              <a:pathLst>
                <a:path w="244720" h="112100" fill="none">
                  <a:moveTo>
                    <a:pt x="-80560" y="56050"/>
                  </a:moveTo>
                  <a:quadBezTo>
                    <a:pt x="43107" y="-56050"/>
                    <a:pt x="164160" y="-560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4" name="MMConnector"/>
            <p:cNvSpPr/>
            <p:nvPr/>
          </p:nvSpPr>
          <p:spPr>
            <a:xfrm>
              <a:off x="5780856" y="4378866"/>
              <a:ext cx="244720" cy="112100"/>
            </a:xfrm>
            <a:custGeom>
              <a:avLst/>
              <a:gdLst/>
              <a:ahLst/>
              <a:cxnLst/>
              <a:rect l="l" t="t" r="r" b="b"/>
              <a:pathLst>
                <a:path w="244720" h="112100" fill="none">
                  <a:moveTo>
                    <a:pt x="-80560" y="-56050"/>
                  </a:moveTo>
                  <a:quadBezTo>
                    <a:pt x="43107" y="56050"/>
                    <a:pt x="164160" y="560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6" name="MMConnector"/>
            <p:cNvSpPr/>
            <p:nvPr/>
          </p:nvSpPr>
          <p:spPr>
            <a:xfrm>
              <a:off x="5780856" y="4490966"/>
              <a:ext cx="244720" cy="336300"/>
            </a:xfrm>
            <a:custGeom>
              <a:avLst/>
              <a:gdLst/>
              <a:ahLst/>
              <a:cxnLst/>
              <a:rect l="l" t="t" r="r" b="b"/>
              <a:pathLst>
                <a:path w="244720" h="336300" fill="none">
                  <a:moveTo>
                    <a:pt x="-80560" y="-168150"/>
                  </a:moveTo>
                  <a:quadBezTo>
                    <a:pt x="43107" y="168150"/>
                    <a:pt x="164160" y="1681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MMConnector"/>
            <p:cNvSpPr/>
            <p:nvPr/>
          </p:nvSpPr>
          <p:spPr>
            <a:xfrm>
              <a:off x="5780856" y="4603066"/>
              <a:ext cx="244720" cy="560500"/>
            </a:xfrm>
            <a:custGeom>
              <a:avLst/>
              <a:gdLst/>
              <a:ahLst/>
              <a:cxnLst/>
              <a:rect l="l" t="t" r="r" b="b"/>
              <a:pathLst>
                <a:path w="244720" h="560500" fill="none">
                  <a:moveTo>
                    <a:pt x="-80560" y="-280250"/>
                  </a:moveTo>
                  <a:quadBezTo>
                    <a:pt x="43107" y="280250"/>
                    <a:pt x="164160" y="2802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MMConnector"/>
            <p:cNvSpPr/>
            <p:nvPr/>
          </p:nvSpPr>
          <p:spPr>
            <a:xfrm>
              <a:off x="5780856" y="4715166"/>
              <a:ext cx="244720" cy="784700"/>
            </a:xfrm>
            <a:custGeom>
              <a:avLst/>
              <a:gdLst/>
              <a:ahLst/>
              <a:cxnLst/>
              <a:rect l="l" t="t" r="r" b="b"/>
              <a:pathLst>
                <a:path w="244720" h="784700" fill="none">
                  <a:moveTo>
                    <a:pt x="-80560" y="-392350"/>
                  </a:moveTo>
                  <a:quadBezTo>
                    <a:pt x="43107" y="392350"/>
                    <a:pt x="164160" y="392350"/>
                  </a:quadBezTo>
                </a:path>
              </a:pathLst>
            </a:custGeom>
            <a:noFill/>
            <a:ln w="7600" cap="rnd">
              <a:solidFill>
                <a:srgbClr val="26B14C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2" name="MMConnector"/>
            <p:cNvSpPr/>
            <p:nvPr/>
          </p:nvSpPr>
          <p:spPr>
            <a:xfrm>
              <a:off x="5780856" y="1812916"/>
              <a:ext cx="328320" cy="448400"/>
            </a:xfrm>
            <a:custGeom>
              <a:avLst/>
              <a:gdLst/>
              <a:ahLst/>
              <a:cxnLst/>
              <a:rect l="l" t="t" r="r" b="b"/>
              <a:pathLst>
                <a:path w="328320" h="448400" fill="none">
                  <a:moveTo>
                    <a:pt x="-164160" y="224200"/>
                  </a:moveTo>
                  <a:lnTo>
                    <a:pt x="-80560" y="224200"/>
                  </a:lnTo>
                  <a:quadBezTo>
                    <a:pt x="43107" y="-224200"/>
                    <a:pt x="164160" y="-224200"/>
                  </a:quadBezTo>
                </a:path>
              </a:pathLst>
            </a:custGeom>
            <a:noFill/>
            <a:ln w="7600" cap="rnd">
              <a:solidFill>
                <a:srgbClr val="F83D2E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6" name="MMConnector"/>
            <p:cNvSpPr/>
            <p:nvPr/>
          </p:nvSpPr>
          <p:spPr>
            <a:xfrm>
              <a:off x="5780856" y="1925016"/>
              <a:ext cx="244720" cy="224200"/>
            </a:xfrm>
            <a:custGeom>
              <a:avLst/>
              <a:gdLst/>
              <a:ahLst/>
              <a:cxnLst/>
              <a:rect l="l" t="t" r="r" b="b"/>
              <a:pathLst>
                <a:path w="244720" h="224200" fill="none">
                  <a:moveTo>
                    <a:pt x="-80560" y="112100"/>
                  </a:moveTo>
                  <a:quadBezTo>
                    <a:pt x="43107" y="-112100"/>
                    <a:pt x="164160" y="-112100"/>
                  </a:quadBezTo>
                </a:path>
              </a:pathLst>
            </a:custGeom>
            <a:noFill/>
            <a:ln w="7600" cap="rnd">
              <a:solidFill>
                <a:srgbClr val="F83D2E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8" name="MMConnector"/>
            <p:cNvSpPr/>
            <p:nvPr/>
          </p:nvSpPr>
          <p:spPr>
            <a:xfrm>
              <a:off x="5780856" y="2037116"/>
              <a:ext cx="244720" cy="7600"/>
            </a:xfrm>
            <a:custGeom>
              <a:avLst/>
              <a:gdLst/>
              <a:ahLst/>
              <a:cxnLst/>
              <a:rect l="l" t="t" r="r" b="b"/>
              <a:pathLst>
                <a:path w="244720" h="7600" fill="none">
                  <a:moveTo>
                    <a:pt x="-80560" y="0"/>
                  </a:moveTo>
                  <a:quadBezTo>
                    <a:pt x="43107" y="0"/>
                    <a:pt x="164160" y="0"/>
                  </a:quadBezTo>
                </a:path>
              </a:pathLst>
            </a:custGeom>
            <a:noFill/>
            <a:ln w="7600" cap="rnd">
              <a:solidFill>
                <a:srgbClr val="F83D2E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2" name="MMConnector"/>
            <p:cNvSpPr/>
            <p:nvPr/>
          </p:nvSpPr>
          <p:spPr>
            <a:xfrm>
              <a:off x="5628856" y="2964316"/>
              <a:ext cx="328320" cy="106400"/>
            </a:xfrm>
            <a:custGeom>
              <a:avLst/>
              <a:gdLst/>
              <a:ahLst/>
              <a:cxnLst/>
              <a:rect l="l" t="t" r="r" b="b"/>
              <a:pathLst>
                <a:path w="328320" h="106400" fill="none">
                  <a:moveTo>
                    <a:pt x="-164160" y="53200"/>
                  </a:moveTo>
                  <a:lnTo>
                    <a:pt x="-80560" y="53200"/>
                  </a:lnTo>
                  <a:quadBezTo>
                    <a:pt x="43107" y="-53200"/>
                    <a:pt x="164160" y="-53200"/>
                  </a:quadBezTo>
                </a:path>
              </a:pathLst>
            </a:custGeom>
            <a:noFill/>
            <a:ln w="7600" cap="rnd">
              <a:solidFill>
                <a:srgbClr val="F7B426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8" name="MMConnector"/>
            <p:cNvSpPr/>
            <p:nvPr/>
          </p:nvSpPr>
          <p:spPr>
            <a:xfrm>
              <a:off x="5780856" y="2149216"/>
              <a:ext cx="244720" cy="224200"/>
            </a:xfrm>
            <a:custGeom>
              <a:avLst/>
              <a:gdLst/>
              <a:ahLst/>
              <a:cxnLst/>
              <a:rect l="l" t="t" r="r" b="b"/>
              <a:pathLst>
                <a:path w="244720" h="224200" fill="none">
                  <a:moveTo>
                    <a:pt x="-80560" y="-112100"/>
                  </a:moveTo>
                  <a:quadBezTo>
                    <a:pt x="43107" y="112100"/>
                    <a:pt x="164160" y="112100"/>
                  </a:quadBezTo>
                </a:path>
              </a:pathLst>
            </a:custGeom>
            <a:noFill/>
            <a:ln w="7600" cap="rnd">
              <a:solidFill>
                <a:srgbClr val="F83D2E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MMConnector"/>
            <p:cNvSpPr/>
            <p:nvPr/>
          </p:nvSpPr>
          <p:spPr>
            <a:xfrm>
              <a:off x="5780856" y="2261316"/>
              <a:ext cx="244720" cy="448400"/>
            </a:xfrm>
            <a:custGeom>
              <a:avLst/>
              <a:gdLst/>
              <a:ahLst/>
              <a:cxnLst/>
              <a:rect l="l" t="t" r="r" b="b"/>
              <a:pathLst>
                <a:path w="244720" h="448400" fill="none">
                  <a:moveTo>
                    <a:pt x="-80560" y="-224200"/>
                  </a:moveTo>
                  <a:quadBezTo>
                    <a:pt x="43107" y="224200"/>
                    <a:pt x="164160" y="224200"/>
                  </a:quadBezTo>
                </a:path>
              </a:pathLst>
            </a:custGeom>
            <a:noFill/>
            <a:ln w="7600" cap="rnd">
              <a:solidFill>
                <a:srgbClr val="F83D2E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MMConnector"/>
            <p:cNvSpPr/>
            <p:nvPr/>
          </p:nvSpPr>
          <p:spPr>
            <a:xfrm>
              <a:off x="5628856" y="3070716"/>
              <a:ext cx="244720" cy="106400"/>
            </a:xfrm>
            <a:custGeom>
              <a:avLst/>
              <a:gdLst/>
              <a:ahLst/>
              <a:cxnLst/>
              <a:rect l="l" t="t" r="r" b="b"/>
              <a:pathLst>
                <a:path w="244720" h="106400" fill="none">
                  <a:moveTo>
                    <a:pt x="-80560" y="-53200"/>
                  </a:moveTo>
                  <a:quadBezTo>
                    <a:pt x="43107" y="53200"/>
                    <a:pt x="164160" y="53200"/>
                  </a:quadBezTo>
                </a:path>
              </a:pathLst>
            </a:custGeom>
            <a:noFill/>
            <a:ln w="7600" cap="rnd">
              <a:solidFill>
                <a:srgbClr val="F7B426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4" name="MMConnector"/>
            <p:cNvSpPr/>
            <p:nvPr/>
          </p:nvSpPr>
          <p:spPr>
            <a:xfrm>
              <a:off x="4005268" y="4801616"/>
              <a:ext cx="975777" cy="1603600"/>
            </a:xfrm>
            <a:custGeom>
              <a:avLst/>
              <a:gdLst/>
              <a:ahLst/>
              <a:cxnLst/>
              <a:rect l="l" t="t" r="r" b="b"/>
              <a:pathLst>
                <a:path w="975777" h="1603600">
                  <a:moveTo>
                    <a:pt x="-215438" y="-477656"/>
                  </a:moveTo>
                  <a:cubicBezTo>
                    <a:pt x="-201956" y="-408604"/>
                    <a:pt x="-185529" y="-340003"/>
                    <a:pt x="-167303" y="-271857"/>
                  </a:cubicBezTo>
                  <a:cubicBezTo>
                    <a:pt x="-149077" y="-203711"/>
                    <a:pt x="-129051" y="-136021"/>
                    <a:pt x="-107070" y="-69103"/>
                  </a:cubicBezTo>
                  <a:cubicBezTo>
                    <a:pt x="-85090" y="-2185"/>
                    <a:pt x="-61155" y="63961"/>
                    <a:pt x="-34585" y="129612"/>
                  </a:cubicBezTo>
                  <a:cubicBezTo>
                    <a:pt x="-8016" y="195262"/>
                    <a:pt x="21188" y="260417"/>
                    <a:pt x="51559" y="322678"/>
                  </a:cubicBezTo>
                  <a:cubicBezTo>
                    <a:pt x="81931" y="384938"/>
                    <a:pt x="113472" y="444305"/>
                    <a:pt x="154230" y="507188"/>
                  </a:cubicBezTo>
                  <a:cubicBezTo>
                    <a:pt x="194988" y="570071"/>
                    <a:pt x="244964" y="636469"/>
                    <a:pt x="278407" y="677311"/>
                  </a:cubicBezTo>
                  <a:cubicBezTo>
                    <a:pt x="311851" y="718153"/>
                    <a:pt x="328761" y="733438"/>
                    <a:pt x="350903" y="753400"/>
                  </a:cubicBezTo>
                  <a:cubicBezTo>
                    <a:pt x="373044" y="773361"/>
                    <a:pt x="400417" y="797999"/>
                    <a:pt x="431865" y="819959"/>
                  </a:cubicBezTo>
                  <a:cubicBezTo>
                    <a:pt x="463314" y="841919"/>
                    <a:pt x="498839" y="861201"/>
                    <a:pt x="522095" y="872587"/>
                  </a:cubicBezTo>
                  <a:cubicBezTo>
                    <a:pt x="545351" y="883972"/>
                    <a:pt x="556338" y="887462"/>
                    <a:pt x="570573" y="891882"/>
                  </a:cubicBezTo>
                  <a:cubicBezTo>
                    <a:pt x="584809" y="896302"/>
                    <a:pt x="602294" y="901652"/>
                    <a:pt x="620906" y="905475"/>
                  </a:cubicBezTo>
                  <a:cubicBezTo>
                    <a:pt x="639519" y="909299"/>
                    <a:pt x="659260" y="911596"/>
                    <a:pt x="672535" y="912746"/>
                  </a:cubicBezTo>
                  <a:cubicBezTo>
                    <a:pt x="685810" y="913896"/>
                    <a:pt x="692619" y="913898"/>
                    <a:pt x="699428" y="913900"/>
                  </a:cubicBezTo>
                  <a:cubicBezTo>
                    <a:pt x="704900" y="913902"/>
                    <a:pt x="708548" y="917320"/>
                    <a:pt x="708548" y="921500"/>
                  </a:cubicBezTo>
                  <a:cubicBezTo>
                    <a:pt x="708548" y="925680"/>
                    <a:pt x="704899" y="928997"/>
                    <a:pt x="699428" y="929100"/>
                  </a:cubicBezTo>
                  <a:cubicBezTo>
                    <a:pt x="692366" y="929233"/>
                    <a:pt x="685305" y="929366"/>
                    <a:pt x="671492" y="928434"/>
                  </a:cubicBezTo>
                  <a:cubicBezTo>
                    <a:pt x="657679" y="927502"/>
                    <a:pt x="637114" y="925505"/>
                    <a:pt x="617692" y="921899"/>
                  </a:cubicBezTo>
                  <a:cubicBezTo>
                    <a:pt x="598269" y="918293"/>
                    <a:pt x="579989" y="913079"/>
                    <a:pt x="565103" y="908766"/>
                  </a:cubicBezTo>
                  <a:cubicBezTo>
                    <a:pt x="550216" y="904452"/>
                    <a:pt x="538723" y="901040"/>
                    <a:pt x="514396" y="889695"/>
                  </a:cubicBezTo>
                  <a:cubicBezTo>
                    <a:pt x="490068" y="878350"/>
                    <a:pt x="452907" y="859074"/>
                    <a:pt x="420031" y="837048"/>
                  </a:cubicBezTo>
                  <a:cubicBezTo>
                    <a:pt x="387155" y="815022"/>
                    <a:pt x="358564" y="790248"/>
                    <a:pt x="335443" y="770175"/>
                  </a:cubicBezTo>
                  <a:cubicBezTo>
                    <a:pt x="312321" y="750102"/>
                    <a:pt x="294670" y="734731"/>
                    <a:pt x="259737" y="693693"/>
                  </a:cubicBezTo>
                  <a:cubicBezTo>
                    <a:pt x="224803" y="652654"/>
                    <a:pt x="172587" y="585948"/>
                    <a:pt x="129923" y="522802"/>
                  </a:cubicBezTo>
                  <a:cubicBezTo>
                    <a:pt x="87259" y="459656"/>
                    <a:pt x="54148" y="400071"/>
                    <a:pt x="22179" y="337575"/>
                  </a:cubicBezTo>
                  <a:cubicBezTo>
                    <a:pt x="-9790" y="275079"/>
                    <a:pt x="-40616" y="209674"/>
                    <a:pt x="-68770" y="143751"/>
                  </a:cubicBezTo>
                  <a:cubicBezTo>
                    <a:pt x="-96924" y="77828"/>
                    <a:pt x="-122405" y="11388"/>
                    <a:pt x="-145928" y="-55882"/>
                  </a:cubicBezTo>
                  <a:cubicBezTo>
                    <a:pt x="-169451" y="-123152"/>
                    <a:pt x="-191015" y="-191251"/>
                    <a:pt x="-210777" y="-259868"/>
                  </a:cubicBezTo>
                  <a:cubicBezTo>
                    <a:pt x="-230539" y="-328485"/>
                    <a:pt x="-248500" y="-397618"/>
                    <a:pt x="-263520" y="-467474"/>
                  </a:cubicBezTo>
                  <a:cubicBezTo>
                    <a:pt x="-278541" y="-537330"/>
                    <a:pt x="-290622" y="-607908"/>
                    <a:pt x="-302702" y="-678486"/>
                  </a:cubicBezTo>
                  <a:cubicBezTo>
                    <a:pt x="-305934" y="-697364"/>
                    <a:pt x="-295180" y="-711737"/>
                    <a:pt x="-280685" y="-713724"/>
                  </a:cubicBezTo>
                  <a:cubicBezTo>
                    <a:pt x="-266191" y="-715712"/>
                    <a:pt x="-252866" y="-704649"/>
                    <a:pt x="-249996" y="-685714"/>
                  </a:cubicBezTo>
                  <a:cubicBezTo>
                    <a:pt x="-239458" y="-616211"/>
                    <a:pt x="-228921" y="-546708"/>
                    <a:pt x="-215438" y="-477656"/>
                  </a:cubicBezTo>
                  <a:close/>
                </a:path>
              </a:pathLst>
            </a:custGeom>
            <a:solidFill>
              <a:srgbClr val="1E61FF"/>
            </a:solidFill>
            <a:ln w="7600" cap="rnd">
              <a:solidFill>
                <a:srgbClr val="1E61FF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MMConnector"/>
            <p:cNvSpPr/>
            <p:nvPr/>
          </p:nvSpPr>
          <p:spPr>
            <a:xfrm>
              <a:off x="6084856" y="5622416"/>
              <a:ext cx="328320" cy="201400"/>
            </a:xfrm>
            <a:custGeom>
              <a:avLst/>
              <a:gdLst/>
              <a:ahLst/>
              <a:cxnLst/>
              <a:rect l="l" t="t" r="r" b="b"/>
              <a:pathLst>
                <a:path w="328320" h="201400" fill="none">
                  <a:moveTo>
                    <a:pt x="-164160" y="100700"/>
                  </a:moveTo>
                  <a:lnTo>
                    <a:pt x="-80560" y="100700"/>
                  </a:lnTo>
                  <a:quadBezTo>
                    <a:pt x="43107" y="-100700"/>
                    <a:pt x="164160" y="-100700"/>
                  </a:quadBezTo>
                </a:path>
              </a:pathLst>
            </a:custGeom>
            <a:noFill/>
            <a:ln w="7600" cap="rnd">
              <a:solidFill>
                <a:srgbClr val="1E61FF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MMConnector"/>
            <p:cNvSpPr/>
            <p:nvPr/>
          </p:nvSpPr>
          <p:spPr>
            <a:xfrm>
              <a:off x="6084856" y="5723116"/>
              <a:ext cx="244720" cy="7600"/>
            </a:xfrm>
            <a:custGeom>
              <a:avLst/>
              <a:gdLst/>
              <a:ahLst/>
              <a:cxnLst/>
              <a:rect l="l" t="t" r="r" b="b"/>
              <a:pathLst>
                <a:path w="244720" h="7600" fill="none">
                  <a:moveTo>
                    <a:pt x="-80560" y="0"/>
                  </a:moveTo>
                  <a:quadBezTo>
                    <a:pt x="43107" y="0"/>
                    <a:pt x="164160" y="0"/>
                  </a:quadBezTo>
                </a:path>
              </a:pathLst>
            </a:custGeom>
            <a:noFill/>
            <a:ln w="7600" cap="rnd">
              <a:solidFill>
                <a:srgbClr val="1E61FF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4" name="MMConnector"/>
            <p:cNvSpPr/>
            <p:nvPr/>
          </p:nvSpPr>
          <p:spPr>
            <a:xfrm>
              <a:off x="6084856" y="5823816"/>
              <a:ext cx="244720" cy="201400"/>
            </a:xfrm>
            <a:custGeom>
              <a:avLst/>
              <a:gdLst/>
              <a:ahLst/>
              <a:cxnLst/>
              <a:rect l="l" t="t" r="r" b="b"/>
              <a:pathLst>
                <a:path w="244720" h="201400" fill="none">
                  <a:moveTo>
                    <a:pt x="-80560" y="-100700"/>
                  </a:moveTo>
                  <a:quadBezTo>
                    <a:pt x="43107" y="100700"/>
                    <a:pt x="164160" y="100700"/>
                  </a:quadBezTo>
                </a:path>
              </a:pathLst>
            </a:custGeom>
            <a:noFill/>
            <a:ln w="7600" cap="rnd">
              <a:solidFill>
                <a:srgbClr val="1E61FF"/>
              </a:solidFill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MainIdea"/>
            <p:cNvSpPr/>
            <p:nvPr/>
          </p:nvSpPr>
          <p:spPr>
            <a:xfrm>
              <a:off x="2385784" y="3640716"/>
              <a:ext cx="1840112" cy="478800"/>
            </a:xfrm>
            <a:custGeom>
              <a:avLst/>
              <a:gdLst>
                <a:gd name="rtl" fmla="*/ 188936 w 1840112"/>
                <a:gd name="rtt" fmla="*/ 116280 h 478800"/>
                <a:gd name="rtr" fmla="*/ 1655736 w 1840112"/>
                <a:gd name="rtb" fmla="*/ 367080 h 478800"/>
              </a:gdLst>
              <a:ahLst/>
              <a:cxnLst/>
              <a:rect l="rtl" t="rtt" r="rtr" b="rtb"/>
              <a:pathLst>
                <a:path w="1840112" h="478800">
                  <a:moveTo>
                    <a:pt x="239400" y="0"/>
                  </a:moveTo>
                  <a:lnTo>
                    <a:pt x="1600712" y="0"/>
                  </a:lnTo>
                  <a:cubicBezTo>
                    <a:pt x="1732933" y="0"/>
                    <a:pt x="1840112" y="107179"/>
                    <a:pt x="1840112" y="239400"/>
                  </a:cubicBezTo>
                  <a:cubicBezTo>
                    <a:pt x="1840112" y="371621"/>
                    <a:pt x="1732933" y="478800"/>
                    <a:pt x="1600712" y="478800"/>
                  </a:cubicBezTo>
                  <a:lnTo>
                    <a:pt x="239400" y="478800"/>
                  </a:lnTo>
                  <a:cubicBezTo>
                    <a:pt x="107179" y="478800"/>
                    <a:pt x="0" y="371621"/>
                    <a:pt x="0" y="239400"/>
                  </a:cubicBezTo>
                  <a:cubicBezTo>
                    <a:pt x="0" y="107179"/>
                    <a:pt x="107179" y="0"/>
                    <a:pt x="239400" y="0"/>
                  </a:cubicBezTo>
                  <a:close/>
                </a:path>
              </a:pathLst>
            </a:custGeom>
            <a:solidFill>
              <a:srgbClr val="FFFFFF"/>
            </a:solidFill>
            <a:ln w="7600" cap="rnd">
              <a:noFill/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1386" b="1">
                  <a:solidFill>
                    <a:srgbClr val="454545"/>
                  </a:solidFill>
                </a:rPr>
                <a:t>빠르닭 홈페이지 </a:t>
              </a:r>
            </a:p>
          </p:txBody>
        </p:sp>
        <p:sp>
          <p:nvSpPr>
            <p:cNvPr id="102" name="MainTopic"/>
            <p:cNvSpPr/>
            <p:nvPr/>
          </p:nvSpPr>
          <p:spPr>
            <a:xfrm>
              <a:off x="4704696" y="1873716"/>
              <a:ext cx="912000" cy="326800"/>
            </a:xfrm>
            <a:custGeom>
              <a:avLst/>
              <a:gdLst>
                <a:gd name="rtl" fmla="*/ 139080 w 912000"/>
                <a:gd name="rtt" fmla="*/ 70680 h 326800"/>
                <a:gd name="rtr" fmla="*/ 777480 w 912000"/>
                <a:gd name="rtb" fmla="*/ 260680 h 326800"/>
              </a:gdLst>
              <a:ahLst/>
              <a:cxnLst/>
              <a:rect l="rtl" t="rtt" r="rtr" b="rtb"/>
              <a:pathLst>
                <a:path w="912000" h="326800">
                  <a:moveTo>
                    <a:pt x="30400" y="0"/>
                  </a:moveTo>
                  <a:lnTo>
                    <a:pt x="881600" y="0"/>
                  </a:lnTo>
                  <a:cubicBezTo>
                    <a:pt x="902029" y="0"/>
                    <a:pt x="912000" y="9971"/>
                    <a:pt x="912000" y="30400"/>
                  </a:cubicBezTo>
                  <a:lnTo>
                    <a:pt x="912000" y="296400"/>
                  </a:lnTo>
                  <a:cubicBezTo>
                    <a:pt x="912000" y="316829"/>
                    <a:pt x="902029" y="326800"/>
                    <a:pt x="881600" y="326800"/>
                  </a:cubicBezTo>
                  <a:lnTo>
                    <a:pt x="30400" y="326800"/>
                  </a:lnTo>
                  <a:cubicBezTo>
                    <a:pt x="9971" y="326800"/>
                    <a:pt x="0" y="316829"/>
                    <a:pt x="0" y="296400"/>
                  </a:cubicBezTo>
                  <a:lnTo>
                    <a:pt x="0" y="30400"/>
                  </a:lnTo>
                  <a:cubicBezTo>
                    <a:pt x="0" y="9971"/>
                    <a:pt x="9971" y="0"/>
                    <a:pt x="30400" y="0"/>
                  </a:cubicBezTo>
                  <a:close/>
                </a:path>
              </a:pathLst>
            </a:custGeom>
            <a:solidFill>
              <a:srgbClr val="F83D2E"/>
            </a:solidFill>
            <a:ln w="22800" cap="rnd">
              <a:noFill/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1078" b="1">
                  <a:solidFill>
                    <a:srgbClr val="FFFFFF"/>
                  </a:solidFill>
                </a:rPr>
                <a:t>상단메뉴</a:t>
              </a:r>
            </a:p>
          </p:txBody>
        </p:sp>
        <p:sp>
          <p:nvSpPr>
            <p:cNvPr id="104" name="MainTopic"/>
            <p:cNvSpPr/>
            <p:nvPr/>
          </p:nvSpPr>
          <p:spPr>
            <a:xfrm>
              <a:off x="4704696" y="2854116"/>
              <a:ext cx="760000" cy="326800"/>
            </a:xfrm>
            <a:custGeom>
              <a:avLst/>
              <a:gdLst>
                <a:gd name="rtl" fmla="*/ 139080 w 760000"/>
                <a:gd name="rtt" fmla="*/ 70680 h 326800"/>
                <a:gd name="rtr" fmla="*/ 625480 w 760000"/>
                <a:gd name="rtb" fmla="*/ 260680 h 326800"/>
              </a:gdLst>
              <a:ahLst/>
              <a:cxnLst/>
              <a:rect l="rtl" t="rtt" r="rtr" b="rtb"/>
              <a:pathLst>
                <a:path w="760000" h="326800">
                  <a:moveTo>
                    <a:pt x="30400" y="0"/>
                  </a:moveTo>
                  <a:lnTo>
                    <a:pt x="729600" y="0"/>
                  </a:lnTo>
                  <a:cubicBezTo>
                    <a:pt x="750029" y="0"/>
                    <a:pt x="760000" y="9971"/>
                    <a:pt x="760000" y="30400"/>
                  </a:cubicBezTo>
                  <a:lnTo>
                    <a:pt x="760000" y="296400"/>
                  </a:lnTo>
                  <a:cubicBezTo>
                    <a:pt x="760000" y="316829"/>
                    <a:pt x="750029" y="326800"/>
                    <a:pt x="729600" y="326800"/>
                  </a:cubicBezTo>
                  <a:lnTo>
                    <a:pt x="30400" y="326800"/>
                  </a:lnTo>
                  <a:cubicBezTo>
                    <a:pt x="9971" y="326800"/>
                    <a:pt x="0" y="316829"/>
                    <a:pt x="0" y="296400"/>
                  </a:cubicBezTo>
                  <a:lnTo>
                    <a:pt x="0" y="30400"/>
                  </a:lnTo>
                  <a:cubicBezTo>
                    <a:pt x="0" y="9971"/>
                    <a:pt x="9971" y="0"/>
                    <a:pt x="30400" y="0"/>
                  </a:cubicBezTo>
                  <a:close/>
                </a:path>
              </a:pathLst>
            </a:custGeom>
            <a:solidFill>
              <a:srgbClr val="F7B426"/>
            </a:solidFill>
            <a:ln w="22800" cap="rnd">
              <a:noFill/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1078" b="1">
                  <a:solidFill>
                    <a:srgbClr val="FFFFFF"/>
                  </a:solidFill>
                </a:rPr>
                <a:t>이벤트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x="4704696" y="4159416"/>
              <a:ext cx="912000" cy="326800"/>
            </a:xfrm>
            <a:custGeom>
              <a:avLst/>
              <a:gdLst>
                <a:gd name="rtl" fmla="*/ 139080 w 912000"/>
                <a:gd name="rtt" fmla="*/ 70680 h 326800"/>
                <a:gd name="rtr" fmla="*/ 777480 w 912000"/>
                <a:gd name="rtb" fmla="*/ 260680 h 326800"/>
              </a:gdLst>
              <a:ahLst/>
              <a:cxnLst/>
              <a:rect l="rtl" t="rtt" r="rtr" b="rtb"/>
              <a:pathLst>
                <a:path w="912000" h="326800">
                  <a:moveTo>
                    <a:pt x="30400" y="0"/>
                  </a:moveTo>
                  <a:lnTo>
                    <a:pt x="881600" y="0"/>
                  </a:lnTo>
                  <a:cubicBezTo>
                    <a:pt x="902029" y="0"/>
                    <a:pt x="912000" y="9971"/>
                    <a:pt x="912000" y="30400"/>
                  </a:cubicBezTo>
                  <a:lnTo>
                    <a:pt x="912000" y="296400"/>
                  </a:lnTo>
                  <a:cubicBezTo>
                    <a:pt x="912000" y="316829"/>
                    <a:pt x="902029" y="326800"/>
                    <a:pt x="881600" y="326800"/>
                  </a:cubicBezTo>
                  <a:lnTo>
                    <a:pt x="30400" y="326800"/>
                  </a:lnTo>
                  <a:cubicBezTo>
                    <a:pt x="9971" y="326800"/>
                    <a:pt x="0" y="316829"/>
                    <a:pt x="0" y="296400"/>
                  </a:cubicBezTo>
                  <a:lnTo>
                    <a:pt x="0" y="30400"/>
                  </a:lnTo>
                  <a:cubicBezTo>
                    <a:pt x="0" y="9971"/>
                    <a:pt x="9971" y="0"/>
                    <a:pt x="30400" y="0"/>
                  </a:cubicBezTo>
                  <a:close/>
                </a:path>
              </a:pathLst>
            </a:custGeom>
            <a:solidFill>
              <a:srgbClr val="26B14C"/>
            </a:solidFill>
            <a:ln w="22800" cap="rnd">
              <a:noFill/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1078" b="1">
                  <a:solidFill>
                    <a:srgbClr val="FFFFFF"/>
                  </a:solidFill>
                </a:rPr>
                <a:t>카테고리</a:t>
              </a:r>
            </a:p>
          </p:txBody>
        </p:sp>
        <p:sp>
          <p:nvSpPr>
            <p:cNvPr id="133" name="SubTopic"/>
            <p:cNvSpPr/>
            <p:nvPr/>
          </p:nvSpPr>
          <p:spPr>
            <a:xfrm>
              <a:off x="5945016" y="3450716"/>
              <a:ext cx="547200" cy="174800"/>
            </a:xfrm>
            <a:custGeom>
              <a:avLst/>
              <a:gdLst>
                <a:gd name="rtl" fmla="*/ 66880 w 547200"/>
                <a:gd name="rtt" fmla="*/ 28880 h 174800"/>
                <a:gd name="rtr" fmla="*/ 492480 w 547200"/>
                <a:gd name="rtb" fmla="*/ 165680 h 174800"/>
              </a:gdLst>
              <a:ahLst/>
              <a:cxnLst/>
              <a:rect l="rtl" t="rtt" r="rtr" b="rtb"/>
              <a:pathLst>
                <a:path w="547200" h="174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닭가슴살</a:t>
              </a:r>
            </a:p>
          </p:txBody>
        </p:sp>
        <p:sp>
          <p:nvSpPr>
            <p:cNvPr id="135" name="SubTopic"/>
            <p:cNvSpPr/>
            <p:nvPr/>
          </p:nvSpPr>
          <p:spPr>
            <a:xfrm>
              <a:off x="5945016" y="3674916"/>
              <a:ext cx="448400" cy="174800"/>
            </a:xfrm>
            <a:custGeom>
              <a:avLst/>
              <a:gdLst>
                <a:gd name="rtl" fmla="*/ 66880 w 448400"/>
                <a:gd name="rtt" fmla="*/ 28880 h 174800"/>
                <a:gd name="rtr" fmla="*/ 393680 w 448400"/>
                <a:gd name="rtb" fmla="*/ 165680 h 174800"/>
              </a:gdLst>
              <a:ahLst/>
              <a:cxnLst/>
              <a:rect l="rtl" t="rtt" r="rtr" b="rtb"/>
              <a:pathLst>
                <a:path w="448400" h="174800" stroke="0">
                  <a:moveTo>
                    <a:pt x="0" y="0"/>
                  </a:moveTo>
                  <a:lnTo>
                    <a:pt x="448400" y="0"/>
                  </a:lnTo>
                  <a:lnTo>
                    <a:pt x="4484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간편식</a:t>
              </a:r>
            </a:p>
          </p:txBody>
        </p:sp>
        <p:sp>
          <p:nvSpPr>
            <p:cNvPr id="139" name="SubTopic"/>
            <p:cNvSpPr/>
            <p:nvPr/>
          </p:nvSpPr>
          <p:spPr>
            <a:xfrm>
              <a:off x="5945016" y="3899116"/>
              <a:ext cx="448400" cy="174800"/>
            </a:xfrm>
            <a:custGeom>
              <a:avLst/>
              <a:gdLst>
                <a:gd name="rtl" fmla="*/ 66880 w 448400"/>
                <a:gd name="rtt" fmla="*/ 28880 h 174800"/>
                <a:gd name="rtr" fmla="*/ 393680 w 448400"/>
                <a:gd name="rtb" fmla="*/ 165680 h 174800"/>
              </a:gdLst>
              <a:ahLst/>
              <a:cxnLst/>
              <a:rect l="rtl" t="rtt" r="rtr" b="rtb"/>
              <a:pathLst>
                <a:path w="448400" h="174800" stroke="0">
                  <a:moveTo>
                    <a:pt x="0" y="0"/>
                  </a:moveTo>
                  <a:lnTo>
                    <a:pt x="448400" y="0"/>
                  </a:lnTo>
                  <a:lnTo>
                    <a:pt x="4484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소고기</a:t>
              </a:r>
            </a:p>
          </p:txBody>
        </p:sp>
        <p:sp>
          <p:nvSpPr>
            <p:cNvPr id="141" name="SubTopic"/>
            <p:cNvSpPr/>
            <p:nvPr/>
          </p:nvSpPr>
          <p:spPr>
            <a:xfrm>
              <a:off x="5945016" y="4123316"/>
              <a:ext cx="646000" cy="174800"/>
            </a:xfrm>
            <a:custGeom>
              <a:avLst/>
              <a:gdLst>
                <a:gd name="rtl" fmla="*/ 66880 w 646000"/>
                <a:gd name="rtt" fmla="*/ 28880 h 174800"/>
                <a:gd name="rtr" fmla="*/ 591280 w 646000"/>
                <a:gd name="rtb" fmla="*/ 165680 h 174800"/>
              </a:gdLst>
              <a:ahLst/>
              <a:cxnLst/>
              <a:rect l="rtl" t="rtt" r="rtr" b="rtb"/>
              <a:pathLst>
                <a:path w="646000" h="174800" stroke="0">
                  <a:moveTo>
                    <a:pt x="0" y="0"/>
                  </a:moveTo>
                  <a:lnTo>
                    <a:pt x="646000" y="0"/>
                  </a:lnTo>
                  <a:lnTo>
                    <a:pt x="6460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프로틴음료</a:t>
              </a:r>
            </a:p>
          </p:txBody>
        </p:sp>
        <p:sp>
          <p:nvSpPr>
            <p:cNvPr id="143" name="SubTopic"/>
            <p:cNvSpPr/>
            <p:nvPr/>
          </p:nvSpPr>
          <p:spPr>
            <a:xfrm>
              <a:off x="5945016" y="4347516"/>
              <a:ext cx="744800" cy="174800"/>
            </a:xfrm>
            <a:custGeom>
              <a:avLst/>
              <a:gdLst>
                <a:gd name="rtl" fmla="*/ 66880 w 744800"/>
                <a:gd name="rtt" fmla="*/ 28880 h 174800"/>
                <a:gd name="rtr" fmla="*/ 690080 w 744800"/>
                <a:gd name="rtb" fmla="*/ 165680 h 174800"/>
              </a:gdLst>
              <a:ahLst/>
              <a:cxnLst/>
              <a:rect l="rtl" t="rtt" r="rtr" b="rtb"/>
              <a:pathLst>
                <a:path w="744800" h="174800" stroke="0">
                  <a:moveTo>
                    <a:pt x="0" y="0"/>
                  </a:moveTo>
                  <a:lnTo>
                    <a:pt x="744800" y="0"/>
                  </a:lnTo>
                  <a:lnTo>
                    <a:pt x="7448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운동생활용품</a:t>
              </a:r>
            </a:p>
          </p:txBody>
        </p:sp>
        <p:sp>
          <p:nvSpPr>
            <p:cNvPr id="145" name="SubTopic"/>
            <p:cNvSpPr/>
            <p:nvPr/>
          </p:nvSpPr>
          <p:spPr>
            <a:xfrm>
              <a:off x="5945016" y="4571716"/>
              <a:ext cx="547200" cy="174800"/>
            </a:xfrm>
            <a:custGeom>
              <a:avLst/>
              <a:gdLst>
                <a:gd name="rtl" fmla="*/ 66880 w 547200"/>
                <a:gd name="rtt" fmla="*/ 28880 h 174800"/>
                <a:gd name="rtr" fmla="*/ 492480 w 547200"/>
                <a:gd name="rtb" fmla="*/ 165680 h 174800"/>
              </a:gdLst>
              <a:ahLst/>
              <a:cxnLst/>
              <a:rect l="rtl" t="rtt" r="rtr" b="rtb"/>
              <a:pathLst>
                <a:path w="547200" h="174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건강식품</a:t>
              </a:r>
            </a:p>
          </p:txBody>
        </p:sp>
        <p:sp>
          <p:nvSpPr>
            <p:cNvPr id="147" name="SubTopic"/>
            <p:cNvSpPr/>
            <p:nvPr/>
          </p:nvSpPr>
          <p:spPr>
            <a:xfrm>
              <a:off x="5945016" y="4795916"/>
              <a:ext cx="547200" cy="174800"/>
            </a:xfrm>
            <a:custGeom>
              <a:avLst/>
              <a:gdLst>
                <a:gd name="rtl" fmla="*/ 66880 w 547200"/>
                <a:gd name="rtt" fmla="*/ 28880 h 174800"/>
                <a:gd name="rtr" fmla="*/ 492480 w 547200"/>
                <a:gd name="rtb" fmla="*/ 165680 h 174800"/>
              </a:gdLst>
              <a:ahLst/>
              <a:cxnLst/>
              <a:rect l="rtl" t="rtt" r="rtr" b="rtb"/>
              <a:pathLst>
                <a:path w="547200" h="174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비건식품</a:t>
              </a:r>
            </a:p>
          </p:txBody>
        </p:sp>
        <p:sp>
          <p:nvSpPr>
            <p:cNvPr id="149" name="SubTopic"/>
            <p:cNvSpPr/>
            <p:nvPr/>
          </p:nvSpPr>
          <p:spPr>
            <a:xfrm>
              <a:off x="5945016" y="5020116"/>
              <a:ext cx="349600" cy="174800"/>
            </a:xfrm>
            <a:custGeom>
              <a:avLst/>
              <a:gdLst>
                <a:gd name="rtl" fmla="*/ 66880 w 349600"/>
                <a:gd name="rtt" fmla="*/ 28880 h 174800"/>
                <a:gd name="rtr" fmla="*/ 294880 w 349600"/>
                <a:gd name="rtb" fmla="*/ 165680 h 174800"/>
              </a:gdLst>
              <a:ahLst/>
              <a:cxnLst/>
              <a:rect l="rtl" t="rtt" r="rtr" b="rtb"/>
              <a:pathLst>
                <a:path w="349600" h="174800" stroke="0">
                  <a:moveTo>
                    <a:pt x="0" y="0"/>
                  </a:moveTo>
                  <a:lnTo>
                    <a:pt x="349600" y="0"/>
                  </a:lnTo>
                  <a:lnTo>
                    <a:pt x="3496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26B14C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간식</a:t>
              </a:r>
            </a:p>
          </p:txBody>
        </p:sp>
        <p:sp>
          <p:nvSpPr>
            <p:cNvPr id="151" name="SubTopic"/>
            <p:cNvSpPr/>
            <p:nvPr/>
          </p:nvSpPr>
          <p:spPr>
            <a:xfrm>
              <a:off x="5945016" y="1501316"/>
              <a:ext cx="448400" cy="174800"/>
            </a:xfrm>
            <a:custGeom>
              <a:avLst/>
              <a:gdLst>
                <a:gd name="rtl" fmla="*/ 66880 w 448400"/>
                <a:gd name="rtt" fmla="*/ 28880 h 174800"/>
                <a:gd name="rtr" fmla="*/ 393680 w 448400"/>
                <a:gd name="rtb" fmla="*/ 165680 h 174800"/>
              </a:gdLst>
              <a:ahLst/>
              <a:cxnLst/>
              <a:rect l="rtl" t="rtt" r="rtr" b="rtb"/>
              <a:pathLst>
                <a:path w="448400" h="174800" stroke="0">
                  <a:moveTo>
                    <a:pt x="0" y="0"/>
                  </a:moveTo>
                  <a:lnTo>
                    <a:pt x="448400" y="0"/>
                  </a:lnTo>
                  <a:lnTo>
                    <a:pt x="4484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83D2E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로그인</a:t>
              </a:r>
            </a:p>
          </p:txBody>
        </p:sp>
        <p:sp>
          <p:nvSpPr>
            <p:cNvPr id="155" name="SubTopic"/>
            <p:cNvSpPr/>
            <p:nvPr/>
          </p:nvSpPr>
          <p:spPr>
            <a:xfrm>
              <a:off x="5945016" y="1725516"/>
              <a:ext cx="547200" cy="174800"/>
            </a:xfrm>
            <a:custGeom>
              <a:avLst/>
              <a:gdLst>
                <a:gd name="rtl" fmla="*/ 66880 w 547200"/>
                <a:gd name="rtt" fmla="*/ 28880 h 174800"/>
                <a:gd name="rtr" fmla="*/ 492480 w 547200"/>
                <a:gd name="rtb" fmla="*/ 165680 h 174800"/>
              </a:gdLst>
              <a:ahLst/>
              <a:cxnLst/>
              <a:rect l="rtl" t="rtt" r="rtr" b="rtb"/>
              <a:pathLst>
                <a:path w="547200" h="174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83D2E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회원가입</a:t>
              </a:r>
            </a:p>
          </p:txBody>
        </p:sp>
        <p:sp>
          <p:nvSpPr>
            <p:cNvPr id="157" name="SubTopic"/>
            <p:cNvSpPr/>
            <p:nvPr/>
          </p:nvSpPr>
          <p:spPr>
            <a:xfrm>
              <a:off x="5945016" y="1949716"/>
              <a:ext cx="547200" cy="174800"/>
            </a:xfrm>
            <a:custGeom>
              <a:avLst/>
              <a:gdLst>
                <a:gd name="rtl" fmla="*/ 66880 w 547200"/>
                <a:gd name="rtt" fmla="*/ 28880 h 174800"/>
                <a:gd name="rtr" fmla="*/ 492480 w 547200"/>
                <a:gd name="rtb" fmla="*/ 165680 h 174800"/>
              </a:gdLst>
              <a:ahLst/>
              <a:cxnLst/>
              <a:rect l="rtl" t="rtt" r="rtr" b="rtb"/>
              <a:pathLst>
                <a:path w="547200" h="174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83D2E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주문조회</a:t>
              </a:r>
            </a:p>
          </p:txBody>
        </p:sp>
        <p:sp>
          <p:nvSpPr>
            <p:cNvPr id="161" name="SubTopic"/>
            <p:cNvSpPr/>
            <p:nvPr/>
          </p:nvSpPr>
          <p:spPr>
            <a:xfrm>
              <a:off x="5793016" y="2823716"/>
              <a:ext cx="972800" cy="174800"/>
            </a:xfrm>
            <a:custGeom>
              <a:avLst/>
              <a:gdLst>
                <a:gd name="rtl" fmla="*/ 66880 w 972800"/>
                <a:gd name="rtt" fmla="*/ 28880 h 174800"/>
                <a:gd name="rtr" fmla="*/ 918080 w 972800"/>
                <a:gd name="rtb" fmla="*/ 165680 h 174800"/>
              </a:gdLst>
              <a:ahLst/>
              <a:cxnLst/>
              <a:rect l="rtl" t="rtt" r="rtr" b="rtb"/>
              <a:pathLst>
                <a:path w="972800" h="174800" stroke="0">
                  <a:moveTo>
                    <a:pt x="0" y="0"/>
                  </a:moveTo>
                  <a:lnTo>
                    <a:pt x="972800" y="0"/>
                  </a:lnTo>
                  <a:lnTo>
                    <a:pt x="9728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7B426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할인쿠폰 다운로드</a:t>
              </a:r>
            </a:p>
          </p:txBody>
        </p:sp>
        <p:sp>
          <p:nvSpPr>
            <p:cNvPr id="177" name="SubTopic"/>
            <p:cNvSpPr/>
            <p:nvPr/>
          </p:nvSpPr>
          <p:spPr>
            <a:xfrm>
              <a:off x="5945016" y="2173916"/>
              <a:ext cx="646000" cy="174800"/>
            </a:xfrm>
            <a:custGeom>
              <a:avLst/>
              <a:gdLst>
                <a:gd name="rtl" fmla="*/ 66880 w 646000"/>
                <a:gd name="rtt" fmla="*/ 28880 h 174800"/>
                <a:gd name="rtr" fmla="*/ 591280 w 646000"/>
                <a:gd name="rtb" fmla="*/ 165680 h 174800"/>
              </a:gdLst>
              <a:ahLst/>
              <a:cxnLst/>
              <a:rect l="rtl" t="rtt" r="rtr" b="rtb"/>
              <a:pathLst>
                <a:path w="646000" h="174800" stroke="0">
                  <a:moveTo>
                    <a:pt x="0" y="0"/>
                  </a:moveTo>
                  <a:lnTo>
                    <a:pt x="646000" y="0"/>
                  </a:lnTo>
                  <a:lnTo>
                    <a:pt x="6460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83D2E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마이페이지</a:t>
              </a:r>
            </a:p>
          </p:txBody>
        </p:sp>
        <p:sp>
          <p:nvSpPr>
            <p:cNvPr id="181" name="SubTopic"/>
            <p:cNvSpPr/>
            <p:nvPr/>
          </p:nvSpPr>
          <p:spPr>
            <a:xfrm>
              <a:off x="5945016" y="2398116"/>
              <a:ext cx="547200" cy="174800"/>
            </a:xfrm>
            <a:custGeom>
              <a:avLst/>
              <a:gdLst>
                <a:gd name="rtl" fmla="*/ 66880 w 547200"/>
                <a:gd name="rtt" fmla="*/ 28880 h 174800"/>
                <a:gd name="rtr" fmla="*/ 492480 w 547200"/>
                <a:gd name="rtb" fmla="*/ 165680 h 174800"/>
              </a:gdLst>
              <a:ahLst/>
              <a:cxnLst/>
              <a:rect l="rtl" t="rtt" r="rtr" b="rtb"/>
              <a:pathLst>
                <a:path w="547200" h="1748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74800"/>
                  </a:lnTo>
                  <a:lnTo>
                    <a:pt x="0" y="1748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83D2E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장바구니</a:t>
              </a:r>
            </a:p>
          </p:txBody>
        </p:sp>
        <p:sp>
          <p:nvSpPr>
            <p:cNvPr id="166" name="SubTopic"/>
            <p:cNvSpPr/>
            <p:nvPr/>
          </p:nvSpPr>
          <p:spPr>
            <a:xfrm>
              <a:off x="5793016" y="3047916"/>
              <a:ext cx="874000" cy="152000"/>
            </a:xfrm>
            <a:custGeom>
              <a:avLst/>
              <a:gdLst>
                <a:gd name="rtl" fmla="*/ 66880 w 874000"/>
                <a:gd name="rtt" fmla="*/ 25080 h 152000"/>
                <a:gd name="rtr" fmla="*/ 819280 w 874000"/>
                <a:gd name="rtb" fmla="*/ 139080 h 152000"/>
              </a:gdLst>
              <a:ahLst/>
              <a:cxnLst/>
              <a:rect l="rtl" t="rtt" r="rtr" b="rtb"/>
              <a:pathLst>
                <a:path w="874000" h="152000" stroke="0">
                  <a:moveTo>
                    <a:pt x="0" y="0"/>
                  </a:moveTo>
                  <a:lnTo>
                    <a:pt x="874000" y="0"/>
                  </a:lnTo>
                  <a:lnTo>
                    <a:pt x="874000" y="152000"/>
                  </a:lnTo>
                  <a:lnTo>
                    <a:pt x="0" y="15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F7B426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신규고객 이벤트</a:t>
              </a:r>
            </a:p>
          </p:txBody>
        </p:sp>
        <p:sp>
          <p:nvSpPr>
            <p:cNvPr id="173" name="MainTopic"/>
            <p:cNvSpPr/>
            <p:nvPr/>
          </p:nvSpPr>
          <p:spPr>
            <a:xfrm>
              <a:off x="4704696" y="5571116"/>
              <a:ext cx="1216000" cy="304000"/>
            </a:xfrm>
            <a:custGeom>
              <a:avLst/>
              <a:gdLst>
                <a:gd name="rtl" fmla="*/ 139080 w 1216000"/>
                <a:gd name="rtt" fmla="*/ 66880 h 304000"/>
                <a:gd name="rtr" fmla="*/ 1081480 w 1216000"/>
                <a:gd name="rtb" fmla="*/ 234080 h 304000"/>
              </a:gdLst>
              <a:ahLst/>
              <a:cxnLst/>
              <a:rect l="rtl" t="rtt" r="rtr" b="rtb"/>
              <a:pathLst>
                <a:path w="1216000" h="304000">
                  <a:moveTo>
                    <a:pt x="30400" y="0"/>
                  </a:moveTo>
                  <a:lnTo>
                    <a:pt x="1185600" y="0"/>
                  </a:lnTo>
                  <a:cubicBezTo>
                    <a:pt x="1206029" y="0"/>
                    <a:pt x="1216000" y="9971"/>
                    <a:pt x="1216000" y="30400"/>
                  </a:cubicBezTo>
                  <a:lnTo>
                    <a:pt x="1216000" y="273600"/>
                  </a:lnTo>
                  <a:cubicBezTo>
                    <a:pt x="1216000" y="294029"/>
                    <a:pt x="1206029" y="304000"/>
                    <a:pt x="1185600" y="304000"/>
                  </a:cubicBezTo>
                  <a:lnTo>
                    <a:pt x="30400" y="304000"/>
                  </a:lnTo>
                  <a:cubicBezTo>
                    <a:pt x="9971" y="304000"/>
                    <a:pt x="0" y="294029"/>
                    <a:pt x="0" y="273600"/>
                  </a:cubicBezTo>
                  <a:lnTo>
                    <a:pt x="0" y="30400"/>
                  </a:lnTo>
                  <a:cubicBezTo>
                    <a:pt x="0" y="9971"/>
                    <a:pt x="9971" y="0"/>
                    <a:pt x="30400" y="0"/>
                  </a:cubicBezTo>
                  <a:close/>
                </a:path>
              </a:pathLst>
            </a:custGeom>
            <a:solidFill>
              <a:srgbClr val="1E61FF"/>
            </a:solidFill>
            <a:ln w="22800" cap="rnd">
              <a:noFill/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1078" b="1">
                  <a:solidFill>
                    <a:srgbClr val="FFFFFF"/>
                  </a:solidFill>
                </a:rPr>
                <a:t>하단표시내용</a:t>
              </a:r>
            </a:p>
          </p:txBody>
        </p:sp>
        <p:sp>
          <p:nvSpPr>
            <p:cNvPr id="175" name="SubTopic"/>
            <p:cNvSpPr/>
            <p:nvPr/>
          </p:nvSpPr>
          <p:spPr>
            <a:xfrm>
              <a:off x="6249016" y="5445716"/>
              <a:ext cx="547200" cy="152000"/>
            </a:xfrm>
            <a:custGeom>
              <a:avLst/>
              <a:gdLst>
                <a:gd name="rtl" fmla="*/ 66880 w 547200"/>
                <a:gd name="rtt" fmla="*/ 25080 h 152000"/>
                <a:gd name="rtr" fmla="*/ 492480 w 547200"/>
                <a:gd name="rtb" fmla="*/ 139080 h 152000"/>
              </a:gdLst>
              <a:ahLst/>
              <a:cxnLst/>
              <a:rect l="rtl" t="rtt" r="rtr" b="rtb"/>
              <a:pathLst>
                <a:path w="547200" h="1520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52000"/>
                  </a:lnTo>
                  <a:lnTo>
                    <a:pt x="0" y="15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1E61FF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회사주소</a:t>
              </a:r>
            </a:p>
          </p:txBody>
        </p:sp>
        <p:sp>
          <p:nvSpPr>
            <p:cNvPr id="179" name="SubTopic"/>
            <p:cNvSpPr/>
            <p:nvPr/>
          </p:nvSpPr>
          <p:spPr>
            <a:xfrm>
              <a:off x="6249016" y="5647116"/>
              <a:ext cx="547200" cy="152000"/>
            </a:xfrm>
            <a:custGeom>
              <a:avLst/>
              <a:gdLst>
                <a:gd name="rtl" fmla="*/ 66880 w 547200"/>
                <a:gd name="rtt" fmla="*/ 25080 h 152000"/>
                <a:gd name="rtr" fmla="*/ 492480 w 547200"/>
                <a:gd name="rtb" fmla="*/ 139080 h 152000"/>
              </a:gdLst>
              <a:ahLst/>
              <a:cxnLst/>
              <a:rect l="rtl" t="rtt" r="rtr" b="rtb"/>
              <a:pathLst>
                <a:path w="547200" h="1520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52000"/>
                  </a:lnTo>
                  <a:lnTo>
                    <a:pt x="0" y="15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1E61FF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대표전화</a:t>
              </a:r>
            </a:p>
          </p:txBody>
        </p:sp>
        <p:sp>
          <p:nvSpPr>
            <p:cNvPr id="183" name="SubTopic"/>
            <p:cNvSpPr/>
            <p:nvPr/>
          </p:nvSpPr>
          <p:spPr>
            <a:xfrm>
              <a:off x="6249016" y="5848516"/>
              <a:ext cx="547200" cy="152000"/>
            </a:xfrm>
            <a:custGeom>
              <a:avLst/>
              <a:gdLst>
                <a:gd name="rtl" fmla="*/ 66880 w 547200"/>
                <a:gd name="rtt" fmla="*/ 25080 h 152000"/>
                <a:gd name="rtr" fmla="*/ 492480 w 547200"/>
                <a:gd name="rtb" fmla="*/ 139080 h 152000"/>
              </a:gdLst>
              <a:ahLst/>
              <a:cxnLst/>
              <a:rect l="rtl" t="rtt" r="rtr" b="rtb"/>
              <a:pathLst>
                <a:path w="547200" h="152000" stroke="0">
                  <a:moveTo>
                    <a:pt x="0" y="0"/>
                  </a:moveTo>
                  <a:lnTo>
                    <a:pt x="547200" y="0"/>
                  </a:lnTo>
                  <a:lnTo>
                    <a:pt x="547200" y="152000"/>
                  </a:lnTo>
                  <a:lnTo>
                    <a:pt x="0" y="15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200" cap="rnd">
              <a:solidFill>
                <a:srgbClr val="1E61FF"/>
              </a:solidFill>
              <a:round/>
            </a:ln>
          </p:spPr>
          <p:txBody>
            <a:bodyPr wrap="none" lIns="0" tIns="0" rIns="0" bIns="11000"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sz="770">
                  <a:solidFill>
                    <a:srgbClr val="454545"/>
                  </a:solidFill>
                </a:rPr>
                <a:t>고객센터</a:t>
              </a:r>
            </a:p>
          </p:txBody>
        </p:sp>
        <p:sp>
          <p:nvSpPr>
            <p:cNvPr id="187" name="shape187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5673" y="489933"/>
                  </a:moveTo>
                  <a:lnTo>
                    <a:pt x="65368" y="530238"/>
                  </a:lnTo>
                  <a:cubicBezTo>
                    <a:pt x="54725" y="540881"/>
                    <a:pt x="46972" y="548640"/>
                    <a:pt x="41360" y="555251"/>
                  </a:cubicBezTo>
                  <a:cubicBezTo>
                    <a:pt x="35789" y="561813"/>
                    <a:pt x="32641" y="566893"/>
                    <a:pt x="30964" y="572056"/>
                  </a:cubicBezTo>
                  <a:cubicBezTo>
                    <a:pt x="27826" y="581715"/>
                    <a:pt x="27826" y="592120"/>
                    <a:pt x="30964" y="601779"/>
                  </a:cubicBezTo>
                  <a:cubicBezTo>
                    <a:pt x="32641" y="606941"/>
                    <a:pt x="35789" y="612021"/>
                    <a:pt x="41360" y="618584"/>
                  </a:cubicBezTo>
                  <a:cubicBezTo>
                    <a:pt x="46972" y="625194"/>
                    <a:pt x="54725" y="632953"/>
                    <a:pt x="65368" y="643596"/>
                  </a:cubicBezTo>
                  <a:lnTo>
                    <a:pt x="105673" y="683901"/>
                  </a:lnTo>
                  <a:cubicBezTo>
                    <a:pt x="116316" y="694545"/>
                    <a:pt x="124075" y="702297"/>
                    <a:pt x="130686" y="707909"/>
                  </a:cubicBezTo>
                  <a:cubicBezTo>
                    <a:pt x="137248" y="713480"/>
                    <a:pt x="142327" y="716628"/>
                    <a:pt x="147490" y="718306"/>
                  </a:cubicBezTo>
                  <a:cubicBezTo>
                    <a:pt x="157150" y="721444"/>
                    <a:pt x="167555" y="721444"/>
                    <a:pt x="177214" y="718306"/>
                  </a:cubicBezTo>
                  <a:cubicBezTo>
                    <a:pt x="182376" y="716628"/>
                    <a:pt x="187456" y="713480"/>
                    <a:pt x="194019" y="707909"/>
                  </a:cubicBezTo>
                  <a:cubicBezTo>
                    <a:pt x="200629" y="702297"/>
                    <a:pt x="208387" y="694545"/>
                    <a:pt x="219031" y="683901"/>
                  </a:cubicBezTo>
                  <a:lnTo>
                    <a:pt x="259336" y="643596"/>
                  </a:lnTo>
                  <a:cubicBezTo>
                    <a:pt x="269979" y="632953"/>
                    <a:pt x="277732" y="625194"/>
                    <a:pt x="283344" y="618584"/>
                  </a:cubicBezTo>
                  <a:cubicBezTo>
                    <a:pt x="288916" y="612021"/>
                    <a:pt x="292063" y="606941"/>
                    <a:pt x="293740" y="601779"/>
                  </a:cubicBezTo>
                  <a:cubicBezTo>
                    <a:pt x="296879" y="592120"/>
                    <a:pt x="296879" y="581715"/>
                    <a:pt x="293740" y="572056"/>
                  </a:cubicBezTo>
                  <a:cubicBezTo>
                    <a:pt x="292063" y="566893"/>
                    <a:pt x="288916" y="561813"/>
                    <a:pt x="283344" y="555251"/>
                  </a:cubicBezTo>
                  <a:cubicBezTo>
                    <a:pt x="277732" y="548640"/>
                    <a:pt x="269979" y="540881"/>
                    <a:pt x="259336" y="530238"/>
                  </a:cubicBezTo>
                  <a:lnTo>
                    <a:pt x="219031" y="489933"/>
                  </a:lnTo>
                  <a:cubicBezTo>
                    <a:pt x="208387" y="479289"/>
                    <a:pt x="200629" y="471537"/>
                    <a:pt x="194019" y="465926"/>
                  </a:cubicBezTo>
                  <a:cubicBezTo>
                    <a:pt x="187456" y="460354"/>
                    <a:pt x="182376" y="457206"/>
                    <a:pt x="177214" y="455529"/>
                  </a:cubicBezTo>
                  <a:cubicBezTo>
                    <a:pt x="167555" y="452391"/>
                    <a:pt x="157150" y="452391"/>
                    <a:pt x="147490" y="455529"/>
                  </a:cubicBezTo>
                  <a:cubicBezTo>
                    <a:pt x="142327" y="457206"/>
                    <a:pt x="137248" y="460354"/>
                    <a:pt x="130686" y="465926"/>
                  </a:cubicBezTo>
                  <a:cubicBezTo>
                    <a:pt x="124075" y="471537"/>
                    <a:pt x="116316" y="479289"/>
                    <a:pt x="105673" y="489933"/>
                  </a:cubicBezTo>
                  <a:moveTo>
                    <a:pt x="25882" y="603430"/>
                  </a:moveTo>
                  <a:cubicBezTo>
                    <a:pt x="29846" y="615632"/>
                    <a:pt x="40427" y="626213"/>
                    <a:pt x="61589" y="647375"/>
                  </a:cubicBezTo>
                  <a:lnTo>
                    <a:pt x="101895" y="687680"/>
                  </a:lnTo>
                  <a:cubicBezTo>
                    <a:pt x="123057" y="708842"/>
                    <a:pt x="133638" y="719423"/>
                    <a:pt x="145839" y="723388"/>
                  </a:cubicBezTo>
                  <a:cubicBezTo>
                    <a:pt x="156571" y="726875"/>
                    <a:pt x="168133" y="726875"/>
                    <a:pt x="178865" y="723388"/>
                  </a:cubicBezTo>
                  <a:cubicBezTo>
                    <a:pt x="191066" y="719423"/>
                    <a:pt x="201648" y="708842"/>
                    <a:pt x="222810" y="687680"/>
                  </a:cubicBezTo>
                  <a:lnTo>
                    <a:pt x="263115" y="647375"/>
                  </a:lnTo>
                  <a:cubicBezTo>
                    <a:pt x="284277" y="626213"/>
                    <a:pt x="294858" y="615632"/>
                    <a:pt x="298823" y="603430"/>
                  </a:cubicBezTo>
                  <a:cubicBezTo>
                    <a:pt x="302310" y="592697"/>
                    <a:pt x="302310" y="581137"/>
                    <a:pt x="298823" y="570404"/>
                  </a:cubicBezTo>
                  <a:cubicBezTo>
                    <a:pt x="294858" y="558203"/>
                    <a:pt x="284277" y="547622"/>
                    <a:pt x="263115" y="526460"/>
                  </a:cubicBezTo>
                  <a:lnTo>
                    <a:pt x="222810" y="486155"/>
                  </a:lnTo>
                  <a:cubicBezTo>
                    <a:pt x="201648" y="464992"/>
                    <a:pt x="191066" y="454412"/>
                    <a:pt x="178865" y="450447"/>
                  </a:cubicBezTo>
                  <a:cubicBezTo>
                    <a:pt x="168133" y="446960"/>
                    <a:pt x="156571" y="446960"/>
                    <a:pt x="145839" y="450447"/>
                  </a:cubicBezTo>
                  <a:cubicBezTo>
                    <a:pt x="133638" y="454412"/>
                    <a:pt x="123057" y="464992"/>
                    <a:pt x="101895" y="486155"/>
                  </a:cubicBezTo>
                  <a:lnTo>
                    <a:pt x="61589" y="526460"/>
                  </a:lnTo>
                  <a:cubicBezTo>
                    <a:pt x="40427" y="547622"/>
                    <a:pt x="29846" y="558203"/>
                    <a:pt x="25882" y="570404"/>
                  </a:cubicBezTo>
                  <a:cubicBezTo>
                    <a:pt x="22395" y="581137"/>
                    <a:pt x="22395" y="592697"/>
                    <a:pt x="25882" y="603430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shape188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8181" y="598467"/>
                  </a:moveTo>
                  <a:lnTo>
                    <a:pt x="150580" y="640865"/>
                  </a:lnTo>
                  <a:lnTo>
                    <a:pt x="150580" y="627865"/>
                  </a:lnTo>
                  <a:cubicBezTo>
                    <a:pt x="150580" y="621462"/>
                    <a:pt x="155770" y="616271"/>
                    <a:pt x="162173" y="616271"/>
                  </a:cubicBezTo>
                  <a:cubicBezTo>
                    <a:pt x="168576" y="616271"/>
                    <a:pt x="173767" y="621462"/>
                    <a:pt x="173767" y="627865"/>
                  </a:cubicBezTo>
                  <a:lnTo>
                    <a:pt x="173767" y="654861"/>
                  </a:lnTo>
                  <a:cubicBezTo>
                    <a:pt x="173767" y="670354"/>
                    <a:pt x="155035" y="678114"/>
                    <a:pt x="144079" y="667158"/>
                  </a:cubicBezTo>
                  <a:lnTo>
                    <a:pt x="81889" y="604968"/>
                  </a:lnTo>
                  <a:cubicBezTo>
                    <a:pt x="70933" y="594012"/>
                    <a:pt x="78693" y="575280"/>
                    <a:pt x="94186" y="575280"/>
                  </a:cubicBezTo>
                  <a:lnTo>
                    <a:pt x="216165" y="575280"/>
                  </a:lnTo>
                  <a:lnTo>
                    <a:pt x="173767" y="532882"/>
                  </a:lnTo>
                  <a:lnTo>
                    <a:pt x="173767" y="545882"/>
                  </a:lnTo>
                  <a:cubicBezTo>
                    <a:pt x="173767" y="552286"/>
                    <a:pt x="168576" y="557477"/>
                    <a:pt x="162173" y="557477"/>
                  </a:cubicBezTo>
                  <a:cubicBezTo>
                    <a:pt x="155770" y="557477"/>
                    <a:pt x="150580" y="552286"/>
                    <a:pt x="150580" y="545882"/>
                  </a:cubicBezTo>
                  <a:lnTo>
                    <a:pt x="150580" y="518887"/>
                  </a:lnTo>
                  <a:cubicBezTo>
                    <a:pt x="150580" y="503393"/>
                    <a:pt x="169312" y="495633"/>
                    <a:pt x="180267" y="506589"/>
                  </a:cubicBezTo>
                  <a:lnTo>
                    <a:pt x="242457" y="568779"/>
                  </a:lnTo>
                  <a:cubicBezTo>
                    <a:pt x="253414" y="579735"/>
                    <a:pt x="245654" y="598467"/>
                    <a:pt x="230161" y="598467"/>
                  </a:cubicBezTo>
                  <a:lnTo>
                    <a:pt x="108181" y="598467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9" name="shape189"/>
            <p:cNvSpPr/>
            <p:nvPr/>
          </p:nvSpPr>
          <p:spPr>
            <a:xfrm>
              <a:off x="3451684" y="228330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79919" y="366161"/>
                  </a:moveTo>
                  <a:lnTo>
                    <a:pt x="270985" y="375095"/>
                  </a:lnTo>
                  <a:lnTo>
                    <a:pt x="296310" y="416945"/>
                  </a:lnTo>
                  <a:lnTo>
                    <a:pt x="252578" y="393501"/>
                  </a:lnTo>
                  <a:lnTo>
                    <a:pt x="243981" y="402100"/>
                  </a:lnTo>
                  <a:lnTo>
                    <a:pt x="267357" y="445764"/>
                  </a:lnTo>
                  <a:lnTo>
                    <a:pt x="225574" y="420506"/>
                  </a:lnTo>
                  <a:lnTo>
                    <a:pt x="216304" y="429776"/>
                  </a:lnTo>
                  <a:lnTo>
                    <a:pt x="276157" y="463968"/>
                  </a:lnTo>
                  <a:lnTo>
                    <a:pt x="284823" y="455302"/>
                  </a:lnTo>
                  <a:lnTo>
                    <a:pt x="260841" y="410631"/>
                  </a:lnTo>
                  <a:lnTo>
                    <a:pt x="305512" y="434613"/>
                  </a:lnTo>
                  <a:lnTo>
                    <a:pt x="314111" y="426014"/>
                  </a:lnTo>
                  <a:lnTo>
                    <a:pt x="279919" y="366161"/>
                  </a:lnTo>
                  <a:moveTo>
                    <a:pt x="308522" y="361204"/>
                  </a:moveTo>
                  <a:cubicBezTo>
                    <a:pt x="298446" y="371280"/>
                    <a:pt x="298110" y="385051"/>
                    <a:pt x="309328" y="396269"/>
                  </a:cubicBezTo>
                  <a:cubicBezTo>
                    <a:pt x="320614" y="407555"/>
                    <a:pt x="334385" y="407219"/>
                    <a:pt x="344461" y="397143"/>
                  </a:cubicBezTo>
                  <a:cubicBezTo>
                    <a:pt x="354604" y="386999"/>
                    <a:pt x="354940" y="373228"/>
                    <a:pt x="343655" y="361942"/>
                  </a:cubicBezTo>
                  <a:cubicBezTo>
                    <a:pt x="332436" y="350724"/>
                    <a:pt x="318666" y="351060"/>
                    <a:pt x="308522" y="361204"/>
                  </a:cubicBezTo>
                  <a:moveTo>
                    <a:pt x="316180" y="368996"/>
                  </a:moveTo>
                  <a:cubicBezTo>
                    <a:pt x="321218" y="363958"/>
                    <a:pt x="328204" y="363555"/>
                    <a:pt x="335124" y="370474"/>
                  </a:cubicBezTo>
                  <a:cubicBezTo>
                    <a:pt x="341639" y="376990"/>
                    <a:pt x="342244" y="383909"/>
                    <a:pt x="336870" y="389283"/>
                  </a:cubicBezTo>
                  <a:cubicBezTo>
                    <a:pt x="331832" y="394321"/>
                    <a:pt x="324845" y="394724"/>
                    <a:pt x="317859" y="387738"/>
                  </a:cubicBezTo>
                  <a:cubicBezTo>
                    <a:pt x="311411" y="381289"/>
                    <a:pt x="310806" y="374370"/>
                    <a:pt x="316180" y="368996"/>
                  </a:cubicBezTo>
                  <a:moveTo>
                    <a:pt x="350210" y="319515"/>
                  </a:moveTo>
                  <a:cubicBezTo>
                    <a:pt x="344433" y="325293"/>
                    <a:pt x="344030" y="330532"/>
                    <a:pt x="345306" y="335705"/>
                  </a:cubicBezTo>
                  <a:lnTo>
                    <a:pt x="340268" y="330667"/>
                  </a:lnTo>
                  <a:lnTo>
                    <a:pt x="332005" y="338930"/>
                  </a:lnTo>
                  <a:lnTo>
                    <a:pt x="366600" y="373525"/>
                  </a:lnTo>
                  <a:lnTo>
                    <a:pt x="374930" y="365195"/>
                  </a:lnTo>
                  <a:lnTo>
                    <a:pt x="356256" y="346520"/>
                  </a:lnTo>
                  <a:cubicBezTo>
                    <a:pt x="350613" y="340877"/>
                    <a:pt x="349807" y="334832"/>
                    <a:pt x="354778" y="329861"/>
                  </a:cubicBezTo>
                  <a:cubicBezTo>
                    <a:pt x="358876" y="325763"/>
                    <a:pt x="363510" y="325696"/>
                    <a:pt x="367407" y="329592"/>
                  </a:cubicBezTo>
                  <a:lnTo>
                    <a:pt x="388970" y="351155"/>
                  </a:lnTo>
                  <a:lnTo>
                    <a:pt x="397300" y="342825"/>
                  </a:lnTo>
                  <a:lnTo>
                    <a:pt x="374998" y="320523"/>
                  </a:lnTo>
                  <a:cubicBezTo>
                    <a:pt x="366735" y="312261"/>
                    <a:pt x="358069" y="311656"/>
                    <a:pt x="350210" y="319515"/>
                  </a:cubicBezTo>
                  <a:moveTo>
                    <a:pt x="389595" y="255007"/>
                  </a:moveTo>
                  <a:lnTo>
                    <a:pt x="381265" y="263337"/>
                  </a:lnTo>
                  <a:lnTo>
                    <a:pt x="398999" y="281071"/>
                  </a:lnTo>
                  <a:cubicBezTo>
                    <a:pt x="393558" y="279795"/>
                    <a:pt x="387513" y="282213"/>
                    <a:pt x="383012" y="286714"/>
                  </a:cubicBezTo>
                  <a:cubicBezTo>
                    <a:pt x="374548" y="295178"/>
                    <a:pt x="373405" y="308143"/>
                    <a:pt x="385363" y="320100"/>
                  </a:cubicBezTo>
                  <a:cubicBezTo>
                    <a:pt x="397522" y="332258"/>
                    <a:pt x="410487" y="331117"/>
                    <a:pt x="418951" y="322653"/>
                  </a:cubicBezTo>
                  <a:cubicBezTo>
                    <a:pt x="423720" y="317883"/>
                    <a:pt x="425937" y="311501"/>
                    <a:pt x="423854" y="305658"/>
                  </a:cubicBezTo>
                  <a:lnTo>
                    <a:pt x="429161" y="310964"/>
                  </a:lnTo>
                  <a:lnTo>
                    <a:pt x="437356" y="302769"/>
                  </a:lnTo>
                  <a:lnTo>
                    <a:pt x="389595" y="255007"/>
                  </a:lnTo>
                  <a:moveTo>
                    <a:pt x="413241" y="313046"/>
                  </a:moveTo>
                  <a:cubicBezTo>
                    <a:pt x="408404" y="317883"/>
                    <a:pt x="400813" y="318622"/>
                    <a:pt x="393827" y="311636"/>
                  </a:cubicBezTo>
                  <a:cubicBezTo>
                    <a:pt x="386774" y="304582"/>
                    <a:pt x="387513" y="296991"/>
                    <a:pt x="392349" y="292155"/>
                  </a:cubicBezTo>
                  <a:cubicBezTo>
                    <a:pt x="396850" y="287654"/>
                    <a:pt x="404777" y="286445"/>
                    <a:pt x="411897" y="293566"/>
                  </a:cubicBezTo>
                  <a:cubicBezTo>
                    <a:pt x="418951" y="300619"/>
                    <a:pt x="417742" y="308546"/>
                    <a:pt x="413241" y="313046"/>
                  </a:cubicBezTo>
                  <a:moveTo>
                    <a:pt x="460440" y="250129"/>
                  </a:moveTo>
                  <a:lnTo>
                    <a:pt x="457014" y="246703"/>
                  </a:lnTo>
                  <a:cubicBezTo>
                    <a:pt x="445594" y="235283"/>
                    <a:pt x="432898" y="236828"/>
                    <a:pt x="424501" y="245225"/>
                  </a:cubicBezTo>
                  <a:cubicBezTo>
                    <a:pt x="415701" y="254025"/>
                    <a:pt x="413887" y="267930"/>
                    <a:pt x="425978" y="280021"/>
                  </a:cubicBezTo>
                  <a:cubicBezTo>
                    <a:pt x="438003" y="292046"/>
                    <a:pt x="451505" y="290098"/>
                    <a:pt x="460238" y="281365"/>
                  </a:cubicBezTo>
                  <a:cubicBezTo>
                    <a:pt x="467291" y="274311"/>
                    <a:pt x="470113" y="263832"/>
                    <a:pt x="464537" y="254763"/>
                  </a:cubicBezTo>
                  <a:lnTo>
                    <a:pt x="456745" y="262556"/>
                  </a:lnTo>
                  <a:cubicBezTo>
                    <a:pt x="458290" y="266519"/>
                    <a:pt x="456678" y="270550"/>
                    <a:pt x="453386" y="273842"/>
                  </a:cubicBezTo>
                  <a:cubicBezTo>
                    <a:pt x="448415" y="278812"/>
                    <a:pt x="442168" y="279685"/>
                    <a:pt x="436324" y="274244"/>
                  </a:cubicBezTo>
                  <a:lnTo>
                    <a:pt x="460440" y="250129"/>
                  </a:lnTo>
                  <a:moveTo>
                    <a:pt x="431621" y="252480"/>
                  </a:moveTo>
                  <a:cubicBezTo>
                    <a:pt x="436122" y="247979"/>
                    <a:pt x="441563" y="247643"/>
                    <a:pt x="446131" y="252211"/>
                  </a:cubicBezTo>
                  <a:lnTo>
                    <a:pt x="430412" y="267930"/>
                  </a:lnTo>
                  <a:cubicBezTo>
                    <a:pt x="426113" y="262153"/>
                    <a:pt x="427658" y="256443"/>
                    <a:pt x="431621" y="252480"/>
                  </a:cubicBezTo>
                  <a:moveTo>
                    <a:pt x="465500" y="204628"/>
                  </a:moveTo>
                  <a:lnTo>
                    <a:pt x="463216" y="206912"/>
                  </a:lnTo>
                  <a:cubicBezTo>
                    <a:pt x="459186" y="210943"/>
                    <a:pt x="457708" y="215914"/>
                    <a:pt x="459723" y="221422"/>
                  </a:cubicBezTo>
                  <a:lnTo>
                    <a:pt x="454618" y="216317"/>
                  </a:lnTo>
                  <a:lnTo>
                    <a:pt x="446356" y="224579"/>
                  </a:lnTo>
                  <a:lnTo>
                    <a:pt x="480951" y="259174"/>
                  </a:lnTo>
                  <a:lnTo>
                    <a:pt x="489280" y="250845"/>
                  </a:lnTo>
                  <a:lnTo>
                    <a:pt x="472352" y="233917"/>
                  </a:lnTo>
                  <a:cubicBezTo>
                    <a:pt x="465568" y="227132"/>
                    <a:pt x="465568" y="220818"/>
                    <a:pt x="471412" y="214974"/>
                  </a:cubicBezTo>
                  <a:lnTo>
                    <a:pt x="473628" y="212757"/>
                  </a:lnTo>
                  <a:lnTo>
                    <a:pt x="465500" y="204628"/>
                  </a:lnTo>
                  <a:moveTo>
                    <a:pt x="498045" y="200834"/>
                  </a:moveTo>
                  <a:cubicBezTo>
                    <a:pt x="493209" y="204461"/>
                    <a:pt x="489649" y="206947"/>
                    <a:pt x="486962" y="204260"/>
                  </a:cubicBezTo>
                  <a:cubicBezTo>
                    <a:pt x="484946" y="202245"/>
                    <a:pt x="484745" y="198819"/>
                    <a:pt x="488843" y="194721"/>
                  </a:cubicBezTo>
                  <a:cubicBezTo>
                    <a:pt x="492403" y="191161"/>
                    <a:pt x="496164" y="190086"/>
                    <a:pt x="499926" y="193176"/>
                  </a:cubicBezTo>
                  <a:lnTo>
                    <a:pt x="508055" y="185048"/>
                  </a:lnTo>
                  <a:cubicBezTo>
                    <a:pt x="499860" y="177793"/>
                    <a:pt x="489917" y="179808"/>
                    <a:pt x="481857" y="187869"/>
                  </a:cubicBezTo>
                  <a:cubicBezTo>
                    <a:pt x="474669" y="195057"/>
                    <a:pt x="471243" y="204797"/>
                    <a:pt x="479102" y="212657"/>
                  </a:cubicBezTo>
                  <a:cubicBezTo>
                    <a:pt x="487633" y="221188"/>
                    <a:pt x="496500" y="214605"/>
                    <a:pt x="504427" y="208962"/>
                  </a:cubicBezTo>
                  <a:cubicBezTo>
                    <a:pt x="510003" y="204999"/>
                    <a:pt x="512153" y="203924"/>
                    <a:pt x="514302" y="206074"/>
                  </a:cubicBezTo>
                  <a:cubicBezTo>
                    <a:pt x="516922" y="208694"/>
                    <a:pt x="515579" y="212321"/>
                    <a:pt x="512018" y="215881"/>
                  </a:cubicBezTo>
                  <a:cubicBezTo>
                    <a:pt x="508122" y="219778"/>
                    <a:pt x="503621" y="221323"/>
                    <a:pt x="499524" y="218434"/>
                  </a:cubicBezTo>
                  <a:lnTo>
                    <a:pt x="491126" y="226831"/>
                  </a:lnTo>
                  <a:cubicBezTo>
                    <a:pt x="500464" y="234959"/>
                    <a:pt x="511279" y="230324"/>
                    <a:pt x="518467" y="223136"/>
                  </a:cubicBezTo>
                  <a:cubicBezTo>
                    <a:pt x="526192" y="215411"/>
                    <a:pt x="529417" y="204797"/>
                    <a:pt x="521624" y="197005"/>
                  </a:cubicBezTo>
                  <a:cubicBezTo>
                    <a:pt x="513563" y="188944"/>
                    <a:pt x="505166" y="195594"/>
                    <a:pt x="498045" y="200834"/>
                  </a:cubicBezTo>
                  <a:moveTo>
                    <a:pt x="521375" y="148350"/>
                  </a:moveTo>
                  <a:cubicBezTo>
                    <a:pt x="515531" y="154195"/>
                    <a:pt x="515263" y="159300"/>
                    <a:pt x="516606" y="164539"/>
                  </a:cubicBezTo>
                  <a:lnTo>
                    <a:pt x="498334" y="146268"/>
                  </a:lnTo>
                  <a:lnTo>
                    <a:pt x="490005" y="154598"/>
                  </a:lnTo>
                  <a:lnTo>
                    <a:pt x="537766" y="202359"/>
                  </a:lnTo>
                  <a:lnTo>
                    <a:pt x="546096" y="194030"/>
                  </a:lnTo>
                  <a:lnTo>
                    <a:pt x="527421" y="175355"/>
                  </a:lnTo>
                  <a:cubicBezTo>
                    <a:pt x="521779" y="169712"/>
                    <a:pt x="520972" y="163666"/>
                    <a:pt x="525944" y="158696"/>
                  </a:cubicBezTo>
                  <a:cubicBezTo>
                    <a:pt x="530041" y="154598"/>
                    <a:pt x="534676" y="154531"/>
                    <a:pt x="538572" y="158427"/>
                  </a:cubicBezTo>
                  <a:lnTo>
                    <a:pt x="560135" y="179990"/>
                  </a:lnTo>
                  <a:lnTo>
                    <a:pt x="568465" y="171660"/>
                  </a:lnTo>
                  <a:lnTo>
                    <a:pt x="546163" y="149358"/>
                  </a:lnTo>
                  <a:cubicBezTo>
                    <a:pt x="537901" y="141096"/>
                    <a:pt x="529235" y="140491"/>
                    <a:pt x="521375" y="148350"/>
                  </a:cubicBezTo>
                  <a:moveTo>
                    <a:pt x="555723" y="114003"/>
                  </a:moveTo>
                  <a:cubicBezTo>
                    <a:pt x="547124" y="122602"/>
                    <a:pt x="544907" y="132611"/>
                    <a:pt x="551625" y="142015"/>
                  </a:cubicBezTo>
                  <a:lnTo>
                    <a:pt x="559552" y="134089"/>
                  </a:lnTo>
                  <a:cubicBezTo>
                    <a:pt x="557671" y="130730"/>
                    <a:pt x="556663" y="126766"/>
                    <a:pt x="561835" y="121594"/>
                  </a:cubicBezTo>
                  <a:cubicBezTo>
                    <a:pt x="564791" y="118638"/>
                    <a:pt x="568485" y="116825"/>
                    <a:pt x="571106" y="119445"/>
                  </a:cubicBezTo>
                  <a:cubicBezTo>
                    <a:pt x="573994" y="122333"/>
                    <a:pt x="571845" y="125557"/>
                    <a:pt x="570702" y="127102"/>
                  </a:cubicBezTo>
                  <a:lnTo>
                    <a:pt x="564724" y="135096"/>
                  </a:lnTo>
                  <a:cubicBezTo>
                    <a:pt x="562037" y="138724"/>
                    <a:pt x="555655" y="148061"/>
                    <a:pt x="564321" y="156726"/>
                  </a:cubicBezTo>
                  <a:cubicBezTo>
                    <a:pt x="571643" y="164049"/>
                    <a:pt x="580241" y="161362"/>
                    <a:pt x="585749" y="155853"/>
                  </a:cubicBezTo>
                  <a:cubicBezTo>
                    <a:pt x="589445" y="152159"/>
                    <a:pt x="592602" y="146314"/>
                    <a:pt x="590855" y="139194"/>
                  </a:cubicBezTo>
                  <a:lnTo>
                    <a:pt x="595893" y="144232"/>
                  </a:lnTo>
                  <a:lnTo>
                    <a:pt x="604021" y="136104"/>
                  </a:lnTo>
                  <a:lnTo>
                    <a:pt x="580040" y="112123"/>
                  </a:lnTo>
                  <a:cubicBezTo>
                    <a:pt x="571911" y="103995"/>
                    <a:pt x="563313" y="106413"/>
                    <a:pt x="555723" y="114003"/>
                  </a:cubicBezTo>
                  <a:moveTo>
                    <a:pt x="580980" y="146785"/>
                  </a:moveTo>
                  <a:cubicBezTo>
                    <a:pt x="578025" y="149741"/>
                    <a:pt x="574733" y="150479"/>
                    <a:pt x="571979" y="147725"/>
                  </a:cubicBezTo>
                  <a:cubicBezTo>
                    <a:pt x="568149" y="143896"/>
                    <a:pt x="571643" y="139194"/>
                    <a:pt x="572919" y="137514"/>
                  </a:cubicBezTo>
                  <a:lnTo>
                    <a:pt x="575875" y="133484"/>
                  </a:lnTo>
                  <a:cubicBezTo>
                    <a:pt x="577353" y="131469"/>
                    <a:pt x="578562" y="129857"/>
                    <a:pt x="579301" y="128043"/>
                  </a:cubicBezTo>
                  <a:lnTo>
                    <a:pt x="581182" y="129924"/>
                  </a:lnTo>
                  <a:cubicBezTo>
                    <a:pt x="585817" y="134559"/>
                    <a:pt x="586019" y="141747"/>
                    <a:pt x="580980" y="146785"/>
                  </a:cubicBezTo>
                  <a:moveTo>
                    <a:pt x="596319" y="73810"/>
                  </a:moveTo>
                  <a:lnTo>
                    <a:pt x="594035" y="76094"/>
                  </a:lnTo>
                  <a:cubicBezTo>
                    <a:pt x="590004" y="80125"/>
                    <a:pt x="588527" y="85096"/>
                    <a:pt x="590541" y="90604"/>
                  </a:cubicBezTo>
                  <a:lnTo>
                    <a:pt x="585436" y="85498"/>
                  </a:lnTo>
                  <a:lnTo>
                    <a:pt x="577174" y="93761"/>
                  </a:lnTo>
                  <a:lnTo>
                    <a:pt x="611769" y="128356"/>
                  </a:lnTo>
                  <a:lnTo>
                    <a:pt x="620098" y="120027"/>
                  </a:lnTo>
                  <a:lnTo>
                    <a:pt x="603170" y="103099"/>
                  </a:lnTo>
                  <a:cubicBezTo>
                    <a:pt x="596386" y="96314"/>
                    <a:pt x="596386" y="89999"/>
                    <a:pt x="602230" y="84155"/>
                  </a:cubicBezTo>
                  <a:lnTo>
                    <a:pt x="604447" y="81939"/>
                  </a:lnTo>
                  <a:lnTo>
                    <a:pt x="596319" y="73810"/>
                  </a:lnTo>
                  <a:moveTo>
                    <a:pt x="650107" y="60461"/>
                  </a:moveTo>
                  <a:lnTo>
                    <a:pt x="646681" y="57035"/>
                  </a:lnTo>
                  <a:cubicBezTo>
                    <a:pt x="635261" y="45615"/>
                    <a:pt x="622565" y="47160"/>
                    <a:pt x="614168" y="55557"/>
                  </a:cubicBezTo>
                  <a:cubicBezTo>
                    <a:pt x="605368" y="64357"/>
                    <a:pt x="603555" y="78263"/>
                    <a:pt x="615646" y="90354"/>
                  </a:cubicBezTo>
                  <a:cubicBezTo>
                    <a:pt x="627670" y="102378"/>
                    <a:pt x="641172" y="100430"/>
                    <a:pt x="649906" y="91698"/>
                  </a:cubicBezTo>
                  <a:cubicBezTo>
                    <a:pt x="656959" y="84644"/>
                    <a:pt x="659780" y="74165"/>
                    <a:pt x="654205" y="65096"/>
                  </a:cubicBezTo>
                  <a:lnTo>
                    <a:pt x="646413" y="72888"/>
                  </a:lnTo>
                  <a:cubicBezTo>
                    <a:pt x="647958" y="76852"/>
                    <a:pt x="646345" y="80882"/>
                    <a:pt x="643053" y="84174"/>
                  </a:cubicBezTo>
                  <a:cubicBezTo>
                    <a:pt x="638083" y="89145"/>
                    <a:pt x="631835" y="90018"/>
                    <a:pt x="625991" y="84577"/>
                  </a:cubicBezTo>
                  <a:lnTo>
                    <a:pt x="650107" y="60461"/>
                  </a:lnTo>
                  <a:moveTo>
                    <a:pt x="621289" y="62812"/>
                  </a:moveTo>
                  <a:cubicBezTo>
                    <a:pt x="625789" y="58312"/>
                    <a:pt x="631231" y="57976"/>
                    <a:pt x="635799" y="62544"/>
                  </a:cubicBezTo>
                  <a:lnTo>
                    <a:pt x="620079" y="78263"/>
                  </a:lnTo>
                  <a:cubicBezTo>
                    <a:pt x="615781" y="72485"/>
                    <a:pt x="617326" y="66776"/>
                    <a:pt x="621289" y="62812"/>
                  </a:cubicBezTo>
                  <a:moveTo>
                    <a:pt x="370068" y="509781"/>
                  </a:moveTo>
                  <a:lnTo>
                    <a:pt x="361872" y="501586"/>
                  </a:lnTo>
                  <a:lnTo>
                    <a:pt x="337757" y="525702"/>
                  </a:lnTo>
                  <a:lnTo>
                    <a:pt x="326270" y="514215"/>
                  </a:lnTo>
                  <a:lnTo>
                    <a:pt x="347296" y="493189"/>
                  </a:lnTo>
                  <a:lnTo>
                    <a:pt x="339101" y="484994"/>
                  </a:lnTo>
                  <a:lnTo>
                    <a:pt x="318074" y="506019"/>
                  </a:lnTo>
                  <a:lnTo>
                    <a:pt x="307125" y="495070"/>
                  </a:lnTo>
                  <a:lnTo>
                    <a:pt x="329965" y="472231"/>
                  </a:lnTo>
                  <a:lnTo>
                    <a:pt x="321769" y="464035"/>
                  </a:lnTo>
                  <a:lnTo>
                    <a:pt x="290197" y="495607"/>
                  </a:lnTo>
                  <a:lnTo>
                    <a:pt x="337220" y="542630"/>
                  </a:lnTo>
                  <a:lnTo>
                    <a:pt x="370068" y="509781"/>
                  </a:lnTo>
                  <a:moveTo>
                    <a:pt x="360329" y="423997"/>
                  </a:moveTo>
                  <a:lnTo>
                    <a:pt x="351999" y="432327"/>
                  </a:lnTo>
                  <a:lnTo>
                    <a:pt x="369734" y="450061"/>
                  </a:lnTo>
                  <a:cubicBezTo>
                    <a:pt x="364292" y="448785"/>
                    <a:pt x="358247" y="451203"/>
                    <a:pt x="353746" y="455704"/>
                  </a:cubicBezTo>
                  <a:cubicBezTo>
                    <a:pt x="345282" y="464168"/>
                    <a:pt x="344140" y="477133"/>
                    <a:pt x="356097" y="489090"/>
                  </a:cubicBezTo>
                  <a:cubicBezTo>
                    <a:pt x="368256" y="501249"/>
                    <a:pt x="381221" y="500107"/>
                    <a:pt x="389685" y="491642"/>
                  </a:cubicBezTo>
                  <a:cubicBezTo>
                    <a:pt x="394454" y="486873"/>
                    <a:pt x="396671" y="480492"/>
                    <a:pt x="394588" y="474647"/>
                  </a:cubicBezTo>
                  <a:lnTo>
                    <a:pt x="399895" y="479954"/>
                  </a:lnTo>
                  <a:lnTo>
                    <a:pt x="408090" y="471759"/>
                  </a:lnTo>
                  <a:lnTo>
                    <a:pt x="360329" y="423997"/>
                  </a:lnTo>
                  <a:moveTo>
                    <a:pt x="383975" y="482037"/>
                  </a:moveTo>
                  <a:cubicBezTo>
                    <a:pt x="379138" y="486873"/>
                    <a:pt x="371547" y="487612"/>
                    <a:pt x="364561" y="480626"/>
                  </a:cubicBezTo>
                  <a:cubicBezTo>
                    <a:pt x="357508" y="473573"/>
                    <a:pt x="358247" y="465982"/>
                    <a:pt x="363083" y="461145"/>
                  </a:cubicBezTo>
                  <a:cubicBezTo>
                    <a:pt x="367584" y="456644"/>
                    <a:pt x="375511" y="455435"/>
                    <a:pt x="382631" y="462556"/>
                  </a:cubicBezTo>
                  <a:cubicBezTo>
                    <a:pt x="389685" y="469609"/>
                    <a:pt x="388476" y="477536"/>
                    <a:pt x="383975" y="482037"/>
                  </a:cubicBezTo>
                  <a:moveTo>
                    <a:pt x="400677" y="409176"/>
                  </a:moveTo>
                  <a:lnTo>
                    <a:pt x="398392" y="411461"/>
                  </a:lnTo>
                  <a:cubicBezTo>
                    <a:pt x="394362" y="415491"/>
                    <a:pt x="392884" y="420462"/>
                    <a:pt x="394899" y="425970"/>
                  </a:cubicBezTo>
                  <a:lnTo>
                    <a:pt x="389794" y="420865"/>
                  </a:lnTo>
                  <a:lnTo>
                    <a:pt x="381531" y="429128"/>
                  </a:lnTo>
                  <a:lnTo>
                    <a:pt x="416127" y="463723"/>
                  </a:lnTo>
                  <a:lnTo>
                    <a:pt x="424456" y="455394"/>
                  </a:lnTo>
                  <a:lnTo>
                    <a:pt x="407528" y="438465"/>
                  </a:lnTo>
                  <a:cubicBezTo>
                    <a:pt x="400743" y="431680"/>
                    <a:pt x="400743" y="425366"/>
                    <a:pt x="406588" y="419522"/>
                  </a:cubicBezTo>
                  <a:lnTo>
                    <a:pt x="408805" y="417305"/>
                  </a:lnTo>
                  <a:lnTo>
                    <a:pt x="400677" y="409176"/>
                  </a:lnTo>
                  <a:moveTo>
                    <a:pt x="418929" y="390521"/>
                  </a:moveTo>
                  <a:cubicBezTo>
                    <a:pt x="410331" y="399119"/>
                    <a:pt x="408114" y="409129"/>
                    <a:pt x="414832" y="418533"/>
                  </a:cubicBezTo>
                  <a:lnTo>
                    <a:pt x="422758" y="410606"/>
                  </a:lnTo>
                  <a:cubicBezTo>
                    <a:pt x="420877" y="407248"/>
                    <a:pt x="419870" y="403284"/>
                    <a:pt x="425042" y="398112"/>
                  </a:cubicBezTo>
                  <a:cubicBezTo>
                    <a:pt x="427998" y="395156"/>
                    <a:pt x="431692" y="393343"/>
                    <a:pt x="434312" y="395962"/>
                  </a:cubicBezTo>
                  <a:cubicBezTo>
                    <a:pt x="437201" y="398850"/>
                    <a:pt x="435051" y="402075"/>
                    <a:pt x="433909" y="403620"/>
                  </a:cubicBezTo>
                  <a:lnTo>
                    <a:pt x="427930" y="411614"/>
                  </a:lnTo>
                  <a:cubicBezTo>
                    <a:pt x="425244" y="415241"/>
                    <a:pt x="418862" y="424579"/>
                    <a:pt x="427527" y="433244"/>
                  </a:cubicBezTo>
                  <a:cubicBezTo>
                    <a:pt x="434849" y="440567"/>
                    <a:pt x="443448" y="437879"/>
                    <a:pt x="448956" y="432371"/>
                  </a:cubicBezTo>
                  <a:cubicBezTo>
                    <a:pt x="452651" y="428676"/>
                    <a:pt x="455808" y="422832"/>
                    <a:pt x="454062" y="415712"/>
                  </a:cubicBezTo>
                  <a:lnTo>
                    <a:pt x="459100" y="420750"/>
                  </a:lnTo>
                  <a:lnTo>
                    <a:pt x="467228" y="412621"/>
                  </a:lnTo>
                  <a:lnTo>
                    <a:pt x="443246" y="388640"/>
                  </a:lnTo>
                  <a:cubicBezTo>
                    <a:pt x="435118" y="380511"/>
                    <a:pt x="426520" y="382930"/>
                    <a:pt x="418929" y="390521"/>
                  </a:cubicBezTo>
                  <a:moveTo>
                    <a:pt x="444187" y="423303"/>
                  </a:moveTo>
                  <a:cubicBezTo>
                    <a:pt x="441231" y="426258"/>
                    <a:pt x="437939" y="426997"/>
                    <a:pt x="435185" y="424243"/>
                  </a:cubicBezTo>
                  <a:cubicBezTo>
                    <a:pt x="431356" y="420414"/>
                    <a:pt x="434849" y="415712"/>
                    <a:pt x="436126" y="414032"/>
                  </a:cubicBezTo>
                  <a:lnTo>
                    <a:pt x="439082" y="410002"/>
                  </a:lnTo>
                  <a:cubicBezTo>
                    <a:pt x="440559" y="407986"/>
                    <a:pt x="441768" y="406374"/>
                    <a:pt x="442508" y="404560"/>
                  </a:cubicBezTo>
                  <a:lnTo>
                    <a:pt x="444389" y="406441"/>
                  </a:lnTo>
                  <a:cubicBezTo>
                    <a:pt x="449023" y="411076"/>
                    <a:pt x="449225" y="418264"/>
                    <a:pt x="444187" y="423303"/>
                  </a:cubicBezTo>
                  <a:moveTo>
                    <a:pt x="491367" y="319293"/>
                  </a:moveTo>
                  <a:lnTo>
                    <a:pt x="482768" y="327891"/>
                  </a:lnTo>
                  <a:lnTo>
                    <a:pt x="498957" y="358590"/>
                  </a:lnTo>
                  <a:lnTo>
                    <a:pt x="468057" y="342603"/>
                  </a:lnTo>
                  <a:lnTo>
                    <a:pt x="459928" y="350731"/>
                  </a:lnTo>
                  <a:lnTo>
                    <a:pt x="475983" y="381564"/>
                  </a:lnTo>
                  <a:lnTo>
                    <a:pt x="445217" y="365442"/>
                  </a:lnTo>
                  <a:lnTo>
                    <a:pt x="436350" y="374309"/>
                  </a:lnTo>
                  <a:lnTo>
                    <a:pt x="482902" y="396947"/>
                  </a:lnTo>
                  <a:lnTo>
                    <a:pt x="490963" y="388886"/>
                  </a:lnTo>
                  <a:lnTo>
                    <a:pt x="475983" y="358993"/>
                  </a:lnTo>
                  <a:lnTo>
                    <a:pt x="505943" y="373906"/>
                  </a:lnTo>
                  <a:lnTo>
                    <a:pt x="513937" y="365912"/>
                  </a:lnTo>
                  <a:lnTo>
                    <a:pt x="491367" y="319293"/>
                  </a:lnTo>
                  <a:moveTo>
                    <a:pt x="531898" y="253906"/>
                  </a:moveTo>
                  <a:lnTo>
                    <a:pt x="520814" y="264990"/>
                  </a:lnTo>
                  <a:lnTo>
                    <a:pt x="543721" y="313961"/>
                  </a:lnTo>
                  <a:lnTo>
                    <a:pt x="494750" y="291054"/>
                  </a:lnTo>
                  <a:lnTo>
                    <a:pt x="483666" y="302138"/>
                  </a:lnTo>
                  <a:lnTo>
                    <a:pt x="530689" y="349161"/>
                  </a:lnTo>
                  <a:lnTo>
                    <a:pt x="538683" y="341166"/>
                  </a:lnTo>
                  <a:lnTo>
                    <a:pt x="505566" y="308049"/>
                  </a:lnTo>
                  <a:lnTo>
                    <a:pt x="550774" y="329075"/>
                  </a:lnTo>
                  <a:lnTo>
                    <a:pt x="558634" y="321216"/>
                  </a:lnTo>
                  <a:lnTo>
                    <a:pt x="537608" y="276007"/>
                  </a:lnTo>
                  <a:lnTo>
                    <a:pt x="570726" y="309124"/>
                  </a:lnTo>
                  <a:lnTo>
                    <a:pt x="578921" y="300929"/>
                  </a:lnTo>
                  <a:lnTo>
                    <a:pt x="531898" y="253906"/>
                  </a:lnTo>
                  <a:moveTo>
                    <a:pt x="548050" y="253474"/>
                  </a:moveTo>
                  <a:lnTo>
                    <a:pt x="556917" y="244607"/>
                  </a:lnTo>
                  <a:lnTo>
                    <a:pt x="547445" y="235135"/>
                  </a:lnTo>
                  <a:lnTo>
                    <a:pt x="538578" y="244002"/>
                  </a:lnTo>
                  <a:lnTo>
                    <a:pt x="548050" y="253474"/>
                  </a:lnTo>
                  <a:moveTo>
                    <a:pt x="587482" y="292368"/>
                  </a:moveTo>
                  <a:lnTo>
                    <a:pt x="595811" y="284039"/>
                  </a:lnTo>
                  <a:lnTo>
                    <a:pt x="561216" y="249443"/>
                  </a:lnTo>
                  <a:lnTo>
                    <a:pt x="552886" y="257773"/>
                  </a:lnTo>
                  <a:lnTo>
                    <a:pt x="587482" y="292368"/>
                  </a:lnTo>
                  <a:moveTo>
                    <a:pt x="587301" y="222149"/>
                  </a:moveTo>
                  <a:cubicBezTo>
                    <a:pt x="581525" y="227926"/>
                    <a:pt x="581121" y="233165"/>
                    <a:pt x="582398" y="238338"/>
                  </a:cubicBezTo>
                  <a:lnTo>
                    <a:pt x="577360" y="233299"/>
                  </a:lnTo>
                  <a:lnTo>
                    <a:pt x="569097" y="241562"/>
                  </a:lnTo>
                  <a:lnTo>
                    <a:pt x="603692" y="276157"/>
                  </a:lnTo>
                  <a:lnTo>
                    <a:pt x="612022" y="267828"/>
                  </a:lnTo>
                  <a:lnTo>
                    <a:pt x="593347" y="249153"/>
                  </a:lnTo>
                  <a:cubicBezTo>
                    <a:pt x="587704" y="243510"/>
                    <a:pt x="586899" y="237464"/>
                    <a:pt x="591869" y="232493"/>
                  </a:cubicBezTo>
                  <a:cubicBezTo>
                    <a:pt x="595967" y="228396"/>
                    <a:pt x="600602" y="228328"/>
                    <a:pt x="604498" y="232225"/>
                  </a:cubicBezTo>
                  <a:lnTo>
                    <a:pt x="626061" y="253788"/>
                  </a:lnTo>
                  <a:lnTo>
                    <a:pt x="634391" y="245458"/>
                  </a:lnTo>
                  <a:lnTo>
                    <a:pt x="612089" y="223156"/>
                  </a:lnTo>
                  <a:cubicBezTo>
                    <a:pt x="603827" y="214894"/>
                    <a:pt x="595161" y="214289"/>
                    <a:pt x="587301" y="222149"/>
                  </a:cubicBezTo>
                  <a:moveTo>
                    <a:pt x="626687" y="157640"/>
                  </a:moveTo>
                  <a:lnTo>
                    <a:pt x="618357" y="165970"/>
                  </a:lnTo>
                  <a:lnTo>
                    <a:pt x="636091" y="183704"/>
                  </a:lnTo>
                  <a:cubicBezTo>
                    <a:pt x="630650" y="182427"/>
                    <a:pt x="624604" y="184846"/>
                    <a:pt x="620103" y="189346"/>
                  </a:cubicBezTo>
                  <a:cubicBezTo>
                    <a:pt x="611640" y="197811"/>
                    <a:pt x="610497" y="210775"/>
                    <a:pt x="622454" y="222732"/>
                  </a:cubicBezTo>
                  <a:cubicBezTo>
                    <a:pt x="634613" y="234892"/>
                    <a:pt x="647578" y="233749"/>
                    <a:pt x="656042" y="225285"/>
                  </a:cubicBezTo>
                  <a:cubicBezTo>
                    <a:pt x="660812" y="220516"/>
                    <a:pt x="663029" y="214135"/>
                    <a:pt x="660946" y="208290"/>
                  </a:cubicBezTo>
                  <a:lnTo>
                    <a:pt x="666252" y="213596"/>
                  </a:lnTo>
                  <a:lnTo>
                    <a:pt x="674448" y="205401"/>
                  </a:lnTo>
                  <a:lnTo>
                    <a:pt x="626687" y="157640"/>
                  </a:lnTo>
                  <a:moveTo>
                    <a:pt x="650332" y="215679"/>
                  </a:moveTo>
                  <a:cubicBezTo>
                    <a:pt x="645495" y="220516"/>
                    <a:pt x="637904" y="221255"/>
                    <a:pt x="630919" y="214268"/>
                  </a:cubicBezTo>
                  <a:cubicBezTo>
                    <a:pt x="623865" y="207216"/>
                    <a:pt x="624604" y="199625"/>
                    <a:pt x="629440" y="194788"/>
                  </a:cubicBezTo>
                  <a:cubicBezTo>
                    <a:pt x="633941" y="190287"/>
                    <a:pt x="641868" y="189078"/>
                    <a:pt x="648988" y="196199"/>
                  </a:cubicBezTo>
                  <a:cubicBezTo>
                    <a:pt x="656042" y="203252"/>
                    <a:pt x="654833" y="211178"/>
                    <a:pt x="650332" y="215679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shape190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21427" y="0"/>
                  </a:moveTo>
                  <a:lnTo>
                    <a:pt x="2507127" y="0"/>
                  </a:lnTo>
                  <a:lnTo>
                    <a:pt x="2507127" y="653057"/>
                  </a:lnTo>
                  <a:lnTo>
                    <a:pt x="431712" y="653057"/>
                  </a:lnTo>
                  <a:cubicBezTo>
                    <a:pt x="357330" y="653057"/>
                    <a:pt x="320139" y="653057"/>
                    <a:pt x="291830" y="638352"/>
                  </a:cubicBezTo>
                  <a:cubicBezTo>
                    <a:pt x="267975" y="625960"/>
                    <a:pt x="248524" y="606510"/>
                    <a:pt x="236132" y="582654"/>
                  </a:cubicBezTo>
                  <a:cubicBezTo>
                    <a:pt x="221427" y="554346"/>
                    <a:pt x="221427" y="517155"/>
                    <a:pt x="221427" y="442773"/>
                  </a:cubicBezTo>
                  <a:lnTo>
                    <a:pt x="221427" y="0"/>
                  </a:lnTo>
                </a:path>
              </a:pathLst>
            </a:custGeom>
            <a:solidFill>
              <a:srgbClr val="14AF78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shape191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832138" y="192510"/>
                  </a:moveTo>
                  <a:cubicBezTo>
                    <a:pt x="832138" y="149307"/>
                    <a:pt x="867160" y="114285"/>
                    <a:pt x="910362" y="114285"/>
                  </a:cubicBezTo>
                  <a:lnTo>
                    <a:pt x="1096768" y="114285"/>
                  </a:lnTo>
                  <a:cubicBezTo>
                    <a:pt x="1139970" y="114285"/>
                    <a:pt x="1174993" y="149307"/>
                    <a:pt x="1174993" y="192510"/>
                  </a:cubicBezTo>
                  <a:lnTo>
                    <a:pt x="1174993" y="378915"/>
                  </a:lnTo>
                  <a:cubicBezTo>
                    <a:pt x="1174993" y="422118"/>
                    <a:pt x="1139970" y="457140"/>
                    <a:pt x="1096768" y="457140"/>
                  </a:cubicBezTo>
                  <a:lnTo>
                    <a:pt x="910362" y="457140"/>
                  </a:lnTo>
                  <a:cubicBezTo>
                    <a:pt x="867160" y="457140"/>
                    <a:pt x="832138" y="422118"/>
                    <a:pt x="832138" y="378915"/>
                  </a:cubicBezTo>
                  <a:lnTo>
                    <a:pt x="832138" y="19251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ang="13500000" scaled="0"/>
            </a:gra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shape192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060636" y="221283"/>
                  </a:moveTo>
                  <a:cubicBezTo>
                    <a:pt x="1067728" y="228375"/>
                    <a:pt x="1067728" y="239874"/>
                    <a:pt x="1060635" y="246967"/>
                  </a:cubicBezTo>
                  <a:lnTo>
                    <a:pt x="969831" y="337772"/>
                  </a:lnTo>
                  <a:cubicBezTo>
                    <a:pt x="962739" y="344864"/>
                    <a:pt x="951240" y="344864"/>
                    <a:pt x="944148" y="337772"/>
                  </a:cubicBezTo>
                  <a:cubicBezTo>
                    <a:pt x="937056" y="330679"/>
                    <a:pt x="937056" y="319181"/>
                    <a:pt x="944148" y="312089"/>
                  </a:cubicBezTo>
                  <a:lnTo>
                    <a:pt x="1034952" y="221284"/>
                  </a:lnTo>
                  <a:cubicBezTo>
                    <a:pt x="1042045" y="214191"/>
                    <a:pt x="1053544" y="214191"/>
                    <a:pt x="1060636" y="221283"/>
                  </a:cubicBezTo>
                </a:path>
              </a:pathLst>
            </a:custGeom>
            <a:solidFill>
              <a:srgbClr val="F3F8F9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shape193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929749" y="232566"/>
                  </a:moveTo>
                  <a:lnTo>
                    <a:pt x="929749" y="326487"/>
                  </a:lnTo>
                  <a:lnTo>
                    <a:pt x="944149" y="312088"/>
                  </a:lnTo>
                  <a:cubicBezTo>
                    <a:pt x="951241" y="304996"/>
                    <a:pt x="962740" y="304996"/>
                    <a:pt x="969832" y="312088"/>
                  </a:cubicBezTo>
                  <a:cubicBezTo>
                    <a:pt x="976924" y="319180"/>
                    <a:pt x="976924" y="330679"/>
                    <a:pt x="969832" y="337771"/>
                  </a:cubicBezTo>
                  <a:lnTo>
                    <a:pt x="939930" y="367672"/>
                  </a:lnTo>
                  <a:cubicBezTo>
                    <a:pt x="922770" y="384833"/>
                    <a:pt x="893427" y="372679"/>
                    <a:pt x="893428" y="348409"/>
                  </a:cubicBezTo>
                  <a:lnTo>
                    <a:pt x="893427" y="210645"/>
                  </a:lnTo>
                  <a:cubicBezTo>
                    <a:pt x="893427" y="186374"/>
                    <a:pt x="922770" y="174220"/>
                    <a:pt x="939930" y="191381"/>
                  </a:cubicBezTo>
                  <a:lnTo>
                    <a:pt x="1075037" y="326487"/>
                  </a:lnTo>
                  <a:lnTo>
                    <a:pt x="1075037" y="232566"/>
                  </a:lnTo>
                  <a:lnTo>
                    <a:pt x="1060637" y="246965"/>
                  </a:lnTo>
                  <a:cubicBezTo>
                    <a:pt x="1053544" y="254058"/>
                    <a:pt x="1042045" y="254058"/>
                    <a:pt x="1034953" y="246966"/>
                  </a:cubicBezTo>
                  <a:cubicBezTo>
                    <a:pt x="1027861" y="239874"/>
                    <a:pt x="1027861" y="228375"/>
                    <a:pt x="1034954" y="221282"/>
                  </a:cubicBezTo>
                  <a:lnTo>
                    <a:pt x="1064854" y="191382"/>
                  </a:lnTo>
                  <a:cubicBezTo>
                    <a:pt x="1082016" y="174220"/>
                    <a:pt x="1111359" y="186374"/>
                    <a:pt x="1111358" y="210644"/>
                  </a:cubicBezTo>
                  <a:lnTo>
                    <a:pt x="1111358" y="348409"/>
                  </a:lnTo>
                  <a:cubicBezTo>
                    <a:pt x="1111359" y="372679"/>
                    <a:pt x="1082016" y="384833"/>
                    <a:pt x="1064855" y="367672"/>
                  </a:cubicBezTo>
                  <a:lnTo>
                    <a:pt x="929749" y="232566"/>
                  </a:ln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shape194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378849" y="164285"/>
                  </a:moveTo>
                  <a:lnTo>
                    <a:pt x="1359849" y="164285"/>
                  </a:lnTo>
                  <a:lnTo>
                    <a:pt x="1342277" y="235713"/>
                  </a:lnTo>
                  <a:lnTo>
                    <a:pt x="1320706" y="164285"/>
                  </a:lnTo>
                  <a:lnTo>
                    <a:pt x="1302420" y="164285"/>
                  </a:lnTo>
                  <a:lnTo>
                    <a:pt x="1280849" y="235570"/>
                  </a:lnTo>
                  <a:lnTo>
                    <a:pt x="1263278" y="164285"/>
                  </a:lnTo>
                  <a:lnTo>
                    <a:pt x="1243564" y="164285"/>
                  </a:lnTo>
                  <a:lnTo>
                    <a:pt x="1270849" y="264284"/>
                  </a:lnTo>
                  <a:lnTo>
                    <a:pt x="1289278" y="264284"/>
                  </a:lnTo>
                  <a:lnTo>
                    <a:pt x="1311278" y="191285"/>
                  </a:lnTo>
                  <a:lnTo>
                    <a:pt x="1333277" y="264284"/>
                  </a:lnTo>
                  <a:lnTo>
                    <a:pt x="1351563" y="264284"/>
                  </a:lnTo>
                  <a:lnTo>
                    <a:pt x="1378849" y="164285"/>
                  </a:lnTo>
                  <a:moveTo>
                    <a:pt x="1414534" y="189427"/>
                  </a:moveTo>
                  <a:cubicBezTo>
                    <a:pt x="1393106" y="189427"/>
                    <a:pt x="1378106" y="203713"/>
                    <a:pt x="1378106" y="227570"/>
                  </a:cubicBezTo>
                  <a:cubicBezTo>
                    <a:pt x="1378106" y="251570"/>
                    <a:pt x="1393106" y="265855"/>
                    <a:pt x="1414534" y="265855"/>
                  </a:cubicBezTo>
                  <a:cubicBezTo>
                    <a:pt x="1436105" y="265855"/>
                    <a:pt x="1451105" y="251570"/>
                    <a:pt x="1451105" y="227570"/>
                  </a:cubicBezTo>
                  <a:cubicBezTo>
                    <a:pt x="1451105" y="203713"/>
                    <a:pt x="1436105" y="189427"/>
                    <a:pt x="1414534" y="189427"/>
                  </a:cubicBezTo>
                  <a:moveTo>
                    <a:pt x="1414391" y="205856"/>
                  </a:moveTo>
                  <a:cubicBezTo>
                    <a:pt x="1425105" y="205856"/>
                    <a:pt x="1432962" y="212856"/>
                    <a:pt x="1432962" y="227570"/>
                  </a:cubicBezTo>
                  <a:cubicBezTo>
                    <a:pt x="1432962" y="241427"/>
                    <a:pt x="1426248" y="249427"/>
                    <a:pt x="1414820" y="249427"/>
                  </a:cubicBezTo>
                  <a:cubicBezTo>
                    <a:pt x="1404106" y="249427"/>
                    <a:pt x="1396248" y="242427"/>
                    <a:pt x="1396248" y="227570"/>
                  </a:cubicBezTo>
                  <a:cubicBezTo>
                    <a:pt x="1396248" y="213856"/>
                    <a:pt x="1402963" y="205856"/>
                    <a:pt x="1414391" y="205856"/>
                  </a:cubicBezTo>
                  <a:moveTo>
                    <a:pt x="1503191" y="189427"/>
                  </a:moveTo>
                  <a:cubicBezTo>
                    <a:pt x="1490905" y="189427"/>
                    <a:pt x="1484905" y="194570"/>
                    <a:pt x="1480762" y="201427"/>
                  </a:cubicBezTo>
                  <a:lnTo>
                    <a:pt x="1480762" y="190713"/>
                  </a:lnTo>
                  <a:lnTo>
                    <a:pt x="1463191" y="190713"/>
                  </a:lnTo>
                  <a:lnTo>
                    <a:pt x="1463191" y="264284"/>
                  </a:lnTo>
                  <a:lnTo>
                    <a:pt x="1480905" y="264284"/>
                  </a:lnTo>
                  <a:lnTo>
                    <a:pt x="1480905" y="224570"/>
                  </a:lnTo>
                  <a:cubicBezTo>
                    <a:pt x="1480905" y="212570"/>
                    <a:pt x="1486476" y="205284"/>
                    <a:pt x="1497048" y="205284"/>
                  </a:cubicBezTo>
                  <a:cubicBezTo>
                    <a:pt x="1505762" y="205284"/>
                    <a:pt x="1510762" y="210142"/>
                    <a:pt x="1510762" y="218427"/>
                  </a:cubicBezTo>
                  <a:lnTo>
                    <a:pt x="1510762" y="264284"/>
                  </a:lnTo>
                  <a:lnTo>
                    <a:pt x="1528476" y="264284"/>
                  </a:lnTo>
                  <a:lnTo>
                    <a:pt x="1528476" y="216856"/>
                  </a:lnTo>
                  <a:cubicBezTo>
                    <a:pt x="1528476" y="199284"/>
                    <a:pt x="1519905" y="189427"/>
                    <a:pt x="1503191" y="189427"/>
                  </a:cubicBezTo>
                  <a:moveTo>
                    <a:pt x="1613661" y="162713"/>
                  </a:moveTo>
                  <a:lnTo>
                    <a:pt x="1595947" y="162713"/>
                  </a:lnTo>
                  <a:lnTo>
                    <a:pt x="1595947" y="200427"/>
                  </a:lnTo>
                  <a:cubicBezTo>
                    <a:pt x="1591519" y="193285"/>
                    <a:pt x="1582519" y="189427"/>
                    <a:pt x="1572947" y="189427"/>
                  </a:cubicBezTo>
                  <a:cubicBezTo>
                    <a:pt x="1554947" y="189427"/>
                    <a:pt x="1539948" y="201999"/>
                    <a:pt x="1539948" y="227427"/>
                  </a:cubicBezTo>
                  <a:cubicBezTo>
                    <a:pt x="1539948" y="253284"/>
                    <a:pt x="1554947" y="265855"/>
                    <a:pt x="1572947" y="265855"/>
                  </a:cubicBezTo>
                  <a:cubicBezTo>
                    <a:pt x="1583090" y="265855"/>
                    <a:pt x="1592233" y="261427"/>
                    <a:pt x="1596233" y="252998"/>
                  </a:cubicBezTo>
                  <a:lnTo>
                    <a:pt x="1596233" y="264284"/>
                  </a:lnTo>
                  <a:lnTo>
                    <a:pt x="1613661" y="264284"/>
                  </a:lnTo>
                  <a:lnTo>
                    <a:pt x="1613661" y="162713"/>
                  </a:lnTo>
                  <a:moveTo>
                    <a:pt x="1577090" y="249570"/>
                  </a:moveTo>
                  <a:cubicBezTo>
                    <a:pt x="1566805" y="249570"/>
                    <a:pt x="1557947" y="242284"/>
                    <a:pt x="1557947" y="227427"/>
                  </a:cubicBezTo>
                  <a:cubicBezTo>
                    <a:pt x="1557947" y="212427"/>
                    <a:pt x="1566805" y="205142"/>
                    <a:pt x="1577090" y="205142"/>
                  </a:cubicBezTo>
                  <a:cubicBezTo>
                    <a:pt x="1586662" y="205142"/>
                    <a:pt x="1596376" y="212284"/>
                    <a:pt x="1596376" y="227427"/>
                  </a:cubicBezTo>
                  <a:cubicBezTo>
                    <a:pt x="1596376" y="242427"/>
                    <a:pt x="1586662" y="249570"/>
                    <a:pt x="1577090" y="249570"/>
                  </a:cubicBezTo>
                  <a:moveTo>
                    <a:pt x="1694175" y="232856"/>
                  </a:moveTo>
                  <a:lnTo>
                    <a:pt x="1694175" y="225570"/>
                  </a:lnTo>
                  <a:cubicBezTo>
                    <a:pt x="1694175" y="201284"/>
                    <a:pt x="1679032" y="189427"/>
                    <a:pt x="1661175" y="189427"/>
                  </a:cubicBezTo>
                  <a:cubicBezTo>
                    <a:pt x="1642461" y="189427"/>
                    <a:pt x="1625747" y="202284"/>
                    <a:pt x="1625747" y="227999"/>
                  </a:cubicBezTo>
                  <a:cubicBezTo>
                    <a:pt x="1625747" y="253570"/>
                    <a:pt x="1642175" y="265855"/>
                    <a:pt x="1660747" y="265855"/>
                  </a:cubicBezTo>
                  <a:cubicBezTo>
                    <a:pt x="1675747" y="265855"/>
                    <a:pt x="1689889" y="257713"/>
                    <a:pt x="1693604" y="242141"/>
                  </a:cubicBezTo>
                  <a:lnTo>
                    <a:pt x="1677032" y="242141"/>
                  </a:lnTo>
                  <a:cubicBezTo>
                    <a:pt x="1674461" y="247998"/>
                    <a:pt x="1668461" y="250570"/>
                    <a:pt x="1661461" y="250570"/>
                  </a:cubicBezTo>
                  <a:cubicBezTo>
                    <a:pt x="1650890" y="250570"/>
                    <a:pt x="1643318" y="244856"/>
                    <a:pt x="1642890" y="232856"/>
                  </a:cubicBezTo>
                  <a:lnTo>
                    <a:pt x="1694175" y="232856"/>
                  </a:lnTo>
                  <a:moveTo>
                    <a:pt x="1661032" y="204713"/>
                  </a:moveTo>
                  <a:cubicBezTo>
                    <a:pt x="1670604" y="204713"/>
                    <a:pt x="1676747" y="210142"/>
                    <a:pt x="1676747" y="219856"/>
                  </a:cubicBezTo>
                  <a:lnTo>
                    <a:pt x="1643318" y="219856"/>
                  </a:lnTo>
                  <a:cubicBezTo>
                    <a:pt x="1644890" y="209142"/>
                    <a:pt x="1652604" y="204713"/>
                    <a:pt x="1661032" y="204713"/>
                  </a:cubicBezTo>
                  <a:moveTo>
                    <a:pt x="1747939" y="189856"/>
                  </a:moveTo>
                  <a:lnTo>
                    <a:pt x="1743082" y="189856"/>
                  </a:lnTo>
                  <a:cubicBezTo>
                    <a:pt x="1734511" y="189856"/>
                    <a:pt x="1727654" y="193570"/>
                    <a:pt x="1723939" y="201570"/>
                  </a:cubicBezTo>
                  <a:lnTo>
                    <a:pt x="1723939" y="190713"/>
                  </a:lnTo>
                  <a:lnTo>
                    <a:pt x="1706368" y="190713"/>
                  </a:lnTo>
                  <a:lnTo>
                    <a:pt x="1706368" y="264284"/>
                  </a:lnTo>
                  <a:lnTo>
                    <a:pt x="1724082" y="264284"/>
                  </a:lnTo>
                  <a:lnTo>
                    <a:pt x="1724082" y="228284"/>
                  </a:lnTo>
                  <a:cubicBezTo>
                    <a:pt x="1724082" y="213856"/>
                    <a:pt x="1730796" y="207142"/>
                    <a:pt x="1743225" y="207142"/>
                  </a:cubicBezTo>
                  <a:lnTo>
                    <a:pt x="1747939" y="207142"/>
                  </a:lnTo>
                  <a:lnTo>
                    <a:pt x="1747939" y="189856"/>
                  </a:lnTo>
                  <a:moveTo>
                    <a:pt x="1786582" y="220427"/>
                  </a:moveTo>
                  <a:cubicBezTo>
                    <a:pt x="1777582" y="219141"/>
                    <a:pt x="1771153" y="217999"/>
                    <a:pt x="1771153" y="212284"/>
                  </a:cubicBezTo>
                  <a:cubicBezTo>
                    <a:pt x="1771153" y="207999"/>
                    <a:pt x="1774582" y="204142"/>
                    <a:pt x="1783296" y="204142"/>
                  </a:cubicBezTo>
                  <a:cubicBezTo>
                    <a:pt x="1790867" y="204142"/>
                    <a:pt x="1796010" y="206999"/>
                    <a:pt x="1796725" y="214284"/>
                  </a:cubicBezTo>
                  <a:lnTo>
                    <a:pt x="1814010" y="214284"/>
                  </a:lnTo>
                  <a:cubicBezTo>
                    <a:pt x="1813010" y="197856"/>
                    <a:pt x="1800296" y="189427"/>
                    <a:pt x="1783153" y="189427"/>
                  </a:cubicBezTo>
                  <a:cubicBezTo>
                    <a:pt x="1767868" y="189427"/>
                    <a:pt x="1753868" y="196142"/>
                    <a:pt x="1753868" y="212856"/>
                  </a:cubicBezTo>
                  <a:cubicBezTo>
                    <a:pt x="1753868" y="230999"/>
                    <a:pt x="1770296" y="233427"/>
                    <a:pt x="1784725" y="235856"/>
                  </a:cubicBezTo>
                  <a:cubicBezTo>
                    <a:pt x="1794867" y="237570"/>
                    <a:pt x="1798296" y="238713"/>
                    <a:pt x="1798296" y="243284"/>
                  </a:cubicBezTo>
                  <a:cubicBezTo>
                    <a:pt x="1798296" y="248856"/>
                    <a:pt x="1793010" y="251284"/>
                    <a:pt x="1785439" y="251284"/>
                  </a:cubicBezTo>
                  <a:cubicBezTo>
                    <a:pt x="1777153" y="251284"/>
                    <a:pt x="1770725" y="248141"/>
                    <a:pt x="1769439" y="240713"/>
                  </a:cubicBezTo>
                  <a:lnTo>
                    <a:pt x="1751582" y="240713"/>
                  </a:lnTo>
                  <a:cubicBezTo>
                    <a:pt x="1752868" y="259284"/>
                    <a:pt x="1769296" y="265855"/>
                    <a:pt x="1784582" y="265855"/>
                  </a:cubicBezTo>
                  <a:cubicBezTo>
                    <a:pt x="1801010" y="265855"/>
                    <a:pt x="1815724" y="257998"/>
                    <a:pt x="1815724" y="241427"/>
                  </a:cubicBezTo>
                  <a:cubicBezTo>
                    <a:pt x="1815724" y="224284"/>
                    <a:pt x="1799724" y="222427"/>
                    <a:pt x="1786582" y="220427"/>
                  </a:cubicBezTo>
                  <a:moveTo>
                    <a:pt x="1867195" y="189427"/>
                  </a:moveTo>
                  <a:cubicBezTo>
                    <a:pt x="1854767" y="189427"/>
                    <a:pt x="1849053" y="194570"/>
                    <a:pt x="1844910" y="201570"/>
                  </a:cubicBezTo>
                  <a:lnTo>
                    <a:pt x="1844910" y="162713"/>
                  </a:lnTo>
                  <a:lnTo>
                    <a:pt x="1827196" y="162713"/>
                  </a:lnTo>
                  <a:lnTo>
                    <a:pt x="1827196" y="264284"/>
                  </a:lnTo>
                  <a:lnTo>
                    <a:pt x="1844910" y="264284"/>
                  </a:lnTo>
                  <a:lnTo>
                    <a:pt x="1844910" y="224570"/>
                  </a:lnTo>
                  <a:cubicBezTo>
                    <a:pt x="1844910" y="212570"/>
                    <a:pt x="1850481" y="205284"/>
                    <a:pt x="1861053" y="205284"/>
                  </a:cubicBezTo>
                  <a:cubicBezTo>
                    <a:pt x="1869767" y="205284"/>
                    <a:pt x="1874767" y="210142"/>
                    <a:pt x="1874767" y="218427"/>
                  </a:cubicBezTo>
                  <a:lnTo>
                    <a:pt x="1874767" y="264284"/>
                  </a:lnTo>
                  <a:lnTo>
                    <a:pt x="1892481" y="264284"/>
                  </a:lnTo>
                  <a:lnTo>
                    <a:pt x="1892481" y="216856"/>
                  </a:lnTo>
                  <a:cubicBezTo>
                    <a:pt x="1892481" y="199284"/>
                    <a:pt x="1883910" y="189427"/>
                    <a:pt x="1867195" y="189427"/>
                  </a:cubicBezTo>
                  <a:moveTo>
                    <a:pt x="1940238" y="189427"/>
                  </a:moveTo>
                  <a:cubicBezTo>
                    <a:pt x="1921952" y="189427"/>
                    <a:pt x="1908952" y="197713"/>
                    <a:pt x="1906095" y="214856"/>
                  </a:cubicBezTo>
                  <a:lnTo>
                    <a:pt x="1922952" y="214856"/>
                  </a:lnTo>
                  <a:cubicBezTo>
                    <a:pt x="1924524" y="209284"/>
                    <a:pt x="1927667" y="203999"/>
                    <a:pt x="1938666" y="203999"/>
                  </a:cubicBezTo>
                  <a:cubicBezTo>
                    <a:pt x="1944952" y="203999"/>
                    <a:pt x="1950809" y="205999"/>
                    <a:pt x="1950809" y="211570"/>
                  </a:cubicBezTo>
                  <a:cubicBezTo>
                    <a:pt x="1950809" y="217713"/>
                    <a:pt x="1945095" y="218856"/>
                    <a:pt x="1942238" y="219284"/>
                  </a:cubicBezTo>
                  <a:lnTo>
                    <a:pt x="1927381" y="221427"/>
                  </a:lnTo>
                  <a:cubicBezTo>
                    <a:pt x="1920667" y="222427"/>
                    <a:pt x="1903952" y="225570"/>
                    <a:pt x="1903952" y="243998"/>
                  </a:cubicBezTo>
                  <a:cubicBezTo>
                    <a:pt x="1903952" y="259570"/>
                    <a:pt x="1915952" y="265855"/>
                    <a:pt x="1927667" y="265855"/>
                  </a:cubicBezTo>
                  <a:cubicBezTo>
                    <a:pt x="1935524" y="265855"/>
                    <a:pt x="1945095" y="262998"/>
                    <a:pt x="1950809" y="253570"/>
                  </a:cubicBezTo>
                  <a:lnTo>
                    <a:pt x="1950809" y="264284"/>
                  </a:lnTo>
                  <a:lnTo>
                    <a:pt x="1968095" y="264284"/>
                  </a:lnTo>
                  <a:lnTo>
                    <a:pt x="1968095" y="213284"/>
                  </a:lnTo>
                  <a:cubicBezTo>
                    <a:pt x="1968095" y="195999"/>
                    <a:pt x="1956381" y="189427"/>
                    <a:pt x="1940238" y="189427"/>
                  </a:cubicBezTo>
                  <a:moveTo>
                    <a:pt x="1932238" y="251141"/>
                  </a:moveTo>
                  <a:cubicBezTo>
                    <a:pt x="1925952" y="251141"/>
                    <a:pt x="1921667" y="248427"/>
                    <a:pt x="1921667" y="242570"/>
                  </a:cubicBezTo>
                  <a:cubicBezTo>
                    <a:pt x="1921667" y="234427"/>
                    <a:pt x="1930381" y="233141"/>
                    <a:pt x="1933524" y="232713"/>
                  </a:cubicBezTo>
                  <a:lnTo>
                    <a:pt x="1940952" y="231570"/>
                  </a:lnTo>
                  <a:cubicBezTo>
                    <a:pt x="1944666" y="230999"/>
                    <a:pt x="1947666" y="230570"/>
                    <a:pt x="1950381" y="229427"/>
                  </a:cubicBezTo>
                  <a:lnTo>
                    <a:pt x="1950381" y="233427"/>
                  </a:lnTo>
                  <a:cubicBezTo>
                    <a:pt x="1950381" y="243284"/>
                    <a:pt x="1942952" y="251141"/>
                    <a:pt x="1932238" y="251141"/>
                  </a:cubicBezTo>
                  <a:moveTo>
                    <a:pt x="2026137" y="189856"/>
                  </a:moveTo>
                  <a:lnTo>
                    <a:pt x="2021280" y="189856"/>
                  </a:lnTo>
                  <a:cubicBezTo>
                    <a:pt x="2012709" y="189856"/>
                    <a:pt x="2005852" y="193570"/>
                    <a:pt x="2002138" y="201570"/>
                  </a:cubicBezTo>
                  <a:lnTo>
                    <a:pt x="2002138" y="190713"/>
                  </a:lnTo>
                  <a:lnTo>
                    <a:pt x="1984566" y="190713"/>
                  </a:lnTo>
                  <a:lnTo>
                    <a:pt x="1984566" y="264284"/>
                  </a:lnTo>
                  <a:lnTo>
                    <a:pt x="2002280" y="264284"/>
                  </a:lnTo>
                  <a:lnTo>
                    <a:pt x="2002280" y="228284"/>
                  </a:lnTo>
                  <a:cubicBezTo>
                    <a:pt x="2002280" y="213856"/>
                    <a:pt x="2008995" y="207142"/>
                    <a:pt x="2021423" y="207142"/>
                  </a:cubicBezTo>
                  <a:lnTo>
                    <a:pt x="2026137" y="207142"/>
                  </a:lnTo>
                  <a:lnTo>
                    <a:pt x="2026137" y="189856"/>
                  </a:lnTo>
                  <a:moveTo>
                    <a:pt x="2097530" y="232856"/>
                  </a:moveTo>
                  <a:lnTo>
                    <a:pt x="2097530" y="225570"/>
                  </a:lnTo>
                  <a:cubicBezTo>
                    <a:pt x="2097530" y="201284"/>
                    <a:pt x="2082387" y="189427"/>
                    <a:pt x="2064530" y="189427"/>
                  </a:cubicBezTo>
                  <a:cubicBezTo>
                    <a:pt x="2045816" y="189427"/>
                    <a:pt x="2029102" y="202284"/>
                    <a:pt x="2029102" y="227999"/>
                  </a:cubicBezTo>
                  <a:cubicBezTo>
                    <a:pt x="2029102" y="253570"/>
                    <a:pt x="2045530" y="265855"/>
                    <a:pt x="2064101" y="265855"/>
                  </a:cubicBezTo>
                  <a:cubicBezTo>
                    <a:pt x="2079101" y="265855"/>
                    <a:pt x="2093244" y="257713"/>
                    <a:pt x="2096958" y="242141"/>
                  </a:cubicBezTo>
                  <a:lnTo>
                    <a:pt x="2080387" y="242141"/>
                  </a:lnTo>
                  <a:cubicBezTo>
                    <a:pt x="2077816" y="247998"/>
                    <a:pt x="2071816" y="250570"/>
                    <a:pt x="2064816" y="250570"/>
                  </a:cubicBezTo>
                  <a:cubicBezTo>
                    <a:pt x="2054244" y="250570"/>
                    <a:pt x="2046673" y="244856"/>
                    <a:pt x="2046244" y="232856"/>
                  </a:cubicBezTo>
                  <a:lnTo>
                    <a:pt x="2097530" y="232856"/>
                  </a:lnTo>
                  <a:moveTo>
                    <a:pt x="2064387" y="204713"/>
                  </a:moveTo>
                  <a:cubicBezTo>
                    <a:pt x="2073958" y="204713"/>
                    <a:pt x="2080101" y="210142"/>
                    <a:pt x="2080101" y="219856"/>
                  </a:cubicBezTo>
                  <a:lnTo>
                    <a:pt x="2046673" y="219856"/>
                  </a:lnTo>
                  <a:cubicBezTo>
                    <a:pt x="2048244" y="209142"/>
                    <a:pt x="2055959" y="204713"/>
                    <a:pt x="2064387" y="204713"/>
                  </a:cubicBezTo>
                  <a:moveTo>
                    <a:pt x="1321992" y="407140"/>
                  </a:moveTo>
                  <a:lnTo>
                    <a:pt x="1321992" y="389712"/>
                  </a:lnTo>
                  <a:lnTo>
                    <a:pt x="1270706" y="389712"/>
                  </a:lnTo>
                  <a:lnTo>
                    <a:pt x="1270706" y="365283"/>
                  </a:lnTo>
                  <a:lnTo>
                    <a:pt x="1315420" y="365283"/>
                  </a:lnTo>
                  <a:lnTo>
                    <a:pt x="1315420" y="347855"/>
                  </a:lnTo>
                  <a:lnTo>
                    <a:pt x="1270706" y="347855"/>
                  </a:lnTo>
                  <a:lnTo>
                    <a:pt x="1270706" y="324569"/>
                  </a:lnTo>
                  <a:lnTo>
                    <a:pt x="1319277" y="324569"/>
                  </a:lnTo>
                  <a:lnTo>
                    <a:pt x="1319277" y="307141"/>
                  </a:lnTo>
                  <a:lnTo>
                    <a:pt x="1252135" y="307141"/>
                  </a:lnTo>
                  <a:lnTo>
                    <a:pt x="1252135" y="407140"/>
                  </a:lnTo>
                  <a:lnTo>
                    <a:pt x="1321992" y="407140"/>
                  </a:lnTo>
                  <a:moveTo>
                    <a:pt x="1402848" y="305570"/>
                  </a:moveTo>
                  <a:lnTo>
                    <a:pt x="1385134" y="305570"/>
                  </a:lnTo>
                  <a:lnTo>
                    <a:pt x="1385134" y="343284"/>
                  </a:lnTo>
                  <a:cubicBezTo>
                    <a:pt x="1380706" y="336141"/>
                    <a:pt x="1371706" y="332284"/>
                    <a:pt x="1362134" y="332284"/>
                  </a:cubicBezTo>
                  <a:cubicBezTo>
                    <a:pt x="1344134" y="332284"/>
                    <a:pt x="1329135" y="344855"/>
                    <a:pt x="1329135" y="370283"/>
                  </a:cubicBezTo>
                  <a:cubicBezTo>
                    <a:pt x="1329135" y="396140"/>
                    <a:pt x="1344134" y="408712"/>
                    <a:pt x="1362134" y="408712"/>
                  </a:cubicBezTo>
                  <a:cubicBezTo>
                    <a:pt x="1372277" y="408712"/>
                    <a:pt x="1381420" y="404283"/>
                    <a:pt x="1385420" y="395855"/>
                  </a:cubicBezTo>
                  <a:lnTo>
                    <a:pt x="1385420" y="407140"/>
                  </a:lnTo>
                  <a:lnTo>
                    <a:pt x="1402848" y="407140"/>
                  </a:lnTo>
                  <a:lnTo>
                    <a:pt x="1402848" y="305570"/>
                  </a:lnTo>
                  <a:moveTo>
                    <a:pt x="1366277" y="392426"/>
                  </a:moveTo>
                  <a:cubicBezTo>
                    <a:pt x="1355992" y="392426"/>
                    <a:pt x="1347134" y="385140"/>
                    <a:pt x="1347134" y="370283"/>
                  </a:cubicBezTo>
                  <a:cubicBezTo>
                    <a:pt x="1347134" y="355283"/>
                    <a:pt x="1355992" y="347998"/>
                    <a:pt x="1366277" y="347998"/>
                  </a:cubicBezTo>
                  <a:cubicBezTo>
                    <a:pt x="1375849" y="347998"/>
                    <a:pt x="1385563" y="355141"/>
                    <a:pt x="1385563" y="370283"/>
                  </a:cubicBezTo>
                  <a:cubicBezTo>
                    <a:pt x="1385563" y="385283"/>
                    <a:pt x="1375849" y="392426"/>
                    <a:pt x="1366277" y="392426"/>
                  </a:cubicBezTo>
                  <a:moveTo>
                    <a:pt x="1461512" y="332712"/>
                  </a:moveTo>
                  <a:lnTo>
                    <a:pt x="1456655" y="332712"/>
                  </a:lnTo>
                  <a:cubicBezTo>
                    <a:pt x="1448084" y="332712"/>
                    <a:pt x="1441227" y="336426"/>
                    <a:pt x="1437512" y="344426"/>
                  </a:cubicBezTo>
                  <a:lnTo>
                    <a:pt x="1437512" y="333569"/>
                  </a:lnTo>
                  <a:lnTo>
                    <a:pt x="1419941" y="333569"/>
                  </a:lnTo>
                  <a:lnTo>
                    <a:pt x="1419941" y="407140"/>
                  </a:lnTo>
                  <a:lnTo>
                    <a:pt x="1437655" y="407140"/>
                  </a:lnTo>
                  <a:lnTo>
                    <a:pt x="1437655" y="371141"/>
                  </a:lnTo>
                  <a:cubicBezTo>
                    <a:pt x="1437655" y="356712"/>
                    <a:pt x="1444370" y="349998"/>
                    <a:pt x="1456798" y="349998"/>
                  </a:cubicBezTo>
                  <a:lnTo>
                    <a:pt x="1461512" y="349998"/>
                  </a:lnTo>
                  <a:lnTo>
                    <a:pt x="1461512" y="332712"/>
                  </a:lnTo>
                  <a:moveTo>
                    <a:pt x="1500755" y="332284"/>
                  </a:moveTo>
                  <a:cubicBezTo>
                    <a:pt x="1482469" y="332284"/>
                    <a:pt x="1469469" y="340569"/>
                    <a:pt x="1466612" y="357712"/>
                  </a:cubicBezTo>
                  <a:lnTo>
                    <a:pt x="1483469" y="357712"/>
                  </a:lnTo>
                  <a:cubicBezTo>
                    <a:pt x="1485041" y="352141"/>
                    <a:pt x="1488184" y="346855"/>
                    <a:pt x="1499184" y="346855"/>
                  </a:cubicBezTo>
                  <a:cubicBezTo>
                    <a:pt x="1505469" y="346855"/>
                    <a:pt x="1511326" y="348855"/>
                    <a:pt x="1511326" y="354426"/>
                  </a:cubicBezTo>
                  <a:cubicBezTo>
                    <a:pt x="1511326" y="360569"/>
                    <a:pt x="1505612" y="361712"/>
                    <a:pt x="1502755" y="362141"/>
                  </a:cubicBezTo>
                  <a:lnTo>
                    <a:pt x="1487898" y="364283"/>
                  </a:lnTo>
                  <a:cubicBezTo>
                    <a:pt x="1481184" y="365283"/>
                    <a:pt x="1464469" y="368426"/>
                    <a:pt x="1464469" y="386855"/>
                  </a:cubicBezTo>
                  <a:cubicBezTo>
                    <a:pt x="1464469" y="402426"/>
                    <a:pt x="1476469" y="408712"/>
                    <a:pt x="1488184" y="408712"/>
                  </a:cubicBezTo>
                  <a:cubicBezTo>
                    <a:pt x="1496041" y="408712"/>
                    <a:pt x="1505612" y="405855"/>
                    <a:pt x="1511326" y="396426"/>
                  </a:cubicBezTo>
                  <a:lnTo>
                    <a:pt x="1511326" y="407140"/>
                  </a:lnTo>
                  <a:lnTo>
                    <a:pt x="1528612" y="407140"/>
                  </a:lnTo>
                  <a:lnTo>
                    <a:pt x="1528612" y="356141"/>
                  </a:lnTo>
                  <a:cubicBezTo>
                    <a:pt x="1528612" y="338855"/>
                    <a:pt x="1516898" y="332284"/>
                    <a:pt x="1500755" y="332284"/>
                  </a:cubicBezTo>
                  <a:moveTo>
                    <a:pt x="1492755" y="393998"/>
                  </a:moveTo>
                  <a:cubicBezTo>
                    <a:pt x="1486469" y="393998"/>
                    <a:pt x="1482184" y="391283"/>
                    <a:pt x="1482184" y="385426"/>
                  </a:cubicBezTo>
                  <a:cubicBezTo>
                    <a:pt x="1482184" y="377283"/>
                    <a:pt x="1490898" y="375998"/>
                    <a:pt x="1494041" y="375569"/>
                  </a:cubicBezTo>
                  <a:lnTo>
                    <a:pt x="1501469" y="374426"/>
                  </a:lnTo>
                  <a:cubicBezTo>
                    <a:pt x="1505183" y="373855"/>
                    <a:pt x="1508183" y="373426"/>
                    <a:pt x="1510898" y="372283"/>
                  </a:cubicBezTo>
                  <a:lnTo>
                    <a:pt x="1510898" y="376283"/>
                  </a:lnTo>
                  <a:cubicBezTo>
                    <a:pt x="1510898" y="386140"/>
                    <a:pt x="1503469" y="393998"/>
                    <a:pt x="1492755" y="393998"/>
                  </a:cubicBezTo>
                  <a:moveTo>
                    <a:pt x="1653518" y="333569"/>
                  </a:moveTo>
                  <a:lnTo>
                    <a:pt x="1635233" y="333569"/>
                  </a:lnTo>
                  <a:lnTo>
                    <a:pt x="1619804" y="383426"/>
                  </a:lnTo>
                  <a:lnTo>
                    <a:pt x="1603947" y="333569"/>
                  </a:lnTo>
                  <a:lnTo>
                    <a:pt x="1586662" y="333569"/>
                  </a:lnTo>
                  <a:lnTo>
                    <a:pt x="1570947" y="383426"/>
                  </a:lnTo>
                  <a:lnTo>
                    <a:pt x="1555376" y="333569"/>
                  </a:lnTo>
                  <a:lnTo>
                    <a:pt x="1536519" y="333569"/>
                  </a:lnTo>
                  <a:lnTo>
                    <a:pt x="1561947" y="407140"/>
                  </a:lnTo>
                  <a:lnTo>
                    <a:pt x="1579090" y="407140"/>
                  </a:lnTo>
                  <a:lnTo>
                    <a:pt x="1594947" y="359426"/>
                  </a:lnTo>
                  <a:lnTo>
                    <a:pt x="1610947" y="407140"/>
                  </a:lnTo>
                  <a:lnTo>
                    <a:pt x="1627947" y="407140"/>
                  </a:lnTo>
                  <a:lnTo>
                    <a:pt x="1653518" y="333569"/>
                  </a:lnTo>
                  <a:moveTo>
                    <a:pt x="1766146" y="307141"/>
                  </a:moveTo>
                  <a:lnTo>
                    <a:pt x="1742575" y="307141"/>
                  </a:lnTo>
                  <a:lnTo>
                    <a:pt x="1714861" y="383569"/>
                  </a:lnTo>
                  <a:lnTo>
                    <a:pt x="1687147" y="307141"/>
                  </a:lnTo>
                  <a:lnTo>
                    <a:pt x="1663575" y="307141"/>
                  </a:lnTo>
                  <a:lnTo>
                    <a:pt x="1663575" y="407140"/>
                  </a:lnTo>
                  <a:lnTo>
                    <a:pt x="1680575" y="407140"/>
                  </a:lnTo>
                  <a:lnTo>
                    <a:pt x="1680575" y="336712"/>
                  </a:lnTo>
                  <a:lnTo>
                    <a:pt x="1706289" y="407140"/>
                  </a:lnTo>
                  <a:lnTo>
                    <a:pt x="1723004" y="407140"/>
                  </a:lnTo>
                  <a:lnTo>
                    <a:pt x="1748718" y="336712"/>
                  </a:lnTo>
                  <a:lnTo>
                    <a:pt x="1748718" y="407140"/>
                  </a:lnTo>
                  <a:lnTo>
                    <a:pt x="1766146" y="407140"/>
                  </a:lnTo>
                  <a:lnTo>
                    <a:pt x="1766146" y="307141"/>
                  </a:lnTo>
                  <a:moveTo>
                    <a:pt x="1783775" y="323855"/>
                  </a:moveTo>
                  <a:lnTo>
                    <a:pt x="1802632" y="323855"/>
                  </a:lnTo>
                  <a:lnTo>
                    <a:pt x="1802632" y="303712"/>
                  </a:lnTo>
                  <a:lnTo>
                    <a:pt x="1783775" y="303712"/>
                  </a:lnTo>
                  <a:lnTo>
                    <a:pt x="1783775" y="323855"/>
                  </a:lnTo>
                  <a:moveTo>
                    <a:pt x="1784346" y="407140"/>
                  </a:moveTo>
                  <a:lnTo>
                    <a:pt x="1802060" y="407140"/>
                  </a:lnTo>
                  <a:lnTo>
                    <a:pt x="1802060" y="333569"/>
                  </a:lnTo>
                  <a:lnTo>
                    <a:pt x="1784346" y="333569"/>
                  </a:lnTo>
                  <a:lnTo>
                    <a:pt x="1784346" y="407140"/>
                  </a:lnTo>
                  <a:moveTo>
                    <a:pt x="1858824" y="332284"/>
                  </a:moveTo>
                  <a:cubicBezTo>
                    <a:pt x="1846538" y="332284"/>
                    <a:pt x="1840539" y="337426"/>
                    <a:pt x="1836396" y="344284"/>
                  </a:cubicBezTo>
                  <a:lnTo>
                    <a:pt x="1836396" y="333569"/>
                  </a:lnTo>
                  <a:lnTo>
                    <a:pt x="1818824" y="333569"/>
                  </a:lnTo>
                  <a:lnTo>
                    <a:pt x="1818824" y="407140"/>
                  </a:lnTo>
                  <a:lnTo>
                    <a:pt x="1836539" y="407140"/>
                  </a:lnTo>
                  <a:lnTo>
                    <a:pt x="1836539" y="367426"/>
                  </a:lnTo>
                  <a:cubicBezTo>
                    <a:pt x="1836539" y="355426"/>
                    <a:pt x="1842110" y="348141"/>
                    <a:pt x="1852681" y="348141"/>
                  </a:cubicBezTo>
                  <a:cubicBezTo>
                    <a:pt x="1861396" y="348141"/>
                    <a:pt x="1866396" y="352998"/>
                    <a:pt x="1866396" y="361283"/>
                  </a:cubicBezTo>
                  <a:lnTo>
                    <a:pt x="1866396" y="407140"/>
                  </a:lnTo>
                  <a:lnTo>
                    <a:pt x="1884110" y="407140"/>
                  </a:lnTo>
                  <a:lnTo>
                    <a:pt x="1884110" y="359712"/>
                  </a:lnTo>
                  <a:cubicBezTo>
                    <a:pt x="1884110" y="342141"/>
                    <a:pt x="1875538" y="332284"/>
                    <a:pt x="1858824" y="332284"/>
                  </a:cubicBezTo>
                  <a:moveTo>
                    <a:pt x="1969295" y="305570"/>
                  </a:moveTo>
                  <a:lnTo>
                    <a:pt x="1951581" y="305570"/>
                  </a:lnTo>
                  <a:lnTo>
                    <a:pt x="1951581" y="343284"/>
                  </a:lnTo>
                  <a:cubicBezTo>
                    <a:pt x="1947152" y="336141"/>
                    <a:pt x="1938152" y="332284"/>
                    <a:pt x="1928581" y="332284"/>
                  </a:cubicBezTo>
                  <a:cubicBezTo>
                    <a:pt x="1910581" y="332284"/>
                    <a:pt x="1895581" y="344855"/>
                    <a:pt x="1895581" y="370283"/>
                  </a:cubicBezTo>
                  <a:cubicBezTo>
                    <a:pt x="1895581" y="396140"/>
                    <a:pt x="1910581" y="408712"/>
                    <a:pt x="1928581" y="408712"/>
                  </a:cubicBezTo>
                  <a:cubicBezTo>
                    <a:pt x="1938724" y="408712"/>
                    <a:pt x="1947866" y="404283"/>
                    <a:pt x="1951866" y="395855"/>
                  </a:cubicBezTo>
                  <a:lnTo>
                    <a:pt x="1951866" y="407140"/>
                  </a:lnTo>
                  <a:lnTo>
                    <a:pt x="1969295" y="407140"/>
                  </a:lnTo>
                  <a:lnTo>
                    <a:pt x="1969295" y="305570"/>
                  </a:lnTo>
                  <a:moveTo>
                    <a:pt x="1932724" y="392426"/>
                  </a:moveTo>
                  <a:cubicBezTo>
                    <a:pt x="1922438" y="392426"/>
                    <a:pt x="1913581" y="385140"/>
                    <a:pt x="1913581" y="370283"/>
                  </a:cubicBezTo>
                  <a:cubicBezTo>
                    <a:pt x="1913581" y="355283"/>
                    <a:pt x="1922438" y="347998"/>
                    <a:pt x="1932724" y="347998"/>
                  </a:cubicBezTo>
                  <a:cubicBezTo>
                    <a:pt x="1942295" y="347998"/>
                    <a:pt x="1952009" y="355141"/>
                    <a:pt x="1952009" y="370283"/>
                  </a:cubicBezTo>
                  <a:cubicBezTo>
                    <a:pt x="1952009" y="385283"/>
                    <a:pt x="1942295" y="392426"/>
                    <a:pt x="1932724" y="392426"/>
                  </a:cubicBez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shape195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5673" y="489933"/>
                  </a:moveTo>
                  <a:lnTo>
                    <a:pt x="65368" y="530238"/>
                  </a:lnTo>
                  <a:cubicBezTo>
                    <a:pt x="54725" y="540881"/>
                    <a:pt x="46972" y="548640"/>
                    <a:pt x="41360" y="555251"/>
                  </a:cubicBezTo>
                  <a:cubicBezTo>
                    <a:pt x="35789" y="561813"/>
                    <a:pt x="32641" y="566893"/>
                    <a:pt x="30964" y="572056"/>
                  </a:cubicBezTo>
                  <a:cubicBezTo>
                    <a:pt x="27826" y="581715"/>
                    <a:pt x="27826" y="592120"/>
                    <a:pt x="30964" y="601779"/>
                  </a:cubicBezTo>
                  <a:cubicBezTo>
                    <a:pt x="32641" y="606941"/>
                    <a:pt x="35789" y="612021"/>
                    <a:pt x="41360" y="618584"/>
                  </a:cubicBezTo>
                  <a:cubicBezTo>
                    <a:pt x="46972" y="625194"/>
                    <a:pt x="54725" y="632953"/>
                    <a:pt x="65368" y="643596"/>
                  </a:cubicBezTo>
                  <a:lnTo>
                    <a:pt x="105673" y="683901"/>
                  </a:lnTo>
                  <a:cubicBezTo>
                    <a:pt x="116316" y="694545"/>
                    <a:pt x="124075" y="702297"/>
                    <a:pt x="130686" y="707909"/>
                  </a:cubicBezTo>
                  <a:cubicBezTo>
                    <a:pt x="137248" y="713480"/>
                    <a:pt x="142327" y="716628"/>
                    <a:pt x="147490" y="718306"/>
                  </a:cubicBezTo>
                  <a:cubicBezTo>
                    <a:pt x="157150" y="721444"/>
                    <a:pt x="167555" y="721444"/>
                    <a:pt x="177214" y="718306"/>
                  </a:cubicBezTo>
                  <a:cubicBezTo>
                    <a:pt x="182376" y="716628"/>
                    <a:pt x="187456" y="713480"/>
                    <a:pt x="194019" y="707909"/>
                  </a:cubicBezTo>
                  <a:cubicBezTo>
                    <a:pt x="200629" y="702297"/>
                    <a:pt x="208387" y="694545"/>
                    <a:pt x="219031" y="683901"/>
                  </a:cubicBezTo>
                  <a:lnTo>
                    <a:pt x="259336" y="643596"/>
                  </a:lnTo>
                  <a:cubicBezTo>
                    <a:pt x="269979" y="632953"/>
                    <a:pt x="277732" y="625194"/>
                    <a:pt x="283344" y="618584"/>
                  </a:cubicBezTo>
                  <a:cubicBezTo>
                    <a:pt x="288916" y="612021"/>
                    <a:pt x="292063" y="606941"/>
                    <a:pt x="293740" y="601779"/>
                  </a:cubicBezTo>
                  <a:cubicBezTo>
                    <a:pt x="296879" y="592120"/>
                    <a:pt x="296879" y="581715"/>
                    <a:pt x="293740" y="572056"/>
                  </a:cubicBezTo>
                  <a:cubicBezTo>
                    <a:pt x="292063" y="566893"/>
                    <a:pt x="288916" y="561813"/>
                    <a:pt x="283344" y="555251"/>
                  </a:cubicBezTo>
                  <a:cubicBezTo>
                    <a:pt x="277732" y="548640"/>
                    <a:pt x="269979" y="540881"/>
                    <a:pt x="259336" y="530238"/>
                  </a:cubicBezTo>
                  <a:lnTo>
                    <a:pt x="219031" y="489933"/>
                  </a:lnTo>
                  <a:cubicBezTo>
                    <a:pt x="208387" y="479289"/>
                    <a:pt x="200629" y="471537"/>
                    <a:pt x="194019" y="465926"/>
                  </a:cubicBezTo>
                  <a:cubicBezTo>
                    <a:pt x="187456" y="460354"/>
                    <a:pt x="182376" y="457206"/>
                    <a:pt x="177214" y="455529"/>
                  </a:cubicBezTo>
                  <a:cubicBezTo>
                    <a:pt x="167555" y="452391"/>
                    <a:pt x="157150" y="452391"/>
                    <a:pt x="147490" y="455529"/>
                  </a:cubicBezTo>
                  <a:cubicBezTo>
                    <a:pt x="142327" y="457206"/>
                    <a:pt x="137248" y="460354"/>
                    <a:pt x="130686" y="465926"/>
                  </a:cubicBezTo>
                  <a:cubicBezTo>
                    <a:pt x="124075" y="471537"/>
                    <a:pt x="116316" y="479289"/>
                    <a:pt x="105673" y="489933"/>
                  </a:cubicBezTo>
                  <a:moveTo>
                    <a:pt x="25882" y="603430"/>
                  </a:moveTo>
                  <a:cubicBezTo>
                    <a:pt x="29846" y="615632"/>
                    <a:pt x="40427" y="626213"/>
                    <a:pt x="61589" y="647375"/>
                  </a:cubicBezTo>
                  <a:lnTo>
                    <a:pt x="101895" y="687680"/>
                  </a:lnTo>
                  <a:cubicBezTo>
                    <a:pt x="123057" y="708842"/>
                    <a:pt x="133638" y="719423"/>
                    <a:pt x="145839" y="723388"/>
                  </a:cubicBezTo>
                  <a:cubicBezTo>
                    <a:pt x="156571" y="726875"/>
                    <a:pt x="168133" y="726875"/>
                    <a:pt x="178865" y="723388"/>
                  </a:cubicBezTo>
                  <a:cubicBezTo>
                    <a:pt x="191066" y="719423"/>
                    <a:pt x="201648" y="708842"/>
                    <a:pt x="222810" y="687680"/>
                  </a:cubicBezTo>
                  <a:lnTo>
                    <a:pt x="263115" y="647375"/>
                  </a:lnTo>
                  <a:cubicBezTo>
                    <a:pt x="284277" y="626213"/>
                    <a:pt x="294858" y="615632"/>
                    <a:pt x="298823" y="603430"/>
                  </a:cubicBezTo>
                  <a:cubicBezTo>
                    <a:pt x="302310" y="592697"/>
                    <a:pt x="302310" y="581137"/>
                    <a:pt x="298823" y="570404"/>
                  </a:cubicBezTo>
                  <a:cubicBezTo>
                    <a:pt x="294858" y="558203"/>
                    <a:pt x="284277" y="547622"/>
                    <a:pt x="263115" y="526460"/>
                  </a:cubicBezTo>
                  <a:lnTo>
                    <a:pt x="222810" y="486155"/>
                  </a:lnTo>
                  <a:cubicBezTo>
                    <a:pt x="201648" y="464992"/>
                    <a:pt x="191066" y="454412"/>
                    <a:pt x="178865" y="450447"/>
                  </a:cubicBezTo>
                  <a:cubicBezTo>
                    <a:pt x="168133" y="446960"/>
                    <a:pt x="156571" y="446960"/>
                    <a:pt x="145839" y="450447"/>
                  </a:cubicBezTo>
                  <a:cubicBezTo>
                    <a:pt x="133638" y="454412"/>
                    <a:pt x="123057" y="464992"/>
                    <a:pt x="101895" y="486155"/>
                  </a:cubicBezTo>
                  <a:lnTo>
                    <a:pt x="61589" y="526460"/>
                  </a:lnTo>
                  <a:cubicBezTo>
                    <a:pt x="40427" y="547622"/>
                    <a:pt x="29846" y="558203"/>
                    <a:pt x="25882" y="570404"/>
                  </a:cubicBezTo>
                  <a:cubicBezTo>
                    <a:pt x="22395" y="581137"/>
                    <a:pt x="22395" y="592697"/>
                    <a:pt x="25882" y="603430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shape196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8181" y="598467"/>
                  </a:moveTo>
                  <a:lnTo>
                    <a:pt x="150580" y="640865"/>
                  </a:lnTo>
                  <a:lnTo>
                    <a:pt x="150580" y="627865"/>
                  </a:lnTo>
                  <a:cubicBezTo>
                    <a:pt x="150580" y="621462"/>
                    <a:pt x="155770" y="616271"/>
                    <a:pt x="162173" y="616271"/>
                  </a:cubicBezTo>
                  <a:cubicBezTo>
                    <a:pt x="168576" y="616271"/>
                    <a:pt x="173767" y="621462"/>
                    <a:pt x="173767" y="627865"/>
                  </a:cubicBezTo>
                  <a:lnTo>
                    <a:pt x="173767" y="654861"/>
                  </a:lnTo>
                  <a:cubicBezTo>
                    <a:pt x="173767" y="670354"/>
                    <a:pt x="155035" y="678114"/>
                    <a:pt x="144079" y="667158"/>
                  </a:cubicBezTo>
                  <a:lnTo>
                    <a:pt x="81889" y="604968"/>
                  </a:lnTo>
                  <a:cubicBezTo>
                    <a:pt x="70933" y="594012"/>
                    <a:pt x="78693" y="575280"/>
                    <a:pt x="94186" y="575280"/>
                  </a:cubicBezTo>
                  <a:lnTo>
                    <a:pt x="216165" y="575280"/>
                  </a:lnTo>
                  <a:lnTo>
                    <a:pt x="173767" y="532882"/>
                  </a:lnTo>
                  <a:lnTo>
                    <a:pt x="173767" y="545882"/>
                  </a:lnTo>
                  <a:cubicBezTo>
                    <a:pt x="173767" y="552286"/>
                    <a:pt x="168576" y="557477"/>
                    <a:pt x="162173" y="557477"/>
                  </a:cubicBezTo>
                  <a:cubicBezTo>
                    <a:pt x="155770" y="557477"/>
                    <a:pt x="150580" y="552286"/>
                    <a:pt x="150580" y="545882"/>
                  </a:cubicBezTo>
                  <a:lnTo>
                    <a:pt x="150580" y="518887"/>
                  </a:lnTo>
                  <a:cubicBezTo>
                    <a:pt x="150580" y="503393"/>
                    <a:pt x="169312" y="495633"/>
                    <a:pt x="180267" y="506589"/>
                  </a:cubicBezTo>
                  <a:lnTo>
                    <a:pt x="242457" y="568779"/>
                  </a:lnTo>
                  <a:cubicBezTo>
                    <a:pt x="253414" y="579735"/>
                    <a:pt x="245654" y="598467"/>
                    <a:pt x="230161" y="598467"/>
                  </a:cubicBezTo>
                  <a:lnTo>
                    <a:pt x="108181" y="598467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7" name="shape197"/>
            <p:cNvSpPr/>
            <p:nvPr/>
          </p:nvSpPr>
          <p:spPr>
            <a:xfrm>
              <a:off x="3451684" y="228330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79919" y="366161"/>
                  </a:moveTo>
                  <a:lnTo>
                    <a:pt x="270985" y="375095"/>
                  </a:lnTo>
                  <a:lnTo>
                    <a:pt x="296310" y="416945"/>
                  </a:lnTo>
                  <a:lnTo>
                    <a:pt x="252578" y="393501"/>
                  </a:lnTo>
                  <a:lnTo>
                    <a:pt x="243981" y="402100"/>
                  </a:lnTo>
                  <a:lnTo>
                    <a:pt x="267357" y="445764"/>
                  </a:lnTo>
                  <a:lnTo>
                    <a:pt x="225574" y="420506"/>
                  </a:lnTo>
                  <a:lnTo>
                    <a:pt x="216304" y="429776"/>
                  </a:lnTo>
                  <a:lnTo>
                    <a:pt x="276157" y="463968"/>
                  </a:lnTo>
                  <a:lnTo>
                    <a:pt x="284823" y="455302"/>
                  </a:lnTo>
                  <a:lnTo>
                    <a:pt x="260841" y="410631"/>
                  </a:lnTo>
                  <a:lnTo>
                    <a:pt x="305512" y="434613"/>
                  </a:lnTo>
                  <a:lnTo>
                    <a:pt x="314111" y="426014"/>
                  </a:lnTo>
                  <a:lnTo>
                    <a:pt x="279919" y="366161"/>
                  </a:lnTo>
                  <a:moveTo>
                    <a:pt x="308522" y="361204"/>
                  </a:moveTo>
                  <a:cubicBezTo>
                    <a:pt x="298446" y="371280"/>
                    <a:pt x="298110" y="385051"/>
                    <a:pt x="309328" y="396269"/>
                  </a:cubicBezTo>
                  <a:cubicBezTo>
                    <a:pt x="320614" y="407555"/>
                    <a:pt x="334385" y="407219"/>
                    <a:pt x="344461" y="397143"/>
                  </a:cubicBezTo>
                  <a:cubicBezTo>
                    <a:pt x="354604" y="386999"/>
                    <a:pt x="354940" y="373228"/>
                    <a:pt x="343655" y="361942"/>
                  </a:cubicBezTo>
                  <a:cubicBezTo>
                    <a:pt x="332436" y="350724"/>
                    <a:pt x="318666" y="351060"/>
                    <a:pt x="308522" y="361204"/>
                  </a:cubicBezTo>
                  <a:moveTo>
                    <a:pt x="316180" y="368996"/>
                  </a:moveTo>
                  <a:cubicBezTo>
                    <a:pt x="321218" y="363958"/>
                    <a:pt x="328204" y="363555"/>
                    <a:pt x="335124" y="370474"/>
                  </a:cubicBezTo>
                  <a:cubicBezTo>
                    <a:pt x="341639" y="376990"/>
                    <a:pt x="342244" y="383909"/>
                    <a:pt x="336870" y="389283"/>
                  </a:cubicBezTo>
                  <a:cubicBezTo>
                    <a:pt x="331832" y="394321"/>
                    <a:pt x="324845" y="394724"/>
                    <a:pt x="317859" y="387738"/>
                  </a:cubicBezTo>
                  <a:cubicBezTo>
                    <a:pt x="311411" y="381289"/>
                    <a:pt x="310806" y="374370"/>
                    <a:pt x="316180" y="368996"/>
                  </a:cubicBezTo>
                  <a:moveTo>
                    <a:pt x="350210" y="319515"/>
                  </a:moveTo>
                  <a:cubicBezTo>
                    <a:pt x="344433" y="325293"/>
                    <a:pt x="344030" y="330532"/>
                    <a:pt x="345306" y="335705"/>
                  </a:cubicBezTo>
                  <a:lnTo>
                    <a:pt x="340268" y="330667"/>
                  </a:lnTo>
                  <a:lnTo>
                    <a:pt x="332005" y="338930"/>
                  </a:lnTo>
                  <a:lnTo>
                    <a:pt x="366600" y="373525"/>
                  </a:lnTo>
                  <a:lnTo>
                    <a:pt x="374930" y="365195"/>
                  </a:lnTo>
                  <a:lnTo>
                    <a:pt x="356256" y="346520"/>
                  </a:lnTo>
                  <a:cubicBezTo>
                    <a:pt x="350613" y="340877"/>
                    <a:pt x="349807" y="334832"/>
                    <a:pt x="354778" y="329861"/>
                  </a:cubicBezTo>
                  <a:cubicBezTo>
                    <a:pt x="358876" y="325763"/>
                    <a:pt x="363510" y="325696"/>
                    <a:pt x="367407" y="329592"/>
                  </a:cubicBezTo>
                  <a:lnTo>
                    <a:pt x="388970" y="351155"/>
                  </a:lnTo>
                  <a:lnTo>
                    <a:pt x="397300" y="342825"/>
                  </a:lnTo>
                  <a:lnTo>
                    <a:pt x="374998" y="320523"/>
                  </a:lnTo>
                  <a:cubicBezTo>
                    <a:pt x="366735" y="312261"/>
                    <a:pt x="358069" y="311656"/>
                    <a:pt x="350210" y="319515"/>
                  </a:cubicBezTo>
                  <a:moveTo>
                    <a:pt x="389595" y="255007"/>
                  </a:moveTo>
                  <a:lnTo>
                    <a:pt x="381265" y="263337"/>
                  </a:lnTo>
                  <a:lnTo>
                    <a:pt x="398999" y="281071"/>
                  </a:lnTo>
                  <a:cubicBezTo>
                    <a:pt x="393558" y="279795"/>
                    <a:pt x="387513" y="282213"/>
                    <a:pt x="383012" y="286714"/>
                  </a:cubicBezTo>
                  <a:cubicBezTo>
                    <a:pt x="374548" y="295178"/>
                    <a:pt x="373405" y="308143"/>
                    <a:pt x="385363" y="320100"/>
                  </a:cubicBezTo>
                  <a:cubicBezTo>
                    <a:pt x="397522" y="332258"/>
                    <a:pt x="410487" y="331117"/>
                    <a:pt x="418951" y="322653"/>
                  </a:cubicBezTo>
                  <a:cubicBezTo>
                    <a:pt x="423720" y="317883"/>
                    <a:pt x="425937" y="311501"/>
                    <a:pt x="423854" y="305658"/>
                  </a:cubicBezTo>
                  <a:lnTo>
                    <a:pt x="429161" y="310964"/>
                  </a:lnTo>
                  <a:lnTo>
                    <a:pt x="437356" y="302769"/>
                  </a:lnTo>
                  <a:lnTo>
                    <a:pt x="389595" y="255007"/>
                  </a:lnTo>
                  <a:moveTo>
                    <a:pt x="413241" y="313046"/>
                  </a:moveTo>
                  <a:cubicBezTo>
                    <a:pt x="408404" y="317883"/>
                    <a:pt x="400813" y="318622"/>
                    <a:pt x="393827" y="311636"/>
                  </a:cubicBezTo>
                  <a:cubicBezTo>
                    <a:pt x="386774" y="304582"/>
                    <a:pt x="387513" y="296991"/>
                    <a:pt x="392349" y="292155"/>
                  </a:cubicBezTo>
                  <a:cubicBezTo>
                    <a:pt x="396850" y="287654"/>
                    <a:pt x="404777" y="286445"/>
                    <a:pt x="411897" y="293566"/>
                  </a:cubicBezTo>
                  <a:cubicBezTo>
                    <a:pt x="418951" y="300619"/>
                    <a:pt x="417742" y="308546"/>
                    <a:pt x="413241" y="313046"/>
                  </a:cubicBezTo>
                  <a:moveTo>
                    <a:pt x="460440" y="250129"/>
                  </a:moveTo>
                  <a:lnTo>
                    <a:pt x="457014" y="246703"/>
                  </a:lnTo>
                  <a:cubicBezTo>
                    <a:pt x="445594" y="235283"/>
                    <a:pt x="432898" y="236828"/>
                    <a:pt x="424501" y="245225"/>
                  </a:cubicBezTo>
                  <a:cubicBezTo>
                    <a:pt x="415701" y="254025"/>
                    <a:pt x="413887" y="267930"/>
                    <a:pt x="425978" y="280021"/>
                  </a:cubicBezTo>
                  <a:cubicBezTo>
                    <a:pt x="438003" y="292046"/>
                    <a:pt x="451505" y="290098"/>
                    <a:pt x="460238" y="281365"/>
                  </a:cubicBezTo>
                  <a:cubicBezTo>
                    <a:pt x="467291" y="274311"/>
                    <a:pt x="470113" y="263832"/>
                    <a:pt x="464537" y="254763"/>
                  </a:cubicBezTo>
                  <a:lnTo>
                    <a:pt x="456745" y="262556"/>
                  </a:lnTo>
                  <a:cubicBezTo>
                    <a:pt x="458290" y="266519"/>
                    <a:pt x="456678" y="270550"/>
                    <a:pt x="453386" y="273842"/>
                  </a:cubicBezTo>
                  <a:cubicBezTo>
                    <a:pt x="448415" y="278812"/>
                    <a:pt x="442168" y="279685"/>
                    <a:pt x="436324" y="274244"/>
                  </a:cubicBezTo>
                  <a:lnTo>
                    <a:pt x="460440" y="250129"/>
                  </a:lnTo>
                  <a:moveTo>
                    <a:pt x="431621" y="252480"/>
                  </a:moveTo>
                  <a:cubicBezTo>
                    <a:pt x="436122" y="247979"/>
                    <a:pt x="441563" y="247643"/>
                    <a:pt x="446131" y="252211"/>
                  </a:cubicBezTo>
                  <a:lnTo>
                    <a:pt x="430412" y="267930"/>
                  </a:lnTo>
                  <a:cubicBezTo>
                    <a:pt x="426113" y="262153"/>
                    <a:pt x="427658" y="256443"/>
                    <a:pt x="431621" y="252480"/>
                  </a:cubicBezTo>
                  <a:moveTo>
                    <a:pt x="465500" y="204628"/>
                  </a:moveTo>
                  <a:lnTo>
                    <a:pt x="463216" y="206912"/>
                  </a:lnTo>
                  <a:cubicBezTo>
                    <a:pt x="459186" y="210943"/>
                    <a:pt x="457708" y="215914"/>
                    <a:pt x="459723" y="221422"/>
                  </a:cubicBezTo>
                  <a:lnTo>
                    <a:pt x="454618" y="216317"/>
                  </a:lnTo>
                  <a:lnTo>
                    <a:pt x="446356" y="224579"/>
                  </a:lnTo>
                  <a:lnTo>
                    <a:pt x="480951" y="259174"/>
                  </a:lnTo>
                  <a:lnTo>
                    <a:pt x="489280" y="250845"/>
                  </a:lnTo>
                  <a:lnTo>
                    <a:pt x="472352" y="233917"/>
                  </a:lnTo>
                  <a:cubicBezTo>
                    <a:pt x="465568" y="227132"/>
                    <a:pt x="465568" y="220818"/>
                    <a:pt x="471412" y="214974"/>
                  </a:cubicBezTo>
                  <a:lnTo>
                    <a:pt x="473628" y="212757"/>
                  </a:lnTo>
                  <a:lnTo>
                    <a:pt x="465500" y="204628"/>
                  </a:lnTo>
                  <a:moveTo>
                    <a:pt x="498045" y="200834"/>
                  </a:moveTo>
                  <a:cubicBezTo>
                    <a:pt x="493209" y="204461"/>
                    <a:pt x="489649" y="206947"/>
                    <a:pt x="486962" y="204260"/>
                  </a:cubicBezTo>
                  <a:cubicBezTo>
                    <a:pt x="484946" y="202245"/>
                    <a:pt x="484745" y="198819"/>
                    <a:pt x="488843" y="194721"/>
                  </a:cubicBezTo>
                  <a:cubicBezTo>
                    <a:pt x="492403" y="191161"/>
                    <a:pt x="496164" y="190086"/>
                    <a:pt x="499926" y="193176"/>
                  </a:cubicBezTo>
                  <a:lnTo>
                    <a:pt x="508055" y="185048"/>
                  </a:lnTo>
                  <a:cubicBezTo>
                    <a:pt x="499860" y="177793"/>
                    <a:pt x="489917" y="179808"/>
                    <a:pt x="481857" y="187869"/>
                  </a:cubicBezTo>
                  <a:cubicBezTo>
                    <a:pt x="474669" y="195057"/>
                    <a:pt x="471243" y="204797"/>
                    <a:pt x="479102" y="212657"/>
                  </a:cubicBezTo>
                  <a:cubicBezTo>
                    <a:pt x="487633" y="221188"/>
                    <a:pt x="496500" y="214605"/>
                    <a:pt x="504427" y="208962"/>
                  </a:cubicBezTo>
                  <a:cubicBezTo>
                    <a:pt x="510003" y="204999"/>
                    <a:pt x="512153" y="203924"/>
                    <a:pt x="514302" y="206074"/>
                  </a:cubicBezTo>
                  <a:cubicBezTo>
                    <a:pt x="516922" y="208694"/>
                    <a:pt x="515579" y="212321"/>
                    <a:pt x="512018" y="215881"/>
                  </a:cubicBezTo>
                  <a:cubicBezTo>
                    <a:pt x="508122" y="219778"/>
                    <a:pt x="503621" y="221323"/>
                    <a:pt x="499524" y="218434"/>
                  </a:cubicBezTo>
                  <a:lnTo>
                    <a:pt x="491126" y="226831"/>
                  </a:lnTo>
                  <a:cubicBezTo>
                    <a:pt x="500464" y="234959"/>
                    <a:pt x="511279" y="230324"/>
                    <a:pt x="518467" y="223136"/>
                  </a:cubicBezTo>
                  <a:cubicBezTo>
                    <a:pt x="526192" y="215411"/>
                    <a:pt x="529417" y="204797"/>
                    <a:pt x="521624" y="197005"/>
                  </a:cubicBezTo>
                  <a:cubicBezTo>
                    <a:pt x="513563" y="188944"/>
                    <a:pt x="505166" y="195594"/>
                    <a:pt x="498045" y="200834"/>
                  </a:cubicBezTo>
                  <a:moveTo>
                    <a:pt x="521375" y="148350"/>
                  </a:moveTo>
                  <a:cubicBezTo>
                    <a:pt x="515531" y="154195"/>
                    <a:pt x="515263" y="159300"/>
                    <a:pt x="516606" y="164539"/>
                  </a:cubicBezTo>
                  <a:lnTo>
                    <a:pt x="498334" y="146268"/>
                  </a:lnTo>
                  <a:lnTo>
                    <a:pt x="490005" y="154598"/>
                  </a:lnTo>
                  <a:lnTo>
                    <a:pt x="537766" y="202359"/>
                  </a:lnTo>
                  <a:lnTo>
                    <a:pt x="546096" y="194030"/>
                  </a:lnTo>
                  <a:lnTo>
                    <a:pt x="527421" y="175355"/>
                  </a:lnTo>
                  <a:cubicBezTo>
                    <a:pt x="521779" y="169712"/>
                    <a:pt x="520972" y="163666"/>
                    <a:pt x="525944" y="158696"/>
                  </a:cubicBezTo>
                  <a:cubicBezTo>
                    <a:pt x="530041" y="154598"/>
                    <a:pt x="534676" y="154531"/>
                    <a:pt x="538572" y="158427"/>
                  </a:cubicBezTo>
                  <a:lnTo>
                    <a:pt x="560135" y="179990"/>
                  </a:lnTo>
                  <a:lnTo>
                    <a:pt x="568465" y="171660"/>
                  </a:lnTo>
                  <a:lnTo>
                    <a:pt x="546163" y="149358"/>
                  </a:lnTo>
                  <a:cubicBezTo>
                    <a:pt x="537901" y="141096"/>
                    <a:pt x="529235" y="140491"/>
                    <a:pt x="521375" y="148350"/>
                  </a:cubicBezTo>
                  <a:moveTo>
                    <a:pt x="555723" y="114003"/>
                  </a:moveTo>
                  <a:cubicBezTo>
                    <a:pt x="547124" y="122602"/>
                    <a:pt x="544907" y="132611"/>
                    <a:pt x="551625" y="142015"/>
                  </a:cubicBezTo>
                  <a:lnTo>
                    <a:pt x="559552" y="134089"/>
                  </a:lnTo>
                  <a:cubicBezTo>
                    <a:pt x="557671" y="130730"/>
                    <a:pt x="556663" y="126766"/>
                    <a:pt x="561835" y="121594"/>
                  </a:cubicBezTo>
                  <a:cubicBezTo>
                    <a:pt x="564791" y="118638"/>
                    <a:pt x="568485" y="116825"/>
                    <a:pt x="571106" y="119445"/>
                  </a:cubicBezTo>
                  <a:cubicBezTo>
                    <a:pt x="573994" y="122333"/>
                    <a:pt x="571845" y="125557"/>
                    <a:pt x="570702" y="127102"/>
                  </a:cubicBezTo>
                  <a:lnTo>
                    <a:pt x="564724" y="135096"/>
                  </a:lnTo>
                  <a:cubicBezTo>
                    <a:pt x="562037" y="138724"/>
                    <a:pt x="555655" y="148061"/>
                    <a:pt x="564321" y="156726"/>
                  </a:cubicBezTo>
                  <a:cubicBezTo>
                    <a:pt x="571643" y="164049"/>
                    <a:pt x="580241" y="161362"/>
                    <a:pt x="585749" y="155853"/>
                  </a:cubicBezTo>
                  <a:cubicBezTo>
                    <a:pt x="589445" y="152159"/>
                    <a:pt x="592602" y="146314"/>
                    <a:pt x="590855" y="139194"/>
                  </a:cubicBezTo>
                  <a:lnTo>
                    <a:pt x="595893" y="144232"/>
                  </a:lnTo>
                  <a:lnTo>
                    <a:pt x="604021" y="136104"/>
                  </a:lnTo>
                  <a:lnTo>
                    <a:pt x="580040" y="112123"/>
                  </a:lnTo>
                  <a:cubicBezTo>
                    <a:pt x="571911" y="103995"/>
                    <a:pt x="563313" y="106413"/>
                    <a:pt x="555723" y="114003"/>
                  </a:cubicBezTo>
                  <a:moveTo>
                    <a:pt x="580980" y="146785"/>
                  </a:moveTo>
                  <a:cubicBezTo>
                    <a:pt x="578025" y="149741"/>
                    <a:pt x="574733" y="150479"/>
                    <a:pt x="571979" y="147725"/>
                  </a:cubicBezTo>
                  <a:cubicBezTo>
                    <a:pt x="568149" y="143896"/>
                    <a:pt x="571643" y="139194"/>
                    <a:pt x="572919" y="137514"/>
                  </a:cubicBezTo>
                  <a:lnTo>
                    <a:pt x="575875" y="133484"/>
                  </a:lnTo>
                  <a:cubicBezTo>
                    <a:pt x="577353" y="131469"/>
                    <a:pt x="578562" y="129857"/>
                    <a:pt x="579301" y="128043"/>
                  </a:cubicBezTo>
                  <a:lnTo>
                    <a:pt x="581182" y="129924"/>
                  </a:lnTo>
                  <a:cubicBezTo>
                    <a:pt x="585817" y="134559"/>
                    <a:pt x="586019" y="141747"/>
                    <a:pt x="580980" y="146785"/>
                  </a:cubicBezTo>
                  <a:moveTo>
                    <a:pt x="596319" y="73810"/>
                  </a:moveTo>
                  <a:lnTo>
                    <a:pt x="594035" y="76094"/>
                  </a:lnTo>
                  <a:cubicBezTo>
                    <a:pt x="590004" y="80125"/>
                    <a:pt x="588527" y="85096"/>
                    <a:pt x="590541" y="90604"/>
                  </a:cubicBezTo>
                  <a:lnTo>
                    <a:pt x="585436" y="85498"/>
                  </a:lnTo>
                  <a:lnTo>
                    <a:pt x="577174" y="93761"/>
                  </a:lnTo>
                  <a:lnTo>
                    <a:pt x="611769" y="128356"/>
                  </a:lnTo>
                  <a:lnTo>
                    <a:pt x="620098" y="120027"/>
                  </a:lnTo>
                  <a:lnTo>
                    <a:pt x="603170" y="103099"/>
                  </a:lnTo>
                  <a:cubicBezTo>
                    <a:pt x="596386" y="96314"/>
                    <a:pt x="596386" y="89999"/>
                    <a:pt x="602230" y="84155"/>
                  </a:cubicBezTo>
                  <a:lnTo>
                    <a:pt x="604447" y="81939"/>
                  </a:lnTo>
                  <a:lnTo>
                    <a:pt x="596319" y="73810"/>
                  </a:lnTo>
                  <a:moveTo>
                    <a:pt x="650107" y="60461"/>
                  </a:moveTo>
                  <a:lnTo>
                    <a:pt x="646681" y="57035"/>
                  </a:lnTo>
                  <a:cubicBezTo>
                    <a:pt x="635261" y="45615"/>
                    <a:pt x="622565" y="47160"/>
                    <a:pt x="614168" y="55557"/>
                  </a:cubicBezTo>
                  <a:cubicBezTo>
                    <a:pt x="605368" y="64357"/>
                    <a:pt x="603555" y="78263"/>
                    <a:pt x="615646" y="90354"/>
                  </a:cubicBezTo>
                  <a:cubicBezTo>
                    <a:pt x="627670" y="102378"/>
                    <a:pt x="641172" y="100430"/>
                    <a:pt x="649906" y="91698"/>
                  </a:cubicBezTo>
                  <a:cubicBezTo>
                    <a:pt x="656959" y="84644"/>
                    <a:pt x="659780" y="74165"/>
                    <a:pt x="654205" y="65096"/>
                  </a:cubicBezTo>
                  <a:lnTo>
                    <a:pt x="646413" y="72888"/>
                  </a:lnTo>
                  <a:cubicBezTo>
                    <a:pt x="647958" y="76852"/>
                    <a:pt x="646345" y="80882"/>
                    <a:pt x="643053" y="84174"/>
                  </a:cubicBezTo>
                  <a:cubicBezTo>
                    <a:pt x="638083" y="89145"/>
                    <a:pt x="631835" y="90018"/>
                    <a:pt x="625991" y="84577"/>
                  </a:cubicBezTo>
                  <a:lnTo>
                    <a:pt x="650107" y="60461"/>
                  </a:lnTo>
                  <a:moveTo>
                    <a:pt x="621289" y="62812"/>
                  </a:moveTo>
                  <a:cubicBezTo>
                    <a:pt x="625789" y="58312"/>
                    <a:pt x="631231" y="57976"/>
                    <a:pt x="635799" y="62544"/>
                  </a:cubicBezTo>
                  <a:lnTo>
                    <a:pt x="620079" y="78263"/>
                  </a:lnTo>
                  <a:cubicBezTo>
                    <a:pt x="615781" y="72485"/>
                    <a:pt x="617326" y="66776"/>
                    <a:pt x="621289" y="62812"/>
                  </a:cubicBezTo>
                  <a:moveTo>
                    <a:pt x="370068" y="509781"/>
                  </a:moveTo>
                  <a:lnTo>
                    <a:pt x="361872" y="501586"/>
                  </a:lnTo>
                  <a:lnTo>
                    <a:pt x="337757" y="525702"/>
                  </a:lnTo>
                  <a:lnTo>
                    <a:pt x="326270" y="514215"/>
                  </a:lnTo>
                  <a:lnTo>
                    <a:pt x="347296" y="493189"/>
                  </a:lnTo>
                  <a:lnTo>
                    <a:pt x="339101" y="484994"/>
                  </a:lnTo>
                  <a:lnTo>
                    <a:pt x="318074" y="506019"/>
                  </a:lnTo>
                  <a:lnTo>
                    <a:pt x="307125" y="495070"/>
                  </a:lnTo>
                  <a:lnTo>
                    <a:pt x="329965" y="472231"/>
                  </a:lnTo>
                  <a:lnTo>
                    <a:pt x="321769" y="464035"/>
                  </a:lnTo>
                  <a:lnTo>
                    <a:pt x="290197" y="495607"/>
                  </a:lnTo>
                  <a:lnTo>
                    <a:pt x="337220" y="542630"/>
                  </a:lnTo>
                  <a:lnTo>
                    <a:pt x="370068" y="509781"/>
                  </a:lnTo>
                  <a:moveTo>
                    <a:pt x="360329" y="423997"/>
                  </a:moveTo>
                  <a:lnTo>
                    <a:pt x="351999" y="432327"/>
                  </a:lnTo>
                  <a:lnTo>
                    <a:pt x="369734" y="450061"/>
                  </a:lnTo>
                  <a:cubicBezTo>
                    <a:pt x="364292" y="448785"/>
                    <a:pt x="358247" y="451203"/>
                    <a:pt x="353746" y="455704"/>
                  </a:cubicBezTo>
                  <a:cubicBezTo>
                    <a:pt x="345282" y="464168"/>
                    <a:pt x="344140" y="477133"/>
                    <a:pt x="356097" y="489090"/>
                  </a:cubicBezTo>
                  <a:cubicBezTo>
                    <a:pt x="368256" y="501249"/>
                    <a:pt x="381221" y="500107"/>
                    <a:pt x="389685" y="491642"/>
                  </a:cubicBezTo>
                  <a:cubicBezTo>
                    <a:pt x="394454" y="486873"/>
                    <a:pt x="396671" y="480492"/>
                    <a:pt x="394588" y="474647"/>
                  </a:cubicBezTo>
                  <a:lnTo>
                    <a:pt x="399895" y="479954"/>
                  </a:lnTo>
                  <a:lnTo>
                    <a:pt x="408090" y="471759"/>
                  </a:lnTo>
                  <a:lnTo>
                    <a:pt x="360329" y="423997"/>
                  </a:lnTo>
                  <a:moveTo>
                    <a:pt x="383975" y="482037"/>
                  </a:moveTo>
                  <a:cubicBezTo>
                    <a:pt x="379138" y="486873"/>
                    <a:pt x="371547" y="487612"/>
                    <a:pt x="364561" y="480626"/>
                  </a:cubicBezTo>
                  <a:cubicBezTo>
                    <a:pt x="357508" y="473573"/>
                    <a:pt x="358247" y="465982"/>
                    <a:pt x="363083" y="461145"/>
                  </a:cubicBezTo>
                  <a:cubicBezTo>
                    <a:pt x="367584" y="456644"/>
                    <a:pt x="375511" y="455435"/>
                    <a:pt x="382631" y="462556"/>
                  </a:cubicBezTo>
                  <a:cubicBezTo>
                    <a:pt x="389685" y="469609"/>
                    <a:pt x="388476" y="477536"/>
                    <a:pt x="383975" y="482037"/>
                  </a:cubicBezTo>
                  <a:moveTo>
                    <a:pt x="400677" y="409176"/>
                  </a:moveTo>
                  <a:lnTo>
                    <a:pt x="398392" y="411461"/>
                  </a:lnTo>
                  <a:cubicBezTo>
                    <a:pt x="394362" y="415491"/>
                    <a:pt x="392884" y="420462"/>
                    <a:pt x="394899" y="425970"/>
                  </a:cubicBezTo>
                  <a:lnTo>
                    <a:pt x="389794" y="420865"/>
                  </a:lnTo>
                  <a:lnTo>
                    <a:pt x="381531" y="429128"/>
                  </a:lnTo>
                  <a:lnTo>
                    <a:pt x="416127" y="463723"/>
                  </a:lnTo>
                  <a:lnTo>
                    <a:pt x="424456" y="455394"/>
                  </a:lnTo>
                  <a:lnTo>
                    <a:pt x="407528" y="438465"/>
                  </a:lnTo>
                  <a:cubicBezTo>
                    <a:pt x="400743" y="431680"/>
                    <a:pt x="400743" y="425366"/>
                    <a:pt x="406588" y="419522"/>
                  </a:cubicBezTo>
                  <a:lnTo>
                    <a:pt x="408805" y="417305"/>
                  </a:lnTo>
                  <a:lnTo>
                    <a:pt x="400677" y="409176"/>
                  </a:lnTo>
                  <a:moveTo>
                    <a:pt x="418929" y="390521"/>
                  </a:moveTo>
                  <a:cubicBezTo>
                    <a:pt x="410331" y="399119"/>
                    <a:pt x="408114" y="409129"/>
                    <a:pt x="414832" y="418533"/>
                  </a:cubicBezTo>
                  <a:lnTo>
                    <a:pt x="422758" y="410606"/>
                  </a:lnTo>
                  <a:cubicBezTo>
                    <a:pt x="420877" y="407248"/>
                    <a:pt x="419870" y="403284"/>
                    <a:pt x="425042" y="398112"/>
                  </a:cubicBezTo>
                  <a:cubicBezTo>
                    <a:pt x="427998" y="395156"/>
                    <a:pt x="431692" y="393343"/>
                    <a:pt x="434312" y="395962"/>
                  </a:cubicBezTo>
                  <a:cubicBezTo>
                    <a:pt x="437201" y="398850"/>
                    <a:pt x="435051" y="402075"/>
                    <a:pt x="433909" y="403620"/>
                  </a:cubicBezTo>
                  <a:lnTo>
                    <a:pt x="427930" y="411614"/>
                  </a:lnTo>
                  <a:cubicBezTo>
                    <a:pt x="425244" y="415241"/>
                    <a:pt x="418862" y="424579"/>
                    <a:pt x="427527" y="433244"/>
                  </a:cubicBezTo>
                  <a:cubicBezTo>
                    <a:pt x="434849" y="440567"/>
                    <a:pt x="443448" y="437879"/>
                    <a:pt x="448956" y="432371"/>
                  </a:cubicBezTo>
                  <a:cubicBezTo>
                    <a:pt x="452651" y="428676"/>
                    <a:pt x="455808" y="422832"/>
                    <a:pt x="454062" y="415712"/>
                  </a:cubicBezTo>
                  <a:lnTo>
                    <a:pt x="459100" y="420750"/>
                  </a:lnTo>
                  <a:lnTo>
                    <a:pt x="467228" y="412621"/>
                  </a:lnTo>
                  <a:lnTo>
                    <a:pt x="443246" y="388640"/>
                  </a:lnTo>
                  <a:cubicBezTo>
                    <a:pt x="435118" y="380511"/>
                    <a:pt x="426520" y="382930"/>
                    <a:pt x="418929" y="390521"/>
                  </a:cubicBezTo>
                  <a:moveTo>
                    <a:pt x="444187" y="423303"/>
                  </a:moveTo>
                  <a:cubicBezTo>
                    <a:pt x="441231" y="426258"/>
                    <a:pt x="437939" y="426997"/>
                    <a:pt x="435185" y="424243"/>
                  </a:cubicBezTo>
                  <a:cubicBezTo>
                    <a:pt x="431356" y="420414"/>
                    <a:pt x="434849" y="415712"/>
                    <a:pt x="436126" y="414032"/>
                  </a:cubicBezTo>
                  <a:lnTo>
                    <a:pt x="439082" y="410002"/>
                  </a:lnTo>
                  <a:cubicBezTo>
                    <a:pt x="440559" y="407986"/>
                    <a:pt x="441768" y="406374"/>
                    <a:pt x="442508" y="404560"/>
                  </a:cubicBezTo>
                  <a:lnTo>
                    <a:pt x="444389" y="406441"/>
                  </a:lnTo>
                  <a:cubicBezTo>
                    <a:pt x="449023" y="411076"/>
                    <a:pt x="449225" y="418264"/>
                    <a:pt x="444187" y="423303"/>
                  </a:cubicBezTo>
                  <a:moveTo>
                    <a:pt x="491367" y="319293"/>
                  </a:moveTo>
                  <a:lnTo>
                    <a:pt x="482768" y="327891"/>
                  </a:lnTo>
                  <a:lnTo>
                    <a:pt x="498957" y="358590"/>
                  </a:lnTo>
                  <a:lnTo>
                    <a:pt x="468057" y="342603"/>
                  </a:lnTo>
                  <a:lnTo>
                    <a:pt x="459928" y="350731"/>
                  </a:lnTo>
                  <a:lnTo>
                    <a:pt x="475983" y="381564"/>
                  </a:lnTo>
                  <a:lnTo>
                    <a:pt x="445217" y="365442"/>
                  </a:lnTo>
                  <a:lnTo>
                    <a:pt x="436350" y="374309"/>
                  </a:lnTo>
                  <a:lnTo>
                    <a:pt x="482902" y="396947"/>
                  </a:lnTo>
                  <a:lnTo>
                    <a:pt x="490963" y="388886"/>
                  </a:lnTo>
                  <a:lnTo>
                    <a:pt x="475983" y="358993"/>
                  </a:lnTo>
                  <a:lnTo>
                    <a:pt x="505943" y="373906"/>
                  </a:lnTo>
                  <a:lnTo>
                    <a:pt x="513937" y="365912"/>
                  </a:lnTo>
                  <a:lnTo>
                    <a:pt x="491367" y="319293"/>
                  </a:lnTo>
                  <a:moveTo>
                    <a:pt x="531898" y="253906"/>
                  </a:moveTo>
                  <a:lnTo>
                    <a:pt x="520814" y="264990"/>
                  </a:lnTo>
                  <a:lnTo>
                    <a:pt x="543721" y="313961"/>
                  </a:lnTo>
                  <a:lnTo>
                    <a:pt x="494750" y="291054"/>
                  </a:lnTo>
                  <a:lnTo>
                    <a:pt x="483666" y="302138"/>
                  </a:lnTo>
                  <a:lnTo>
                    <a:pt x="530689" y="349161"/>
                  </a:lnTo>
                  <a:lnTo>
                    <a:pt x="538683" y="341166"/>
                  </a:lnTo>
                  <a:lnTo>
                    <a:pt x="505566" y="308049"/>
                  </a:lnTo>
                  <a:lnTo>
                    <a:pt x="550774" y="329075"/>
                  </a:lnTo>
                  <a:lnTo>
                    <a:pt x="558634" y="321216"/>
                  </a:lnTo>
                  <a:lnTo>
                    <a:pt x="537608" y="276007"/>
                  </a:lnTo>
                  <a:lnTo>
                    <a:pt x="570726" y="309124"/>
                  </a:lnTo>
                  <a:lnTo>
                    <a:pt x="578921" y="300929"/>
                  </a:lnTo>
                  <a:lnTo>
                    <a:pt x="531898" y="253906"/>
                  </a:lnTo>
                  <a:moveTo>
                    <a:pt x="548050" y="253474"/>
                  </a:moveTo>
                  <a:lnTo>
                    <a:pt x="556917" y="244607"/>
                  </a:lnTo>
                  <a:lnTo>
                    <a:pt x="547445" y="235135"/>
                  </a:lnTo>
                  <a:lnTo>
                    <a:pt x="538578" y="244002"/>
                  </a:lnTo>
                  <a:lnTo>
                    <a:pt x="548050" y="253474"/>
                  </a:lnTo>
                  <a:moveTo>
                    <a:pt x="587482" y="292368"/>
                  </a:moveTo>
                  <a:lnTo>
                    <a:pt x="595811" y="284039"/>
                  </a:lnTo>
                  <a:lnTo>
                    <a:pt x="561216" y="249443"/>
                  </a:lnTo>
                  <a:lnTo>
                    <a:pt x="552886" y="257773"/>
                  </a:lnTo>
                  <a:lnTo>
                    <a:pt x="587482" y="292368"/>
                  </a:lnTo>
                  <a:moveTo>
                    <a:pt x="587301" y="222149"/>
                  </a:moveTo>
                  <a:cubicBezTo>
                    <a:pt x="581525" y="227926"/>
                    <a:pt x="581121" y="233165"/>
                    <a:pt x="582398" y="238338"/>
                  </a:cubicBezTo>
                  <a:lnTo>
                    <a:pt x="577360" y="233299"/>
                  </a:lnTo>
                  <a:lnTo>
                    <a:pt x="569097" y="241562"/>
                  </a:lnTo>
                  <a:lnTo>
                    <a:pt x="603692" y="276157"/>
                  </a:lnTo>
                  <a:lnTo>
                    <a:pt x="612022" y="267828"/>
                  </a:lnTo>
                  <a:lnTo>
                    <a:pt x="593347" y="249153"/>
                  </a:lnTo>
                  <a:cubicBezTo>
                    <a:pt x="587704" y="243510"/>
                    <a:pt x="586899" y="237464"/>
                    <a:pt x="591869" y="232493"/>
                  </a:cubicBezTo>
                  <a:cubicBezTo>
                    <a:pt x="595967" y="228396"/>
                    <a:pt x="600602" y="228328"/>
                    <a:pt x="604498" y="232225"/>
                  </a:cubicBezTo>
                  <a:lnTo>
                    <a:pt x="626061" y="253788"/>
                  </a:lnTo>
                  <a:lnTo>
                    <a:pt x="634391" y="245458"/>
                  </a:lnTo>
                  <a:lnTo>
                    <a:pt x="612089" y="223156"/>
                  </a:lnTo>
                  <a:cubicBezTo>
                    <a:pt x="603827" y="214894"/>
                    <a:pt x="595161" y="214289"/>
                    <a:pt x="587301" y="222149"/>
                  </a:cubicBezTo>
                  <a:moveTo>
                    <a:pt x="626687" y="157640"/>
                  </a:moveTo>
                  <a:lnTo>
                    <a:pt x="618357" y="165970"/>
                  </a:lnTo>
                  <a:lnTo>
                    <a:pt x="636091" y="183704"/>
                  </a:lnTo>
                  <a:cubicBezTo>
                    <a:pt x="630650" y="182427"/>
                    <a:pt x="624604" y="184846"/>
                    <a:pt x="620103" y="189346"/>
                  </a:cubicBezTo>
                  <a:cubicBezTo>
                    <a:pt x="611640" y="197811"/>
                    <a:pt x="610497" y="210775"/>
                    <a:pt x="622454" y="222732"/>
                  </a:cubicBezTo>
                  <a:cubicBezTo>
                    <a:pt x="634613" y="234892"/>
                    <a:pt x="647578" y="233749"/>
                    <a:pt x="656042" y="225285"/>
                  </a:cubicBezTo>
                  <a:cubicBezTo>
                    <a:pt x="660812" y="220516"/>
                    <a:pt x="663029" y="214135"/>
                    <a:pt x="660946" y="208290"/>
                  </a:cubicBezTo>
                  <a:lnTo>
                    <a:pt x="666252" y="213596"/>
                  </a:lnTo>
                  <a:lnTo>
                    <a:pt x="674448" y="205401"/>
                  </a:lnTo>
                  <a:lnTo>
                    <a:pt x="626687" y="157640"/>
                  </a:lnTo>
                  <a:moveTo>
                    <a:pt x="650332" y="215679"/>
                  </a:moveTo>
                  <a:cubicBezTo>
                    <a:pt x="645495" y="220516"/>
                    <a:pt x="637904" y="221255"/>
                    <a:pt x="630919" y="214268"/>
                  </a:cubicBezTo>
                  <a:cubicBezTo>
                    <a:pt x="623865" y="207216"/>
                    <a:pt x="624604" y="199625"/>
                    <a:pt x="629440" y="194788"/>
                  </a:cubicBezTo>
                  <a:cubicBezTo>
                    <a:pt x="633941" y="190287"/>
                    <a:pt x="641868" y="189078"/>
                    <a:pt x="648988" y="196199"/>
                  </a:cubicBezTo>
                  <a:cubicBezTo>
                    <a:pt x="656042" y="203252"/>
                    <a:pt x="654833" y="211178"/>
                    <a:pt x="650332" y="215679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shape198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21427" y="0"/>
                  </a:moveTo>
                  <a:lnTo>
                    <a:pt x="2507127" y="0"/>
                  </a:lnTo>
                  <a:lnTo>
                    <a:pt x="2507127" y="653057"/>
                  </a:lnTo>
                  <a:lnTo>
                    <a:pt x="431712" y="653057"/>
                  </a:lnTo>
                  <a:cubicBezTo>
                    <a:pt x="357330" y="653057"/>
                    <a:pt x="320139" y="653057"/>
                    <a:pt x="291830" y="638352"/>
                  </a:cubicBezTo>
                  <a:cubicBezTo>
                    <a:pt x="267975" y="625960"/>
                    <a:pt x="248524" y="606510"/>
                    <a:pt x="236132" y="582654"/>
                  </a:cubicBezTo>
                  <a:cubicBezTo>
                    <a:pt x="221427" y="554346"/>
                    <a:pt x="221427" y="517155"/>
                    <a:pt x="221427" y="442773"/>
                  </a:cubicBezTo>
                  <a:lnTo>
                    <a:pt x="221427" y="0"/>
                  </a:lnTo>
                </a:path>
              </a:pathLst>
            </a:custGeom>
            <a:solidFill>
              <a:srgbClr val="14AF78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9" name="shape199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832138" y="192510"/>
                  </a:moveTo>
                  <a:cubicBezTo>
                    <a:pt x="832138" y="149307"/>
                    <a:pt x="867160" y="114285"/>
                    <a:pt x="910362" y="114285"/>
                  </a:cubicBezTo>
                  <a:lnTo>
                    <a:pt x="1096768" y="114285"/>
                  </a:lnTo>
                  <a:cubicBezTo>
                    <a:pt x="1139970" y="114285"/>
                    <a:pt x="1174993" y="149307"/>
                    <a:pt x="1174993" y="192510"/>
                  </a:cubicBezTo>
                  <a:lnTo>
                    <a:pt x="1174993" y="378915"/>
                  </a:lnTo>
                  <a:cubicBezTo>
                    <a:pt x="1174993" y="422118"/>
                    <a:pt x="1139970" y="457140"/>
                    <a:pt x="1096768" y="457140"/>
                  </a:cubicBezTo>
                  <a:lnTo>
                    <a:pt x="910362" y="457140"/>
                  </a:lnTo>
                  <a:cubicBezTo>
                    <a:pt x="867160" y="457140"/>
                    <a:pt x="832138" y="422118"/>
                    <a:pt x="832138" y="378915"/>
                  </a:cubicBezTo>
                  <a:lnTo>
                    <a:pt x="832138" y="19251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ang="13500000" scaled="0"/>
            </a:gra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shape200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060636" y="221283"/>
                  </a:moveTo>
                  <a:cubicBezTo>
                    <a:pt x="1067728" y="228375"/>
                    <a:pt x="1067728" y="239874"/>
                    <a:pt x="1060635" y="246967"/>
                  </a:cubicBezTo>
                  <a:lnTo>
                    <a:pt x="969831" y="337772"/>
                  </a:lnTo>
                  <a:cubicBezTo>
                    <a:pt x="962739" y="344864"/>
                    <a:pt x="951240" y="344864"/>
                    <a:pt x="944148" y="337772"/>
                  </a:cubicBezTo>
                  <a:cubicBezTo>
                    <a:pt x="937056" y="330679"/>
                    <a:pt x="937056" y="319181"/>
                    <a:pt x="944148" y="312089"/>
                  </a:cubicBezTo>
                  <a:lnTo>
                    <a:pt x="1034952" y="221284"/>
                  </a:lnTo>
                  <a:cubicBezTo>
                    <a:pt x="1042045" y="214191"/>
                    <a:pt x="1053544" y="214191"/>
                    <a:pt x="1060636" y="221283"/>
                  </a:cubicBezTo>
                </a:path>
              </a:pathLst>
            </a:custGeom>
            <a:solidFill>
              <a:srgbClr val="F3F8F9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shape201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929749" y="232566"/>
                  </a:moveTo>
                  <a:lnTo>
                    <a:pt x="929749" y="326487"/>
                  </a:lnTo>
                  <a:lnTo>
                    <a:pt x="944149" y="312088"/>
                  </a:lnTo>
                  <a:cubicBezTo>
                    <a:pt x="951241" y="304996"/>
                    <a:pt x="962740" y="304996"/>
                    <a:pt x="969832" y="312088"/>
                  </a:cubicBezTo>
                  <a:cubicBezTo>
                    <a:pt x="976924" y="319180"/>
                    <a:pt x="976924" y="330679"/>
                    <a:pt x="969832" y="337771"/>
                  </a:cubicBezTo>
                  <a:lnTo>
                    <a:pt x="939930" y="367672"/>
                  </a:lnTo>
                  <a:cubicBezTo>
                    <a:pt x="922770" y="384833"/>
                    <a:pt x="893427" y="372679"/>
                    <a:pt x="893428" y="348409"/>
                  </a:cubicBezTo>
                  <a:lnTo>
                    <a:pt x="893427" y="210645"/>
                  </a:lnTo>
                  <a:cubicBezTo>
                    <a:pt x="893427" y="186374"/>
                    <a:pt x="922770" y="174220"/>
                    <a:pt x="939930" y="191381"/>
                  </a:cubicBezTo>
                  <a:lnTo>
                    <a:pt x="1075037" y="326487"/>
                  </a:lnTo>
                  <a:lnTo>
                    <a:pt x="1075037" y="232566"/>
                  </a:lnTo>
                  <a:lnTo>
                    <a:pt x="1060637" y="246965"/>
                  </a:lnTo>
                  <a:cubicBezTo>
                    <a:pt x="1053544" y="254058"/>
                    <a:pt x="1042045" y="254058"/>
                    <a:pt x="1034953" y="246966"/>
                  </a:cubicBezTo>
                  <a:cubicBezTo>
                    <a:pt x="1027861" y="239874"/>
                    <a:pt x="1027861" y="228375"/>
                    <a:pt x="1034954" y="221282"/>
                  </a:cubicBezTo>
                  <a:lnTo>
                    <a:pt x="1064854" y="191382"/>
                  </a:lnTo>
                  <a:cubicBezTo>
                    <a:pt x="1082016" y="174220"/>
                    <a:pt x="1111359" y="186374"/>
                    <a:pt x="1111358" y="210644"/>
                  </a:cubicBezTo>
                  <a:lnTo>
                    <a:pt x="1111358" y="348409"/>
                  </a:lnTo>
                  <a:cubicBezTo>
                    <a:pt x="1111359" y="372679"/>
                    <a:pt x="1082016" y="384833"/>
                    <a:pt x="1064855" y="367672"/>
                  </a:cubicBezTo>
                  <a:lnTo>
                    <a:pt x="929749" y="232566"/>
                  </a:ln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shape202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378849" y="164285"/>
                  </a:moveTo>
                  <a:lnTo>
                    <a:pt x="1359849" y="164285"/>
                  </a:lnTo>
                  <a:lnTo>
                    <a:pt x="1342277" y="235713"/>
                  </a:lnTo>
                  <a:lnTo>
                    <a:pt x="1320706" y="164285"/>
                  </a:lnTo>
                  <a:lnTo>
                    <a:pt x="1302420" y="164285"/>
                  </a:lnTo>
                  <a:lnTo>
                    <a:pt x="1280849" y="235570"/>
                  </a:lnTo>
                  <a:lnTo>
                    <a:pt x="1263278" y="164285"/>
                  </a:lnTo>
                  <a:lnTo>
                    <a:pt x="1243564" y="164285"/>
                  </a:lnTo>
                  <a:lnTo>
                    <a:pt x="1270849" y="264284"/>
                  </a:lnTo>
                  <a:lnTo>
                    <a:pt x="1289278" y="264284"/>
                  </a:lnTo>
                  <a:lnTo>
                    <a:pt x="1311278" y="191285"/>
                  </a:lnTo>
                  <a:lnTo>
                    <a:pt x="1333277" y="264284"/>
                  </a:lnTo>
                  <a:lnTo>
                    <a:pt x="1351563" y="264284"/>
                  </a:lnTo>
                  <a:lnTo>
                    <a:pt x="1378849" y="164285"/>
                  </a:lnTo>
                  <a:moveTo>
                    <a:pt x="1414534" y="189427"/>
                  </a:moveTo>
                  <a:cubicBezTo>
                    <a:pt x="1393106" y="189427"/>
                    <a:pt x="1378106" y="203713"/>
                    <a:pt x="1378106" y="227570"/>
                  </a:cubicBezTo>
                  <a:cubicBezTo>
                    <a:pt x="1378106" y="251570"/>
                    <a:pt x="1393106" y="265855"/>
                    <a:pt x="1414534" y="265855"/>
                  </a:cubicBezTo>
                  <a:cubicBezTo>
                    <a:pt x="1436105" y="265855"/>
                    <a:pt x="1451105" y="251570"/>
                    <a:pt x="1451105" y="227570"/>
                  </a:cubicBezTo>
                  <a:cubicBezTo>
                    <a:pt x="1451105" y="203713"/>
                    <a:pt x="1436105" y="189427"/>
                    <a:pt x="1414534" y="189427"/>
                  </a:cubicBezTo>
                  <a:moveTo>
                    <a:pt x="1414391" y="205856"/>
                  </a:moveTo>
                  <a:cubicBezTo>
                    <a:pt x="1425105" y="205856"/>
                    <a:pt x="1432962" y="212856"/>
                    <a:pt x="1432962" y="227570"/>
                  </a:cubicBezTo>
                  <a:cubicBezTo>
                    <a:pt x="1432962" y="241427"/>
                    <a:pt x="1426248" y="249427"/>
                    <a:pt x="1414820" y="249427"/>
                  </a:cubicBezTo>
                  <a:cubicBezTo>
                    <a:pt x="1404106" y="249427"/>
                    <a:pt x="1396248" y="242427"/>
                    <a:pt x="1396248" y="227570"/>
                  </a:cubicBezTo>
                  <a:cubicBezTo>
                    <a:pt x="1396248" y="213856"/>
                    <a:pt x="1402963" y="205856"/>
                    <a:pt x="1414391" y="205856"/>
                  </a:cubicBezTo>
                  <a:moveTo>
                    <a:pt x="1503191" y="189427"/>
                  </a:moveTo>
                  <a:cubicBezTo>
                    <a:pt x="1490905" y="189427"/>
                    <a:pt x="1484905" y="194570"/>
                    <a:pt x="1480762" y="201427"/>
                  </a:cubicBezTo>
                  <a:lnTo>
                    <a:pt x="1480762" y="190713"/>
                  </a:lnTo>
                  <a:lnTo>
                    <a:pt x="1463191" y="190713"/>
                  </a:lnTo>
                  <a:lnTo>
                    <a:pt x="1463191" y="264284"/>
                  </a:lnTo>
                  <a:lnTo>
                    <a:pt x="1480905" y="264284"/>
                  </a:lnTo>
                  <a:lnTo>
                    <a:pt x="1480905" y="224570"/>
                  </a:lnTo>
                  <a:cubicBezTo>
                    <a:pt x="1480905" y="212570"/>
                    <a:pt x="1486476" y="205284"/>
                    <a:pt x="1497048" y="205284"/>
                  </a:cubicBezTo>
                  <a:cubicBezTo>
                    <a:pt x="1505762" y="205284"/>
                    <a:pt x="1510762" y="210142"/>
                    <a:pt x="1510762" y="218427"/>
                  </a:cubicBezTo>
                  <a:lnTo>
                    <a:pt x="1510762" y="264284"/>
                  </a:lnTo>
                  <a:lnTo>
                    <a:pt x="1528476" y="264284"/>
                  </a:lnTo>
                  <a:lnTo>
                    <a:pt x="1528476" y="216856"/>
                  </a:lnTo>
                  <a:cubicBezTo>
                    <a:pt x="1528476" y="199284"/>
                    <a:pt x="1519905" y="189427"/>
                    <a:pt x="1503191" y="189427"/>
                  </a:cubicBezTo>
                  <a:moveTo>
                    <a:pt x="1613661" y="162713"/>
                  </a:moveTo>
                  <a:lnTo>
                    <a:pt x="1595947" y="162713"/>
                  </a:lnTo>
                  <a:lnTo>
                    <a:pt x="1595947" y="200427"/>
                  </a:lnTo>
                  <a:cubicBezTo>
                    <a:pt x="1591519" y="193285"/>
                    <a:pt x="1582519" y="189427"/>
                    <a:pt x="1572947" y="189427"/>
                  </a:cubicBezTo>
                  <a:cubicBezTo>
                    <a:pt x="1554947" y="189427"/>
                    <a:pt x="1539948" y="201999"/>
                    <a:pt x="1539948" y="227427"/>
                  </a:cubicBezTo>
                  <a:cubicBezTo>
                    <a:pt x="1539948" y="253284"/>
                    <a:pt x="1554947" y="265855"/>
                    <a:pt x="1572947" y="265855"/>
                  </a:cubicBezTo>
                  <a:cubicBezTo>
                    <a:pt x="1583090" y="265855"/>
                    <a:pt x="1592233" y="261427"/>
                    <a:pt x="1596233" y="252998"/>
                  </a:cubicBezTo>
                  <a:lnTo>
                    <a:pt x="1596233" y="264284"/>
                  </a:lnTo>
                  <a:lnTo>
                    <a:pt x="1613661" y="264284"/>
                  </a:lnTo>
                  <a:lnTo>
                    <a:pt x="1613661" y="162713"/>
                  </a:lnTo>
                  <a:moveTo>
                    <a:pt x="1577090" y="249570"/>
                  </a:moveTo>
                  <a:cubicBezTo>
                    <a:pt x="1566805" y="249570"/>
                    <a:pt x="1557947" y="242284"/>
                    <a:pt x="1557947" y="227427"/>
                  </a:cubicBezTo>
                  <a:cubicBezTo>
                    <a:pt x="1557947" y="212427"/>
                    <a:pt x="1566805" y="205142"/>
                    <a:pt x="1577090" y="205142"/>
                  </a:cubicBezTo>
                  <a:cubicBezTo>
                    <a:pt x="1586662" y="205142"/>
                    <a:pt x="1596376" y="212284"/>
                    <a:pt x="1596376" y="227427"/>
                  </a:cubicBezTo>
                  <a:cubicBezTo>
                    <a:pt x="1596376" y="242427"/>
                    <a:pt x="1586662" y="249570"/>
                    <a:pt x="1577090" y="249570"/>
                  </a:cubicBezTo>
                  <a:moveTo>
                    <a:pt x="1694175" y="232856"/>
                  </a:moveTo>
                  <a:lnTo>
                    <a:pt x="1694175" y="225570"/>
                  </a:lnTo>
                  <a:cubicBezTo>
                    <a:pt x="1694175" y="201284"/>
                    <a:pt x="1679032" y="189427"/>
                    <a:pt x="1661175" y="189427"/>
                  </a:cubicBezTo>
                  <a:cubicBezTo>
                    <a:pt x="1642461" y="189427"/>
                    <a:pt x="1625747" y="202284"/>
                    <a:pt x="1625747" y="227999"/>
                  </a:cubicBezTo>
                  <a:cubicBezTo>
                    <a:pt x="1625747" y="253570"/>
                    <a:pt x="1642175" y="265855"/>
                    <a:pt x="1660747" y="265855"/>
                  </a:cubicBezTo>
                  <a:cubicBezTo>
                    <a:pt x="1675747" y="265855"/>
                    <a:pt x="1689889" y="257713"/>
                    <a:pt x="1693604" y="242141"/>
                  </a:cubicBezTo>
                  <a:lnTo>
                    <a:pt x="1677032" y="242141"/>
                  </a:lnTo>
                  <a:cubicBezTo>
                    <a:pt x="1674461" y="247998"/>
                    <a:pt x="1668461" y="250570"/>
                    <a:pt x="1661461" y="250570"/>
                  </a:cubicBezTo>
                  <a:cubicBezTo>
                    <a:pt x="1650890" y="250570"/>
                    <a:pt x="1643318" y="244856"/>
                    <a:pt x="1642890" y="232856"/>
                  </a:cubicBezTo>
                  <a:lnTo>
                    <a:pt x="1694175" y="232856"/>
                  </a:lnTo>
                  <a:moveTo>
                    <a:pt x="1661032" y="204713"/>
                  </a:moveTo>
                  <a:cubicBezTo>
                    <a:pt x="1670604" y="204713"/>
                    <a:pt x="1676747" y="210142"/>
                    <a:pt x="1676747" y="219856"/>
                  </a:cubicBezTo>
                  <a:lnTo>
                    <a:pt x="1643318" y="219856"/>
                  </a:lnTo>
                  <a:cubicBezTo>
                    <a:pt x="1644890" y="209142"/>
                    <a:pt x="1652604" y="204713"/>
                    <a:pt x="1661032" y="204713"/>
                  </a:cubicBezTo>
                  <a:moveTo>
                    <a:pt x="1747939" y="189856"/>
                  </a:moveTo>
                  <a:lnTo>
                    <a:pt x="1743082" y="189856"/>
                  </a:lnTo>
                  <a:cubicBezTo>
                    <a:pt x="1734511" y="189856"/>
                    <a:pt x="1727654" y="193570"/>
                    <a:pt x="1723939" y="201570"/>
                  </a:cubicBezTo>
                  <a:lnTo>
                    <a:pt x="1723939" y="190713"/>
                  </a:lnTo>
                  <a:lnTo>
                    <a:pt x="1706368" y="190713"/>
                  </a:lnTo>
                  <a:lnTo>
                    <a:pt x="1706368" y="264284"/>
                  </a:lnTo>
                  <a:lnTo>
                    <a:pt x="1724082" y="264284"/>
                  </a:lnTo>
                  <a:lnTo>
                    <a:pt x="1724082" y="228284"/>
                  </a:lnTo>
                  <a:cubicBezTo>
                    <a:pt x="1724082" y="213856"/>
                    <a:pt x="1730796" y="207142"/>
                    <a:pt x="1743225" y="207142"/>
                  </a:cubicBezTo>
                  <a:lnTo>
                    <a:pt x="1747939" y="207142"/>
                  </a:lnTo>
                  <a:lnTo>
                    <a:pt x="1747939" y="189856"/>
                  </a:lnTo>
                  <a:moveTo>
                    <a:pt x="1786582" y="220427"/>
                  </a:moveTo>
                  <a:cubicBezTo>
                    <a:pt x="1777582" y="219141"/>
                    <a:pt x="1771153" y="217999"/>
                    <a:pt x="1771153" y="212284"/>
                  </a:cubicBezTo>
                  <a:cubicBezTo>
                    <a:pt x="1771153" y="207999"/>
                    <a:pt x="1774582" y="204142"/>
                    <a:pt x="1783296" y="204142"/>
                  </a:cubicBezTo>
                  <a:cubicBezTo>
                    <a:pt x="1790867" y="204142"/>
                    <a:pt x="1796010" y="206999"/>
                    <a:pt x="1796725" y="214284"/>
                  </a:cubicBezTo>
                  <a:lnTo>
                    <a:pt x="1814010" y="214284"/>
                  </a:lnTo>
                  <a:cubicBezTo>
                    <a:pt x="1813010" y="197856"/>
                    <a:pt x="1800296" y="189427"/>
                    <a:pt x="1783153" y="189427"/>
                  </a:cubicBezTo>
                  <a:cubicBezTo>
                    <a:pt x="1767868" y="189427"/>
                    <a:pt x="1753868" y="196142"/>
                    <a:pt x="1753868" y="212856"/>
                  </a:cubicBezTo>
                  <a:cubicBezTo>
                    <a:pt x="1753868" y="230999"/>
                    <a:pt x="1770296" y="233427"/>
                    <a:pt x="1784725" y="235856"/>
                  </a:cubicBezTo>
                  <a:cubicBezTo>
                    <a:pt x="1794867" y="237570"/>
                    <a:pt x="1798296" y="238713"/>
                    <a:pt x="1798296" y="243284"/>
                  </a:cubicBezTo>
                  <a:cubicBezTo>
                    <a:pt x="1798296" y="248856"/>
                    <a:pt x="1793010" y="251284"/>
                    <a:pt x="1785439" y="251284"/>
                  </a:cubicBezTo>
                  <a:cubicBezTo>
                    <a:pt x="1777153" y="251284"/>
                    <a:pt x="1770725" y="248141"/>
                    <a:pt x="1769439" y="240713"/>
                  </a:cubicBezTo>
                  <a:lnTo>
                    <a:pt x="1751582" y="240713"/>
                  </a:lnTo>
                  <a:cubicBezTo>
                    <a:pt x="1752868" y="259284"/>
                    <a:pt x="1769296" y="265855"/>
                    <a:pt x="1784582" y="265855"/>
                  </a:cubicBezTo>
                  <a:cubicBezTo>
                    <a:pt x="1801010" y="265855"/>
                    <a:pt x="1815724" y="257998"/>
                    <a:pt x="1815724" y="241427"/>
                  </a:cubicBezTo>
                  <a:cubicBezTo>
                    <a:pt x="1815724" y="224284"/>
                    <a:pt x="1799724" y="222427"/>
                    <a:pt x="1786582" y="220427"/>
                  </a:cubicBezTo>
                  <a:moveTo>
                    <a:pt x="1867195" y="189427"/>
                  </a:moveTo>
                  <a:cubicBezTo>
                    <a:pt x="1854767" y="189427"/>
                    <a:pt x="1849053" y="194570"/>
                    <a:pt x="1844910" y="201570"/>
                  </a:cubicBezTo>
                  <a:lnTo>
                    <a:pt x="1844910" y="162713"/>
                  </a:lnTo>
                  <a:lnTo>
                    <a:pt x="1827196" y="162713"/>
                  </a:lnTo>
                  <a:lnTo>
                    <a:pt x="1827196" y="264284"/>
                  </a:lnTo>
                  <a:lnTo>
                    <a:pt x="1844910" y="264284"/>
                  </a:lnTo>
                  <a:lnTo>
                    <a:pt x="1844910" y="224570"/>
                  </a:lnTo>
                  <a:cubicBezTo>
                    <a:pt x="1844910" y="212570"/>
                    <a:pt x="1850481" y="205284"/>
                    <a:pt x="1861053" y="205284"/>
                  </a:cubicBezTo>
                  <a:cubicBezTo>
                    <a:pt x="1869767" y="205284"/>
                    <a:pt x="1874767" y="210142"/>
                    <a:pt x="1874767" y="218427"/>
                  </a:cubicBezTo>
                  <a:lnTo>
                    <a:pt x="1874767" y="264284"/>
                  </a:lnTo>
                  <a:lnTo>
                    <a:pt x="1892481" y="264284"/>
                  </a:lnTo>
                  <a:lnTo>
                    <a:pt x="1892481" y="216856"/>
                  </a:lnTo>
                  <a:cubicBezTo>
                    <a:pt x="1892481" y="199284"/>
                    <a:pt x="1883910" y="189427"/>
                    <a:pt x="1867195" y="189427"/>
                  </a:cubicBezTo>
                  <a:moveTo>
                    <a:pt x="1940238" y="189427"/>
                  </a:moveTo>
                  <a:cubicBezTo>
                    <a:pt x="1921952" y="189427"/>
                    <a:pt x="1908952" y="197713"/>
                    <a:pt x="1906095" y="214856"/>
                  </a:cubicBezTo>
                  <a:lnTo>
                    <a:pt x="1922952" y="214856"/>
                  </a:lnTo>
                  <a:cubicBezTo>
                    <a:pt x="1924524" y="209284"/>
                    <a:pt x="1927667" y="203999"/>
                    <a:pt x="1938666" y="203999"/>
                  </a:cubicBezTo>
                  <a:cubicBezTo>
                    <a:pt x="1944952" y="203999"/>
                    <a:pt x="1950809" y="205999"/>
                    <a:pt x="1950809" y="211570"/>
                  </a:cubicBezTo>
                  <a:cubicBezTo>
                    <a:pt x="1950809" y="217713"/>
                    <a:pt x="1945095" y="218856"/>
                    <a:pt x="1942238" y="219284"/>
                  </a:cubicBezTo>
                  <a:lnTo>
                    <a:pt x="1927381" y="221427"/>
                  </a:lnTo>
                  <a:cubicBezTo>
                    <a:pt x="1920667" y="222427"/>
                    <a:pt x="1903952" y="225570"/>
                    <a:pt x="1903952" y="243998"/>
                  </a:cubicBezTo>
                  <a:cubicBezTo>
                    <a:pt x="1903952" y="259570"/>
                    <a:pt x="1915952" y="265855"/>
                    <a:pt x="1927667" y="265855"/>
                  </a:cubicBezTo>
                  <a:cubicBezTo>
                    <a:pt x="1935524" y="265855"/>
                    <a:pt x="1945095" y="262998"/>
                    <a:pt x="1950809" y="253570"/>
                  </a:cubicBezTo>
                  <a:lnTo>
                    <a:pt x="1950809" y="264284"/>
                  </a:lnTo>
                  <a:lnTo>
                    <a:pt x="1968095" y="264284"/>
                  </a:lnTo>
                  <a:lnTo>
                    <a:pt x="1968095" y="213284"/>
                  </a:lnTo>
                  <a:cubicBezTo>
                    <a:pt x="1968095" y="195999"/>
                    <a:pt x="1956381" y="189427"/>
                    <a:pt x="1940238" y="189427"/>
                  </a:cubicBezTo>
                  <a:moveTo>
                    <a:pt x="1932238" y="251141"/>
                  </a:moveTo>
                  <a:cubicBezTo>
                    <a:pt x="1925952" y="251141"/>
                    <a:pt x="1921667" y="248427"/>
                    <a:pt x="1921667" y="242570"/>
                  </a:cubicBezTo>
                  <a:cubicBezTo>
                    <a:pt x="1921667" y="234427"/>
                    <a:pt x="1930381" y="233141"/>
                    <a:pt x="1933524" y="232713"/>
                  </a:cubicBezTo>
                  <a:lnTo>
                    <a:pt x="1940952" y="231570"/>
                  </a:lnTo>
                  <a:cubicBezTo>
                    <a:pt x="1944666" y="230999"/>
                    <a:pt x="1947666" y="230570"/>
                    <a:pt x="1950381" y="229427"/>
                  </a:cubicBezTo>
                  <a:lnTo>
                    <a:pt x="1950381" y="233427"/>
                  </a:lnTo>
                  <a:cubicBezTo>
                    <a:pt x="1950381" y="243284"/>
                    <a:pt x="1942952" y="251141"/>
                    <a:pt x="1932238" y="251141"/>
                  </a:cubicBezTo>
                  <a:moveTo>
                    <a:pt x="2026137" y="189856"/>
                  </a:moveTo>
                  <a:lnTo>
                    <a:pt x="2021280" y="189856"/>
                  </a:lnTo>
                  <a:cubicBezTo>
                    <a:pt x="2012709" y="189856"/>
                    <a:pt x="2005852" y="193570"/>
                    <a:pt x="2002138" y="201570"/>
                  </a:cubicBezTo>
                  <a:lnTo>
                    <a:pt x="2002138" y="190713"/>
                  </a:lnTo>
                  <a:lnTo>
                    <a:pt x="1984566" y="190713"/>
                  </a:lnTo>
                  <a:lnTo>
                    <a:pt x="1984566" y="264284"/>
                  </a:lnTo>
                  <a:lnTo>
                    <a:pt x="2002280" y="264284"/>
                  </a:lnTo>
                  <a:lnTo>
                    <a:pt x="2002280" y="228284"/>
                  </a:lnTo>
                  <a:cubicBezTo>
                    <a:pt x="2002280" y="213856"/>
                    <a:pt x="2008995" y="207142"/>
                    <a:pt x="2021423" y="207142"/>
                  </a:cubicBezTo>
                  <a:lnTo>
                    <a:pt x="2026137" y="207142"/>
                  </a:lnTo>
                  <a:lnTo>
                    <a:pt x="2026137" y="189856"/>
                  </a:lnTo>
                  <a:moveTo>
                    <a:pt x="2097530" y="232856"/>
                  </a:moveTo>
                  <a:lnTo>
                    <a:pt x="2097530" y="225570"/>
                  </a:lnTo>
                  <a:cubicBezTo>
                    <a:pt x="2097530" y="201284"/>
                    <a:pt x="2082387" y="189427"/>
                    <a:pt x="2064530" y="189427"/>
                  </a:cubicBezTo>
                  <a:cubicBezTo>
                    <a:pt x="2045816" y="189427"/>
                    <a:pt x="2029102" y="202284"/>
                    <a:pt x="2029102" y="227999"/>
                  </a:cubicBezTo>
                  <a:cubicBezTo>
                    <a:pt x="2029102" y="253570"/>
                    <a:pt x="2045530" y="265855"/>
                    <a:pt x="2064101" y="265855"/>
                  </a:cubicBezTo>
                  <a:cubicBezTo>
                    <a:pt x="2079101" y="265855"/>
                    <a:pt x="2093244" y="257713"/>
                    <a:pt x="2096958" y="242141"/>
                  </a:cubicBezTo>
                  <a:lnTo>
                    <a:pt x="2080387" y="242141"/>
                  </a:lnTo>
                  <a:cubicBezTo>
                    <a:pt x="2077816" y="247998"/>
                    <a:pt x="2071816" y="250570"/>
                    <a:pt x="2064816" y="250570"/>
                  </a:cubicBezTo>
                  <a:cubicBezTo>
                    <a:pt x="2054244" y="250570"/>
                    <a:pt x="2046673" y="244856"/>
                    <a:pt x="2046244" y="232856"/>
                  </a:cubicBezTo>
                  <a:lnTo>
                    <a:pt x="2097530" y="232856"/>
                  </a:lnTo>
                  <a:moveTo>
                    <a:pt x="2064387" y="204713"/>
                  </a:moveTo>
                  <a:cubicBezTo>
                    <a:pt x="2073958" y="204713"/>
                    <a:pt x="2080101" y="210142"/>
                    <a:pt x="2080101" y="219856"/>
                  </a:cubicBezTo>
                  <a:lnTo>
                    <a:pt x="2046673" y="219856"/>
                  </a:lnTo>
                  <a:cubicBezTo>
                    <a:pt x="2048244" y="209142"/>
                    <a:pt x="2055959" y="204713"/>
                    <a:pt x="2064387" y="204713"/>
                  </a:cubicBezTo>
                  <a:moveTo>
                    <a:pt x="1321992" y="407140"/>
                  </a:moveTo>
                  <a:lnTo>
                    <a:pt x="1321992" y="389712"/>
                  </a:lnTo>
                  <a:lnTo>
                    <a:pt x="1270706" y="389712"/>
                  </a:lnTo>
                  <a:lnTo>
                    <a:pt x="1270706" y="365283"/>
                  </a:lnTo>
                  <a:lnTo>
                    <a:pt x="1315420" y="365283"/>
                  </a:lnTo>
                  <a:lnTo>
                    <a:pt x="1315420" y="347855"/>
                  </a:lnTo>
                  <a:lnTo>
                    <a:pt x="1270706" y="347855"/>
                  </a:lnTo>
                  <a:lnTo>
                    <a:pt x="1270706" y="324569"/>
                  </a:lnTo>
                  <a:lnTo>
                    <a:pt x="1319277" y="324569"/>
                  </a:lnTo>
                  <a:lnTo>
                    <a:pt x="1319277" y="307141"/>
                  </a:lnTo>
                  <a:lnTo>
                    <a:pt x="1252135" y="307141"/>
                  </a:lnTo>
                  <a:lnTo>
                    <a:pt x="1252135" y="407140"/>
                  </a:lnTo>
                  <a:lnTo>
                    <a:pt x="1321992" y="407140"/>
                  </a:lnTo>
                  <a:moveTo>
                    <a:pt x="1402848" y="305570"/>
                  </a:moveTo>
                  <a:lnTo>
                    <a:pt x="1385134" y="305570"/>
                  </a:lnTo>
                  <a:lnTo>
                    <a:pt x="1385134" y="343284"/>
                  </a:lnTo>
                  <a:cubicBezTo>
                    <a:pt x="1380706" y="336141"/>
                    <a:pt x="1371706" y="332284"/>
                    <a:pt x="1362134" y="332284"/>
                  </a:cubicBezTo>
                  <a:cubicBezTo>
                    <a:pt x="1344134" y="332284"/>
                    <a:pt x="1329135" y="344855"/>
                    <a:pt x="1329135" y="370283"/>
                  </a:cubicBezTo>
                  <a:cubicBezTo>
                    <a:pt x="1329135" y="396140"/>
                    <a:pt x="1344134" y="408712"/>
                    <a:pt x="1362134" y="408712"/>
                  </a:cubicBezTo>
                  <a:cubicBezTo>
                    <a:pt x="1372277" y="408712"/>
                    <a:pt x="1381420" y="404283"/>
                    <a:pt x="1385420" y="395855"/>
                  </a:cubicBezTo>
                  <a:lnTo>
                    <a:pt x="1385420" y="407140"/>
                  </a:lnTo>
                  <a:lnTo>
                    <a:pt x="1402848" y="407140"/>
                  </a:lnTo>
                  <a:lnTo>
                    <a:pt x="1402848" y="305570"/>
                  </a:lnTo>
                  <a:moveTo>
                    <a:pt x="1366277" y="392426"/>
                  </a:moveTo>
                  <a:cubicBezTo>
                    <a:pt x="1355992" y="392426"/>
                    <a:pt x="1347134" y="385140"/>
                    <a:pt x="1347134" y="370283"/>
                  </a:cubicBezTo>
                  <a:cubicBezTo>
                    <a:pt x="1347134" y="355283"/>
                    <a:pt x="1355992" y="347998"/>
                    <a:pt x="1366277" y="347998"/>
                  </a:cubicBezTo>
                  <a:cubicBezTo>
                    <a:pt x="1375849" y="347998"/>
                    <a:pt x="1385563" y="355141"/>
                    <a:pt x="1385563" y="370283"/>
                  </a:cubicBezTo>
                  <a:cubicBezTo>
                    <a:pt x="1385563" y="385283"/>
                    <a:pt x="1375849" y="392426"/>
                    <a:pt x="1366277" y="392426"/>
                  </a:cubicBezTo>
                  <a:moveTo>
                    <a:pt x="1461512" y="332712"/>
                  </a:moveTo>
                  <a:lnTo>
                    <a:pt x="1456655" y="332712"/>
                  </a:lnTo>
                  <a:cubicBezTo>
                    <a:pt x="1448084" y="332712"/>
                    <a:pt x="1441227" y="336426"/>
                    <a:pt x="1437512" y="344426"/>
                  </a:cubicBezTo>
                  <a:lnTo>
                    <a:pt x="1437512" y="333569"/>
                  </a:lnTo>
                  <a:lnTo>
                    <a:pt x="1419941" y="333569"/>
                  </a:lnTo>
                  <a:lnTo>
                    <a:pt x="1419941" y="407140"/>
                  </a:lnTo>
                  <a:lnTo>
                    <a:pt x="1437655" y="407140"/>
                  </a:lnTo>
                  <a:lnTo>
                    <a:pt x="1437655" y="371141"/>
                  </a:lnTo>
                  <a:cubicBezTo>
                    <a:pt x="1437655" y="356712"/>
                    <a:pt x="1444370" y="349998"/>
                    <a:pt x="1456798" y="349998"/>
                  </a:cubicBezTo>
                  <a:lnTo>
                    <a:pt x="1461512" y="349998"/>
                  </a:lnTo>
                  <a:lnTo>
                    <a:pt x="1461512" y="332712"/>
                  </a:lnTo>
                  <a:moveTo>
                    <a:pt x="1500755" y="332284"/>
                  </a:moveTo>
                  <a:cubicBezTo>
                    <a:pt x="1482469" y="332284"/>
                    <a:pt x="1469469" y="340569"/>
                    <a:pt x="1466612" y="357712"/>
                  </a:cubicBezTo>
                  <a:lnTo>
                    <a:pt x="1483469" y="357712"/>
                  </a:lnTo>
                  <a:cubicBezTo>
                    <a:pt x="1485041" y="352141"/>
                    <a:pt x="1488184" y="346855"/>
                    <a:pt x="1499184" y="346855"/>
                  </a:cubicBezTo>
                  <a:cubicBezTo>
                    <a:pt x="1505469" y="346855"/>
                    <a:pt x="1511326" y="348855"/>
                    <a:pt x="1511326" y="354426"/>
                  </a:cubicBezTo>
                  <a:cubicBezTo>
                    <a:pt x="1511326" y="360569"/>
                    <a:pt x="1505612" y="361712"/>
                    <a:pt x="1502755" y="362141"/>
                  </a:cubicBezTo>
                  <a:lnTo>
                    <a:pt x="1487898" y="364283"/>
                  </a:lnTo>
                  <a:cubicBezTo>
                    <a:pt x="1481184" y="365283"/>
                    <a:pt x="1464469" y="368426"/>
                    <a:pt x="1464469" y="386855"/>
                  </a:cubicBezTo>
                  <a:cubicBezTo>
                    <a:pt x="1464469" y="402426"/>
                    <a:pt x="1476469" y="408712"/>
                    <a:pt x="1488184" y="408712"/>
                  </a:cubicBezTo>
                  <a:cubicBezTo>
                    <a:pt x="1496041" y="408712"/>
                    <a:pt x="1505612" y="405855"/>
                    <a:pt x="1511326" y="396426"/>
                  </a:cubicBezTo>
                  <a:lnTo>
                    <a:pt x="1511326" y="407140"/>
                  </a:lnTo>
                  <a:lnTo>
                    <a:pt x="1528612" y="407140"/>
                  </a:lnTo>
                  <a:lnTo>
                    <a:pt x="1528612" y="356141"/>
                  </a:lnTo>
                  <a:cubicBezTo>
                    <a:pt x="1528612" y="338855"/>
                    <a:pt x="1516898" y="332284"/>
                    <a:pt x="1500755" y="332284"/>
                  </a:cubicBezTo>
                  <a:moveTo>
                    <a:pt x="1492755" y="393998"/>
                  </a:moveTo>
                  <a:cubicBezTo>
                    <a:pt x="1486469" y="393998"/>
                    <a:pt x="1482184" y="391283"/>
                    <a:pt x="1482184" y="385426"/>
                  </a:cubicBezTo>
                  <a:cubicBezTo>
                    <a:pt x="1482184" y="377283"/>
                    <a:pt x="1490898" y="375998"/>
                    <a:pt x="1494041" y="375569"/>
                  </a:cubicBezTo>
                  <a:lnTo>
                    <a:pt x="1501469" y="374426"/>
                  </a:lnTo>
                  <a:cubicBezTo>
                    <a:pt x="1505183" y="373855"/>
                    <a:pt x="1508183" y="373426"/>
                    <a:pt x="1510898" y="372283"/>
                  </a:cubicBezTo>
                  <a:lnTo>
                    <a:pt x="1510898" y="376283"/>
                  </a:lnTo>
                  <a:cubicBezTo>
                    <a:pt x="1510898" y="386140"/>
                    <a:pt x="1503469" y="393998"/>
                    <a:pt x="1492755" y="393998"/>
                  </a:cubicBezTo>
                  <a:moveTo>
                    <a:pt x="1653518" y="333569"/>
                  </a:moveTo>
                  <a:lnTo>
                    <a:pt x="1635233" y="333569"/>
                  </a:lnTo>
                  <a:lnTo>
                    <a:pt x="1619804" y="383426"/>
                  </a:lnTo>
                  <a:lnTo>
                    <a:pt x="1603947" y="333569"/>
                  </a:lnTo>
                  <a:lnTo>
                    <a:pt x="1586662" y="333569"/>
                  </a:lnTo>
                  <a:lnTo>
                    <a:pt x="1570947" y="383426"/>
                  </a:lnTo>
                  <a:lnTo>
                    <a:pt x="1555376" y="333569"/>
                  </a:lnTo>
                  <a:lnTo>
                    <a:pt x="1536519" y="333569"/>
                  </a:lnTo>
                  <a:lnTo>
                    <a:pt x="1561947" y="407140"/>
                  </a:lnTo>
                  <a:lnTo>
                    <a:pt x="1579090" y="407140"/>
                  </a:lnTo>
                  <a:lnTo>
                    <a:pt x="1594947" y="359426"/>
                  </a:lnTo>
                  <a:lnTo>
                    <a:pt x="1610947" y="407140"/>
                  </a:lnTo>
                  <a:lnTo>
                    <a:pt x="1627947" y="407140"/>
                  </a:lnTo>
                  <a:lnTo>
                    <a:pt x="1653518" y="333569"/>
                  </a:lnTo>
                  <a:moveTo>
                    <a:pt x="1766146" y="307141"/>
                  </a:moveTo>
                  <a:lnTo>
                    <a:pt x="1742575" y="307141"/>
                  </a:lnTo>
                  <a:lnTo>
                    <a:pt x="1714861" y="383569"/>
                  </a:lnTo>
                  <a:lnTo>
                    <a:pt x="1687147" y="307141"/>
                  </a:lnTo>
                  <a:lnTo>
                    <a:pt x="1663575" y="307141"/>
                  </a:lnTo>
                  <a:lnTo>
                    <a:pt x="1663575" y="407140"/>
                  </a:lnTo>
                  <a:lnTo>
                    <a:pt x="1680575" y="407140"/>
                  </a:lnTo>
                  <a:lnTo>
                    <a:pt x="1680575" y="336712"/>
                  </a:lnTo>
                  <a:lnTo>
                    <a:pt x="1706289" y="407140"/>
                  </a:lnTo>
                  <a:lnTo>
                    <a:pt x="1723004" y="407140"/>
                  </a:lnTo>
                  <a:lnTo>
                    <a:pt x="1748718" y="336712"/>
                  </a:lnTo>
                  <a:lnTo>
                    <a:pt x="1748718" y="407140"/>
                  </a:lnTo>
                  <a:lnTo>
                    <a:pt x="1766146" y="407140"/>
                  </a:lnTo>
                  <a:lnTo>
                    <a:pt x="1766146" y="307141"/>
                  </a:lnTo>
                  <a:moveTo>
                    <a:pt x="1783775" y="323855"/>
                  </a:moveTo>
                  <a:lnTo>
                    <a:pt x="1802632" y="323855"/>
                  </a:lnTo>
                  <a:lnTo>
                    <a:pt x="1802632" y="303712"/>
                  </a:lnTo>
                  <a:lnTo>
                    <a:pt x="1783775" y="303712"/>
                  </a:lnTo>
                  <a:lnTo>
                    <a:pt x="1783775" y="323855"/>
                  </a:lnTo>
                  <a:moveTo>
                    <a:pt x="1784346" y="407140"/>
                  </a:moveTo>
                  <a:lnTo>
                    <a:pt x="1802060" y="407140"/>
                  </a:lnTo>
                  <a:lnTo>
                    <a:pt x="1802060" y="333569"/>
                  </a:lnTo>
                  <a:lnTo>
                    <a:pt x="1784346" y="333569"/>
                  </a:lnTo>
                  <a:lnTo>
                    <a:pt x="1784346" y="407140"/>
                  </a:lnTo>
                  <a:moveTo>
                    <a:pt x="1858824" y="332284"/>
                  </a:moveTo>
                  <a:cubicBezTo>
                    <a:pt x="1846538" y="332284"/>
                    <a:pt x="1840539" y="337426"/>
                    <a:pt x="1836396" y="344284"/>
                  </a:cubicBezTo>
                  <a:lnTo>
                    <a:pt x="1836396" y="333569"/>
                  </a:lnTo>
                  <a:lnTo>
                    <a:pt x="1818824" y="333569"/>
                  </a:lnTo>
                  <a:lnTo>
                    <a:pt x="1818824" y="407140"/>
                  </a:lnTo>
                  <a:lnTo>
                    <a:pt x="1836539" y="407140"/>
                  </a:lnTo>
                  <a:lnTo>
                    <a:pt x="1836539" y="367426"/>
                  </a:lnTo>
                  <a:cubicBezTo>
                    <a:pt x="1836539" y="355426"/>
                    <a:pt x="1842110" y="348141"/>
                    <a:pt x="1852681" y="348141"/>
                  </a:cubicBezTo>
                  <a:cubicBezTo>
                    <a:pt x="1861396" y="348141"/>
                    <a:pt x="1866396" y="352998"/>
                    <a:pt x="1866396" y="361283"/>
                  </a:cubicBezTo>
                  <a:lnTo>
                    <a:pt x="1866396" y="407140"/>
                  </a:lnTo>
                  <a:lnTo>
                    <a:pt x="1884110" y="407140"/>
                  </a:lnTo>
                  <a:lnTo>
                    <a:pt x="1884110" y="359712"/>
                  </a:lnTo>
                  <a:cubicBezTo>
                    <a:pt x="1884110" y="342141"/>
                    <a:pt x="1875538" y="332284"/>
                    <a:pt x="1858824" y="332284"/>
                  </a:cubicBezTo>
                  <a:moveTo>
                    <a:pt x="1969295" y="305570"/>
                  </a:moveTo>
                  <a:lnTo>
                    <a:pt x="1951581" y="305570"/>
                  </a:lnTo>
                  <a:lnTo>
                    <a:pt x="1951581" y="343284"/>
                  </a:lnTo>
                  <a:cubicBezTo>
                    <a:pt x="1947152" y="336141"/>
                    <a:pt x="1938152" y="332284"/>
                    <a:pt x="1928581" y="332284"/>
                  </a:cubicBezTo>
                  <a:cubicBezTo>
                    <a:pt x="1910581" y="332284"/>
                    <a:pt x="1895581" y="344855"/>
                    <a:pt x="1895581" y="370283"/>
                  </a:cubicBezTo>
                  <a:cubicBezTo>
                    <a:pt x="1895581" y="396140"/>
                    <a:pt x="1910581" y="408712"/>
                    <a:pt x="1928581" y="408712"/>
                  </a:cubicBezTo>
                  <a:cubicBezTo>
                    <a:pt x="1938724" y="408712"/>
                    <a:pt x="1947866" y="404283"/>
                    <a:pt x="1951866" y="395855"/>
                  </a:cubicBezTo>
                  <a:lnTo>
                    <a:pt x="1951866" y="407140"/>
                  </a:lnTo>
                  <a:lnTo>
                    <a:pt x="1969295" y="407140"/>
                  </a:lnTo>
                  <a:lnTo>
                    <a:pt x="1969295" y="305570"/>
                  </a:lnTo>
                  <a:moveTo>
                    <a:pt x="1932724" y="392426"/>
                  </a:moveTo>
                  <a:cubicBezTo>
                    <a:pt x="1922438" y="392426"/>
                    <a:pt x="1913581" y="385140"/>
                    <a:pt x="1913581" y="370283"/>
                  </a:cubicBezTo>
                  <a:cubicBezTo>
                    <a:pt x="1913581" y="355283"/>
                    <a:pt x="1922438" y="347998"/>
                    <a:pt x="1932724" y="347998"/>
                  </a:cubicBezTo>
                  <a:cubicBezTo>
                    <a:pt x="1942295" y="347998"/>
                    <a:pt x="1952009" y="355141"/>
                    <a:pt x="1952009" y="370283"/>
                  </a:cubicBezTo>
                  <a:cubicBezTo>
                    <a:pt x="1952009" y="385283"/>
                    <a:pt x="1942295" y="392426"/>
                    <a:pt x="1932724" y="392426"/>
                  </a:cubicBez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3" name="shape203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5673" y="489933"/>
                  </a:moveTo>
                  <a:lnTo>
                    <a:pt x="65368" y="530238"/>
                  </a:lnTo>
                  <a:cubicBezTo>
                    <a:pt x="54725" y="540881"/>
                    <a:pt x="46972" y="548640"/>
                    <a:pt x="41360" y="555251"/>
                  </a:cubicBezTo>
                  <a:cubicBezTo>
                    <a:pt x="35789" y="561813"/>
                    <a:pt x="32641" y="566893"/>
                    <a:pt x="30964" y="572056"/>
                  </a:cubicBezTo>
                  <a:cubicBezTo>
                    <a:pt x="27826" y="581715"/>
                    <a:pt x="27826" y="592120"/>
                    <a:pt x="30964" y="601779"/>
                  </a:cubicBezTo>
                  <a:cubicBezTo>
                    <a:pt x="32641" y="606941"/>
                    <a:pt x="35789" y="612021"/>
                    <a:pt x="41360" y="618584"/>
                  </a:cubicBezTo>
                  <a:cubicBezTo>
                    <a:pt x="46972" y="625194"/>
                    <a:pt x="54725" y="632953"/>
                    <a:pt x="65368" y="643596"/>
                  </a:cubicBezTo>
                  <a:lnTo>
                    <a:pt x="105673" y="683901"/>
                  </a:lnTo>
                  <a:cubicBezTo>
                    <a:pt x="116316" y="694545"/>
                    <a:pt x="124075" y="702297"/>
                    <a:pt x="130686" y="707909"/>
                  </a:cubicBezTo>
                  <a:cubicBezTo>
                    <a:pt x="137248" y="713480"/>
                    <a:pt x="142327" y="716628"/>
                    <a:pt x="147490" y="718306"/>
                  </a:cubicBezTo>
                  <a:cubicBezTo>
                    <a:pt x="157150" y="721444"/>
                    <a:pt x="167555" y="721444"/>
                    <a:pt x="177214" y="718306"/>
                  </a:cubicBezTo>
                  <a:cubicBezTo>
                    <a:pt x="182376" y="716628"/>
                    <a:pt x="187456" y="713480"/>
                    <a:pt x="194019" y="707909"/>
                  </a:cubicBezTo>
                  <a:cubicBezTo>
                    <a:pt x="200629" y="702297"/>
                    <a:pt x="208387" y="694545"/>
                    <a:pt x="219031" y="683901"/>
                  </a:cubicBezTo>
                  <a:lnTo>
                    <a:pt x="259336" y="643596"/>
                  </a:lnTo>
                  <a:cubicBezTo>
                    <a:pt x="269979" y="632953"/>
                    <a:pt x="277732" y="625194"/>
                    <a:pt x="283344" y="618584"/>
                  </a:cubicBezTo>
                  <a:cubicBezTo>
                    <a:pt x="288916" y="612021"/>
                    <a:pt x="292063" y="606941"/>
                    <a:pt x="293740" y="601779"/>
                  </a:cubicBezTo>
                  <a:cubicBezTo>
                    <a:pt x="296879" y="592120"/>
                    <a:pt x="296879" y="581715"/>
                    <a:pt x="293740" y="572056"/>
                  </a:cubicBezTo>
                  <a:cubicBezTo>
                    <a:pt x="292063" y="566893"/>
                    <a:pt x="288916" y="561813"/>
                    <a:pt x="283344" y="555251"/>
                  </a:cubicBezTo>
                  <a:cubicBezTo>
                    <a:pt x="277732" y="548640"/>
                    <a:pt x="269979" y="540881"/>
                    <a:pt x="259336" y="530238"/>
                  </a:cubicBezTo>
                  <a:lnTo>
                    <a:pt x="219031" y="489933"/>
                  </a:lnTo>
                  <a:cubicBezTo>
                    <a:pt x="208387" y="479289"/>
                    <a:pt x="200629" y="471537"/>
                    <a:pt x="194019" y="465926"/>
                  </a:cubicBezTo>
                  <a:cubicBezTo>
                    <a:pt x="187456" y="460354"/>
                    <a:pt x="182376" y="457206"/>
                    <a:pt x="177214" y="455529"/>
                  </a:cubicBezTo>
                  <a:cubicBezTo>
                    <a:pt x="167555" y="452391"/>
                    <a:pt x="157150" y="452391"/>
                    <a:pt x="147490" y="455529"/>
                  </a:cubicBezTo>
                  <a:cubicBezTo>
                    <a:pt x="142327" y="457206"/>
                    <a:pt x="137248" y="460354"/>
                    <a:pt x="130686" y="465926"/>
                  </a:cubicBezTo>
                  <a:cubicBezTo>
                    <a:pt x="124075" y="471537"/>
                    <a:pt x="116316" y="479289"/>
                    <a:pt x="105673" y="489933"/>
                  </a:cubicBezTo>
                  <a:moveTo>
                    <a:pt x="25882" y="603430"/>
                  </a:moveTo>
                  <a:cubicBezTo>
                    <a:pt x="29846" y="615632"/>
                    <a:pt x="40427" y="626213"/>
                    <a:pt x="61589" y="647375"/>
                  </a:cubicBezTo>
                  <a:lnTo>
                    <a:pt x="101895" y="687680"/>
                  </a:lnTo>
                  <a:cubicBezTo>
                    <a:pt x="123057" y="708842"/>
                    <a:pt x="133638" y="719423"/>
                    <a:pt x="145839" y="723388"/>
                  </a:cubicBezTo>
                  <a:cubicBezTo>
                    <a:pt x="156571" y="726875"/>
                    <a:pt x="168133" y="726875"/>
                    <a:pt x="178865" y="723388"/>
                  </a:cubicBezTo>
                  <a:cubicBezTo>
                    <a:pt x="191066" y="719423"/>
                    <a:pt x="201648" y="708842"/>
                    <a:pt x="222810" y="687680"/>
                  </a:cubicBezTo>
                  <a:lnTo>
                    <a:pt x="263115" y="647375"/>
                  </a:lnTo>
                  <a:cubicBezTo>
                    <a:pt x="284277" y="626213"/>
                    <a:pt x="294858" y="615632"/>
                    <a:pt x="298823" y="603430"/>
                  </a:cubicBezTo>
                  <a:cubicBezTo>
                    <a:pt x="302310" y="592697"/>
                    <a:pt x="302310" y="581137"/>
                    <a:pt x="298823" y="570404"/>
                  </a:cubicBezTo>
                  <a:cubicBezTo>
                    <a:pt x="294858" y="558203"/>
                    <a:pt x="284277" y="547622"/>
                    <a:pt x="263115" y="526460"/>
                  </a:cubicBezTo>
                  <a:lnTo>
                    <a:pt x="222810" y="486155"/>
                  </a:lnTo>
                  <a:cubicBezTo>
                    <a:pt x="201648" y="464992"/>
                    <a:pt x="191066" y="454412"/>
                    <a:pt x="178865" y="450447"/>
                  </a:cubicBezTo>
                  <a:cubicBezTo>
                    <a:pt x="168133" y="446960"/>
                    <a:pt x="156571" y="446960"/>
                    <a:pt x="145839" y="450447"/>
                  </a:cubicBezTo>
                  <a:cubicBezTo>
                    <a:pt x="133638" y="454412"/>
                    <a:pt x="123057" y="464992"/>
                    <a:pt x="101895" y="486155"/>
                  </a:cubicBezTo>
                  <a:lnTo>
                    <a:pt x="61589" y="526460"/>
                  </a:lnTo>
                  <a:cubicBezTo>
                    <a:pt x="40427" y="547622"/>
                    <a:pt x="29846" y="558203"/>
                    <a:pt x="25882" y="570404"/>
                  </a:cubicBezTo>
                  <a:cubicBezTo>
                    <a:pt x="22395" y="581137"/>
                    <a:pt x="22395" y="592697"/>
                    <a:pt x="25882" y="603430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shape204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8181" y="598467"/>
                  </a:moveTo>
                  <a:lnTo>
                    <a:pt x="150580" y="640865"/>
                  </a:lnTo>
                  <a:lnTo>
                    <a:pt x="150580" y="627865"/>
                  </a:lnTo>
                  <a:cubicBezTo>
                    <a:pt x="150580" y="621462"/>
                    <a:pt x="155770" y="616271"/>
                    <a:pt x="162173" y="616271"/>
                  </a:cubicBezTo>
                  <a:cubicBezTo>
                    <a:pt x="168576" y="616271"/>
                    <a:pt x="173767" y="621462"/>
                    <a:pt x="173767" y="627865"/>
                  </a:cubicBezTo>
                  <a:lnTo>
                    <a:pt x="173767" y="654861"/>
                  </a:lnTo>
                  <a:cubicBezTo>
                    <a:pt x="173767" y="670354"/>
                    <a:pt x="155035" y="678114"/>
                    <a:pt x="144079" y="667158"/>
                  </a:cubicBezTo>
                  <a:lnTo>
                    <a:pt x="81889" y="604968"/>
                  </a:lnTo>
                  <a:cubicBezTo>
                    <a:pt x="70933" y="594012"/>
                    <a:pt x="78693" y="575280"/>
                    <a:pt x="94186" y="575280"/>
                  </a:cubicBezTo>
                  <a:lnTo>
                    <a:pt x="216165" y="575280"/>
                  </a:lnTo>
                  <a:lnTo>
                    <a:pt x="173767" y="532882"/>
                  </a:lnTo>
                  <a:lnTo>
                    <a:pt x="173767" y="545882"/>
                  </a:lnTo>
                  <a:cubicBezTo>
                    <a:pt x="173767" y="552286"/>
                    <a:pt x="168576" y="557477"/>
                    <a:pt x="162173" y="557477"/>
                  </a:cubicBezTo>
                  <a:cubicBezTo>
                    <a:pt x="155770" y="557477"/>
                    <a:pt x="150580" y="552286"/>
                    <a:pt x="150580" y="545882"/>
                  </a:cubicBezTo>
                  <a:lnTo>
                    <a:pt x="150580" y="518887"/>
                  </a:lnTo>
                  <a:cubicBezTo>
                    <a:pt x="150580" y="503393"/>
                    <a:pt x="169312" y="495633"/>
                    <a:pt x="180267" y="506589"/>
                  </a:cubicBezTo>
                  <a:lnTo>
                    <a:pt x="242457" y="568779"/>
                  </a:lnTo>
                  <a:cubicBezTo>
                    <a:pt x="253414" y="579735"/>
                    <a:pt x="245654" y="598467"/>
                    <a:pt x="230161" y="598467"/>
                  </a:cubicBezTo>
                  <a:lnTo>
                    <a:pt x="108181" y="598467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5" name="shape205"/>
            <p:cNvSpPr/>
            <p:nvPr/>
          </p:nvSpPr>
          <p:spPr>
            <a:xfrm>
              <a:off x="3451684" y="228330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79919" y="366161"/>
                  </a:moveTo>
                  <a:lnTo>
                    <a:pt x="270985" y="375095"/>
                  </a:lnTo>
                  <a:lnTo>
                    <a:pt x="296310" y="416945"/>
                  </a:lnTo>
                  <a:lnTo>
                    <a:pt x="252578" y="393501"/>
                  </a:lnTo>
                  <a:lnTo>
                    <a:pt x="243981" y="402100"/>
                  </a:lnTo>
                  <a:lnTo>
                    <a:pt x="267357" y="445764"/>
                  </a:lnTo>
                  <a:lnTo>
                    <a:pt x="225574" y="420506"/>
                  </a:lnTo>
                  <a:lnTo>
                    <a:pt x="216304" y="429776"/>
                  </a:lnTo>
                  <a:lnTo>
                    <a:pt x="276157" y="463968"/>
                  </a:lnTo>
                  <a:lnTo>
                    <a:pt x="284823" y="455302"/>
                  </a:lnTo>
                  <a:lnTo>
                    <a:pt x="260841" y="410631"/>
                  </a:lnTo>
                  <a:lnTo>
                    <a:pt x="305512" y="434613"/>
                  </a:lnTo>
                  <a:lnTo>
                    <a:pt x="314111" y="426014"/>
                  </a:lnTo>
                  <a:lnTo>
                    <a:pt x="279919" y="366161"/>
                  </a:lnTo>
                  <a:moveTo>
                    <a:pt x="308522" y="361204"/>
                  </a:moveTo>
                  <a:cubicBezTo>
                    <a:pt x="298446" y="371280"/>
                    <a:pt x="298110" y="385051"/>
                    <a:pt x="309328" y="396269"/>
                  </a:cubicBezTo>
                  <a:cubicBezTo>
                    <a:pt x="320614" y="407555"/>
                    <a:pt x="334385" y="407219"/>
                    <a:pt x="344461" y="397143"/>
                  </a:cubicBezTo>
                  <a:cubicBezTo>
                    <a:pt x="354604" y="386999"/>
                    <a:pt x="354940" y="373228"/>
                    <a:pt x="343655" y="361942"/>
                  </a:cubicBezTo>
                  <a:cubicBezTo>
                    <a:pt x="332436" y="350724"/>
                    <a:pt x="318666" y="351060"/>
                    <a:pt x="308522" y="361204"/>
                  </a:cubicBezTo>
                  <a:moveTo>
                    <a:pt x="316180" y="368996"/>
                  </a:moveTo>
                  <a:cubicBezTo>
                    <a:pt x="321218" y="363958"/>
                    <a:pt x="328204" y="363555"/>
                    <a:pt x="335124" y="370474"/>
                  </a:cubicBezTo>
                  <a:cubicBezTo>
                    <a:pt x="341639" y="376990"/>
                    <a:pt x="342244" y="383909"/>
                    <a:pt x="336870" y="389283"/>
                  </a:cubicBezTo>
                  <a:cubicBezTo>
                    <a:pt x="331832" y="394321"/>
                    <a:pt x="324845" y="394724"/>
                    <a:pt x="317859" y="387738"/>
                  </a:cubicBezTo>
                  <a:cubicBezTo>
                    <a:pt x="311411" y="381289"/>
                    <a:pt x="310806" y="374370"/>
                    <a:pt x="316180" y="368996"/>
                  </a:cubicBezTo>
                  <a:moveTo>
                    <a:pt x="350210" y="319515"/>
                  </a:moveTo>
                  <a:cubicBezTo>
                    <a:pt x="344433" y="325293"/>
                    <a:pt x="344030" y="330532"/>
                    <a:pt x="345306" y="335705"/>
                  </a:cubicBezTo>
                  <a:lnTo>
                    <a:pt x="340268" y="330667"/>
                  </a:lnTo>
                  <a:lnTo>
                    <a:pt x="332005" y="338930"/>
                  </a:lnTo>
                  <a:lnTo>
                    <a:pt x="366600" y="373525"/>
                  </a:lnTo>
                  <a:lnTo>
                    <a:pt x="374930" y="365195"/>
                  </a:lnTo>
                  <a:lnTo>
                    <a:pt x="356256" y="346520"/>
                  </a:lnTo>
                  <a:cubicBezTo>
                    <a:pt x="350613" y="340877"/>
                    <a:pt x="349807" y="334832"/>
                    <a:pt x="354778" y="329861"/>
                  </a:cubicBezTo>
                  <a:cubicBezTo>
                    <a:pt x="358876" y="325763"/>
                    <a:pt x="363510" y="325696"/>
                    <a:pt x="367407" y="329592"/>
                  </a:cubicBezTo>
                  <a:lnTo>
                    <a:pt x="388970" y="351155"/>
                  </a:lnTo>
                  <a:lnTo>
                    <a:pt x="397300" y="342825"/>
                  </a:lnTo>
                  <a:lnTo>
                    <a:pt x="374998" y="320523"/>
                  </a:lnTo>
                  <a:cubicBezTo>
                    <a:pt x="366735" y="312261"/>
                    <a:pt x="358069" y="311656"/>
                    <a:pt x="350210" y="319515"/>
                  </a:cubicBezTo>
                  <a:moveTo>
                    <a:pt x="389595" y="255007"/>
                  </a:moveTo>
                  <a:lnTo>
                    <a:pt x="381265" y="263337"/>
                  </a:lnTo>
                  <a:lnTo>
                    <a:pt x="398999" y="281071"/>
                  </a:lnTo>
                  <a:cubicBezTo>
                    <a:pt x="393558" y="279795"/>
                    <a:pt x="387513" y="282213"/>
                    <a:pt x="383012" y="286714"/>
                  </a:cubicBezTo>
                  <a:cubicBezTo>
                    <a:pt x="374548" y="295178"/>
                    <a:pt x="373405" y="308143"/>
                    <a:pt x="385363" y="320100"/>
                  </a:cubicBezTo>
                  <a:cubicBezTo>
                    <a:pt x="397522" y="332258"/>
                    <a:pt x="410487" y="331117"/>
                    <a:pt x="418951" y="322653"/>
                  </a:cubicBezTo>
                  <a:cubicBezTo>
                    <a:pt x="423720" y="317883"/>
                    <a:pt x="425937" y="311501"/>
                    <a:pt x="423854" y="305658"/>
                  </a:cubicBezTo>
                  <a:lnTo>
                    <a:pt x="429161" y="310964"/>
                  </a:lnTo>
                  <a:lnTo>
                    <a:pt x="437356" y="302769"/>
                  </a:lnTo>
                  <a:lnTo>
                    <a:pt x="389595" y="255007"/>
                  </a:lnTo>
                  <a:moveTo>
                    <a:pt x="413241" y="313046"/>
                  </a:moveTo>
                  <a:cubicBezTo>
                    <a:pt x="408404" y="317883"/>
                    <a:pt x="400813" y="318622"/>
                    <a:pt x="393827" y="311636"/>
                  </a:cubicBezTo>
                  <a:cubicBezTo>
                    <a:pt x="386774" y="304582"/>
                    <a:pt x="387513" y="296991"/>
                    <a:pt x="392349" y="292155"/>
                  </a:cubicBezTo>
                  <a:cubicBezTo>
                    <a:pt x="396850" y="287654"/>
                    <a:pt x="404777" y="286445"/>
                    <a:pt x="411897" y="293566"/>
                  </a:cubicBezTo>
                  <a:cubicBezTo>
                    <a:pt x="418951" y="300619"/>
                    <a:pt x="417742" y="308546"/>
                    <a:pt x="413241" y="313046"/>
                  </a:cubicBezTo>
                  <a:moveTo>
                    <a:pt x="460440" y="250129"/>
                  </a:moveTo>
                  <a:lnTo>
                    <a:pt x="457014" y="246703"/>
                  </a:lnTo>
                  <a:cubicBezTo>
                    <a:pt x="445594" y="235283"/>
                    <a:pt x="432898" y="236828"/>
                    <a:pt x="424501" y="245225"/>
                  </a:cubicBezTo>
                  <a:cubicBezTo>
                    <a:pt x="415701" y="254025"/>
                    <a:pt x="413887" y="267930"/>
                    <a:pt x="425978" y="280021"/>
                  </a:cubicBezTo>
                  <a:cubicBezTo>
                    <a:pt x="438003" y="292046"/>
                    <a:pt x="451505" y="290098"/>
                    <a:pt x="460238" y="281365"/>
                  </a:cubicBezTo>
                  <a:cubicBezTo>
                    <a:pt x="467291" y="274311"/>
                    <a:pt x="470113" y="263832"/>
                    <a:pt x="464537" y="254763"/>
                  </a:cubicBezTo>
                  <a:lnTo>
                    <a:pt x="456745" y="262556"/>
                  </a:lnTo>
                  <a:cubicBezTo>
                    <a:pt x="458290" y="266519"/>
                    <a:pt x="456678" y="270550"/>
                    <a:pt x="453386" y="273842"/>
                  </a:cubicBezTo>
                  <a:cubicBezTo>
                    <a:pt x="448415" y="278812"/>
                    <a:pt x="442168" y="279685"/>
                    <a:pt x="436324" y="274244"/>
                  </a:cubicBezTo>
                  <a:lnTo>
                    <a:pt x="460440" y="250129"/>
                  </a:lnTo>
                  <a:moveTo>
                    <a:pt x="431621" y="252480"/>
                  </a:moveTo>
                  <a:cubicBezTo>
                    <a:pt x="436122" y="247979"/>
                    <a:pt x="441563" y="247643"/>
                    <a:pt x="446131" y="252211"/>
                  </a:cubicBezTo>
                  <a:lnTo>
                    <a:pt x="430412" y="267930"/>
                  </a:lnTo>
                  <a:cubicBezTo>
                    <a:pt x="426113" y="262153"/>
                    <a:pt x="427658" y="256443"/>
                    <a:pt x="431621" y="252480"/>
                  </a:cubicBezTo>
                  <a:moveTo>
                    <a:pt x="465500" y="204628"/>
                  </a:moveTo>
                  <a:lnTo>
                    <a:pt x="463216" y="206912"/>
                  </a:lnTo>
                  <a:cubicBezTo>
                    <a:pt x="459186" y="210943"/>
                    <a:pt x="457708" y="215914"/>
                    <a:pt x="459723" y="221422"/>
                  </a:cubicBezTo>
                  <a:lnTo>
                    <a:pt x="454618" y="216317"/>
                  </a:lnTo>
                  <a:lnTo>
                    <a:pt x="446356" y="224579"/>
                  </a:lnTo>
                  <a:lnTo>
                    <a:pt x="480951" y="259174"/>
                  </a:lnTo>
                  <a:lnTo>
                    <a:pt x="489280" y="250845"/>
                  </a:lnTo>
                  <a:lnTo>
                    <a:pt x="472352" y="233917"/>
                  </a:lnTo>
                  <a:cubicBezTo>
                    <a:pt x="465568" y="227132"/>
                    <a:pt x="465568" y="220818"/>
                    <a:pt x="471412" y="214974"/>
                  </a:cubicBezTo>
                  <a:lnTo>
                    <a:pt x="473628" y="212757"/>
                  </a:lnTo>
                  <a:lnTo>
                    <a:pt x="465500" y="204628"/>
                  </a:lnTo>
                  <a:moveTo>
                    <a:pt x="498045" y="200834"/>
                  </a:moveTo>
                  <a:cubicBezTo>
                    <a:pt x="493209" y="204461"/>
                    <a:pt x="489649" y="206947"/>
                    <a:pt x="486962" y="204260"/>
                  </a:cubicBezTo>
                  <a:cubicBezTo>
                    <a:pt x="484946" y="202245"/>
                    <a:pt x="484745" y="198819"/>
                    <a:pt x="488843" y="194721"/>
                  </a:cubicBezTo>
                  <a:cubicBezTo>
                    <a:pt x="492403" y="191161"/>
                    <a:pt x="496164" y="190086"/>
                    <a:pt x="499926" y="193176"/>
                  </a:cubicBezTo>
                  <a:lnTo>
                    <a:pt x="508055" y="185048"/>
                  </a:lnTo>
                  <a:cubicBezTo>
                    <a:pt x="499860" y="177793"/>
                    <a:pt x="489917" y="179808"/>
                    <a:pt x="481857" y="187869"/>
                  </a:cubicBezTo>
                  <a:cubicBezTo>
                    <a:pt x="474669" y="195057"/>
                    <a:pt x="471243" y="204797"/>
                    <a:pt x="479102" y="212657"/>
                  </a:cubicBezTo>
                  <a:cubicBezTo>
                    <a:pt x="487633" y="221188"/>
                    <a:pt x="496500" y="214605"/>
                    <a:pt x="504427" y="208962"/>
                  </a:cubicBezTo>
                  <a:cubicBezTo>
                    <a:pt x="510003" y="204999"/>
                    <a:pt x="512153" y="203924"/>
                    <a:pt x="514302" y="206074"/>
                  </a:cubicBezTo>
                  <a:cubicBezTo>
                    <a:pt x="516922" y="208694"/>
                    <a:pt x="515579" y="212321"/>
                    <a:pt x="512018" y="215881"/>
                  </a:cubicBezTo>
                  <a:cubicBezTo>
                    <a:pt x="508122" y="219778"/>
                    <a:pt x="503621" y="221323"/>
                    <a:pt x="499524" y="218434"/>
                  </a:cubicBezTo>
                  <a:lnTo>
                    <a:pt x="491126" y="226831"/>
                  </a:lnTo>
                  <a:cubicBezTo>
                    <a:pt x="500464" y="234959"/>
                    <a:pt x="511279" y="230324"/>
                    <a:pt x="518467" y="223136"/>
                  </a:cubicBezTo>
                  <a:cubicBezTo>
                    <a:pt x="526192" y="215411"/>
                    <a:pt x="529417" y="204797"/>
                    <a:pt x="521624" y="197005"/>
                  </a:cubicBezTo>
                  <a:cubicBezTo>
                    <a:pt x="513563" y="188944"/>
                    <a:pt x="505166" y="195594"/>
                    <a:pt x="498045" y="200834"/>
                  </a:cubicBezTo>
                  <a:moveTo>
                    <a:pt x="521375" y="148350"/>
                  </a:moveTo>
                  <a:cubicBezTo>
                    <a:pt x="515531" y="154195"/>
                    <a:pt x="515263" y="159300"/>
                    <a:pt x="516606" y="164539"/>
                  </a:cubicBezTo>
                  <a:lnTo>
                    <a:pt x="498334" y="146268"/>
                  </a:lnTo>
                  <a:lnTo>
                    <a:pt x="490005" y="154598"/>
                  </a:lnTo>
                  <a:lnTo>
                    <a:pt x="537766" y="202359"/>
                  </a:lnTo>
                  <a:lnTo>
                    <a:pt x="546096" y="194030"/>
                  </a:lnTo>
                  <a:lnTo>
                    <a:pt x="527421" y="175355"/>
                  </a:lnTo>
                  <a:cubicBezTo>
                    <a:pt x="521779" y="169712"/>
                    <a:pt x="520972" y="163666"/>
                    <a:pt x="525944" y="158696"/>
                  </a:cubicBezTo>
                  <a:cubicBezTo>
                    <a:pt x="530041" y="154598"/>
                    <a:pt x="534676" y="154531"/>
                    <a:pt x="538572" y="158427"/>
                  </a:cubicBezTo>
                  <a:lnTo>
                    <a:pt x="560135" y="179990"/>
                  </a:lnTo>
                  <a:lnTo>
                    <a:pt x="568465" y="171660"/>
                  </a:lnTo>
                  <a:lnTo>
                    <a:pt x="546163" y="149358"/>
                  </a:lnTo>
                  <a:cubicBezTo>
                    <a:pt x="537901" y="141096"/>
                    <a:pt x="529235" y="140491"/>
                    <a:pt x="521375" y="148350"/>
                  </a:cubicBezTo>
                  <a:moveTo>
                    <a:pt x="555723" y="114003"/>
                  </a:moveTo>
                  <a:cubicBezTo>
                    <a:pt x="547124" y="122602"/>
                    <a:pt x="544907" y="132611"/>
                    <a:pt x="551625" y="142015"/>
                  </a:cubicBezTo>
                  <a:lnTo>
                    <a:pt x="559552" y="134089"/>
                  </a:lnTo>
                  <a:cubicBezTo>
                    <a:pt x="557671" y="130730"/>
                    <a:pt x="556663" y="126766"/>
                    <a:pt x="561835" y="121594"/>
                  </a:cubicBezTo>
                  <a:cubicBezTo>
                    <a:pt x="564791" y="118638"/>
                    <a:pt x="568485" y="116825"/>
                    <a:pt x="571106" y="119445"/>
                  </a:cubicBezTo>
                  <a:cubicBezTo>
                    <a:pt x="573994" y="122333"/>
                    <a:pt x="571845" y="125557"/>
                    <a:pt x="570702" y="127102"/>
                  </a:cubicBezTo>
                  <a:lnTo>
                    <a:pt x="564724" y="135096"/>
                  </a:lnTo>
                  <a:cubicBezTo>
                    <a:pt x="562037" y="138724"/>
                    <a:pt x="555655" y="148061"/>
                    <a:pt x="564321" y="156726"/>
                  </a:cubicBezTo>
                  <a:cubicBezTo>
                    <a:pt x="571643" y="164049"/>
                    <a:pt x="580241" y="161362"/>
                    <a:pt x="585749" y="155853"/>
                  </a:cubicBezTo>
                  <a:cubicBezTo>
                    <a:pt x="589445" y="152159"/>
                    <a:pt x="592602" y="146314"/>
                    <a:pt x="590855" y="139194"/>
                  </a:cubicBezTo>
                  <a:lnTo>
                    <a:pt x="595893" y="144232"/>
                  </a:lnTo>
                  <a:lnTo>
                    <a:pt x="604021" y="136104"/>
                  </a:lnTo>
                  <a:lnTo>
                    <a:pt x="580040" y="112123"/>
                  </a:lnTo>
                  <a:cubicBezTo>
                    <a:pt x="571911" y="103995"/>
                    <a:pt x="563313" y="106413"/>
                    <a:pt x="555723" y="114003"/>
                  </a:cubicBezTo>
                  <a:moveTo>
                    <a:pt x="580980" y="146785"/>
                  </a:moveTo>
                  <a:cubicBezTo>
                    <a:pt x="578025" y="149741"/>
                    <a:pt x="574733" y="150479"/>
                    <a:pt x="571979" y="147725"/>
                  </a:cubicBezTo>
                  <a:cubicBezTo>
                    <a:pt x="568149" y="143896"/>
                    <a:pt x="571643" y="139194"/>
                    <a:pt x="572919" y="137514"/>
                  </a:cubicBezTo>
                  <a:lnTo>
                    <a:pt x="575875" y="133484"/>
                  </a:lnTo>
                  <a:cubicBezTo>
                    <a:pt x="577353" y="131469"/>
                    <a:pt x="578562" y="129857"/>
                    <a:pt x="579301" y="128043"/>
                  </a:cubicBezTo>
                  <a:lnTo>
                    <a:pt x="581182" y="129924"/>
                  </a:lnTo>
                  <a:cubicBezTo>
                    <a:pt x="585817" y="134559"/>
                    <a:pt x="586019" y="141747"/>
                    <a:pt x="580980" y="146785"/>
                  </a:cubicBezTo>
                  <a:moveTo>
                    <a:pt x="596319" y="73810"/>
                  </a:moveTo>
                  <a:lnTo>
                    <a:pt x="594035" y="76094"/>
                  </a:lnTo>
                  <a:cubicBezTo>
                    <a:pt x="590004" y="80125"/>
                    <a:pt x="588527" y="85096"/>
                    <a:pt x="590541" y="90604"/>
                  </a:cubicBezTo>
                  <a:lnTo>
                    <a:pt x="585436" y="85498"/>
                  </a:lnTo>
                  <a:lnTo>
                    <a:pt x="577174" y="93761"/>
                  </a:lnTo>
                  <a:lnTo>
                    <a:pt x="611769" y="128356"/>
                  </a:lnTo>
                  <a:lnTo>
                    <a:pt x="620098" y="120027"/>
                  </a:lnTo>
                  <a:lnTo>
                    <a:pt x="603170" y="103099"/>
                  </a:lnTo>
                  <a:cubicBezTo>
                    <a:pt x="596386" y="96314"/>
                    <a:pt x="596386" y="89999"/>
                    <a:pt x="602230" y="84155"/>
                  </a:cubicBezTo>
                  <a:lnTo>
                    <a:pt x="604447" y="81939"/>
                  </a:lnTo>
                  <a:lnTo>
                    <a:pt x="596319" y="73810"/>
                  </a:lnTo>
                  <a:moveTo>
                    <a:pt x="650107" y="60461"/>
                  </a:moveTo>
                  <a:lnTo>
                    <a:pt x="646681" y="57035"/>
                  </a:lnTo>
                  <a:cubicBezTo>
                    <a:pt x="635261" y="45615"/>
                    <a:pt x="622565" y="47160"/>
                    <a:pt x="614168" y="55557"/>
                  </a:cubicBezTo>
                  <a:cubicBezTo>
                    <a:pt x="605368" y="64357"/>
                    <a:pt x="603555" y="78263"/>
                    <a:pt x="615646" y="90354"/>
                  </a:cubicBezTo>
                  <a:cubicBezTo>
                    <a:pt x="627670" y="102378"/>
                    <a:pt x="641172" y="100430"/>
                    <a:pt x="649906" y="91698"/>
                  </a:cubicBezTo>
                  <a:cubicBezTo>
                    <a:pt x="656959" y="84644"/>
                    <a:pt x="659780" y="74165"/>
                    <a:pt x="654205" y="65096"/>
                  </a:cubicBezTo>
                  <a:lnTo>
                    <a:pt x="646413" y="72888"/>
                  </a:lnTo>
                  <a:cubicBezTo>
                    <a:pt x="647958" y="76852"/>
                    <a:pt x="646345" y="80882"/>
                    <a:pt x="643053" y="84174"/>
                  </a:cubicBezTo>
                  <a:cubicBezTo>
                    <a:pt x="638083" y="89145"/>
                    <a:pt x="631835" y="90018"/>
                    <a:pt x="625991" y="84577"/>
                  </a:cubicBezTo>
                  <a:lnTo>
                    <a:pt x="650107" y="60461"/>
                  </a:lnTo>
                  <a:moveTo>
                    <a:pt x="621289" y="62812"/>
                  </a:moveTo>
                  <a:cubicBezTo>
                    <a:pt x="625789" y="58312"/>
                    <a:pt x="631231" y="57976"/>
                    <a:pt x="635799" y="62544"/>
                  </a:cubicBezTo>
                  <a:lnTo>
                    <a:pt x="620079" y="78263"/>
                  </a:lnTo>
                  <a:cubicBezTo>
                    <a:pt x="615781" y="72485"/>
                    <a:pt x="617326" y="66776"/>
                    <a:pt x="621289" y="62812"/>
                  </a:cubicBezTo>
                  <a:moveTo>
                    <a:pt x="370068" y="509781"/>
                  </a:moveTo>
                  <a:lnTo>
                    <a:pt x="361872" y="501586"/>
                  </a:lnTo>
                  <a:lnTo>
                    <a:pt x="337757" y="525702"/>
                  </a:lnTo>
                  <a:lnTo>
                    <a:pt x="326270" y="514215"/>
                  </a:lnTo>
                  <a:lnTo>
                    <a:pt x="347296" y="493189"/>
                  </a:lnTo>
                  <a:lnTo>
                    <a:pt x="339101" y="484994"/>
                  </a:lnTo>
                  <a:lnTo>
                    <a:pt x="318074" y="506019"/>
                  </a:lnTo>
                  <a:lnTo>
                    <a:pt x="307125" y="495070"/>
                  </a:lnTo>
                  <a:lnTo>
                    <a:pt x="329965" y="472231"/>
                  </a:lnTo>
                  <a:lnTo>
                    <a:pt x="321769" y="464035"/>
                  </a:lnTo>
                  <a:lnTo>
                    <a:pt x="290197" y="495607"/>
                  </a:lnTo>
                  <a:lnTo>
                    <a:pt x="337220" y="542630"/>
                  </a:lnTo>
                  <a:lnTo>
                    <a:pt x="370068" y="509781"/>
                  </a:lnTo>
                  <a:moveTo>
                    <a:pt x="360329" y="423997"/>
                  </a:moveTo>
                  <a:lnTo>
                    <a:pt x="351999" y="432327"/>
                  </a:lnTo>
                  <a:lnTo>
                    <a:pt x="369734" y="450061"/>
                  </a:lnTo>
                  <a:cubicBezTo>
                    <a:pt x="364292" y="448785"/>
                    <a:pt x="358247" y="451203"/>
                    <a:pt x="353746" y="455704"/>
                  </a:cubicBezTo>
                  <a:cubicBezTo>
                    <a:pt x="345282" y="464168"/>
                    <a:pt x="344140" y="477133"/>
                    <a:pt x="356097" y="489090"/>
                  </a:cubicBezTo>
                  <a:cubicBezTo>
                    <a:pt x="368256" y="501249"/>
                    <a:pt x="381221" y="500107"/>
                    <a:pt x="389685" y="491642"/>
                  </a:cubicBezTo>
                  <a:cubicBezTo>
                    <a:pt x="394454" y="486873"/>
                    <a:pt x="396671" y="480492"/>
                    <a:pt x="394588" y="474647"/>
                  </a:cubicBezTo>
                  <a:lnTo>
                    <a:pt x="399895" y="479954"/>
                  </a:lnTo>
                  <a:lnTo>
                    <a:pt x="408090" y="471759"/>
                  </a:lnTo>
                  <a:lnTo>
                    <a:pt x="360329" y="423997"/>
                  </a:lnTo>
                  <a:moveTo>
                    <a:pt x="383975" y="482037"/>
                  </a:moveTo>
                  <a:cubicBezTo>
                    <a:pt x="379138" y="486873"/>
                    <a:pt x="371547" y="487612"/>
                    <a:pt x="364561" y="480626"/>
                  </a:cubicBezTo>
                  <a:cubicBezTo>
                    <a:pt x="357508" y="473573"/>
                    <a:pt x="358247" y="465982"/>
                    <a:pt x="363083" y="461145"/>
                  </a:cubicBezTo>
                  <a:cubicBezTo>
                    <a:pt x="367584" y="456644"/>
                    <a:pt x="375511" y="455435"/>
                    <a:pt x="382631" y="462556"/>
                  </a:cubicBezTo>
                  <a:cubicBezTo>
                    <a:pt x="389685" y="469609"/>
                    <a:pt x="388476" y="477536"/>
                    <a:pt x="383975" y="482037"/>
                  </a:cubicBezTo>
                  <a:moveTo>
                    <a:pt x="400677" y="409176"/>
                  </a:moveTo>
                  <a:lnTo>
                    <a:pt x="398392" y="411461"/>
                  </a:lnTo>
                  <a:cubicBezTo>
                    <a:pt x="394362" y="415491"/>
                    <a:pt x="392884" y="420462"/>
                    <a:pt x="394899" y="425970"/>
                  </a:cubicBezTo>
                  <a:lnTo>
                    <a:pt x="389794" y="420865"/>
                  </a:lnTo>
                  <a:lnTo>
                    <a:pt x="381531" y="429128"/>
                  </a:lnTo>
                  <a:lnTo>
                    <a:pt x="416127" y="463723"/>
                  </a:lnTo>
                  <a:lnTo>
                    <a:pt x="424456" y="455394"/>
                  </a:lnTo>
                  <a:lnTo>
                    <a:pt x="407528" y="438465"/>
                  </a:lnTo>
                  <a:cubicBezTo>
                    <a:pt x="400743" y="431680"/>
                    <a:pt x="400743" y="425366"/>
                    <a:pt x="406588" y="419522"/>
                  </a:cubicBezTo>
                  <a:lnTo>
                    <a:pt x="408805" y="417305"/>
                  </a:lnTo>
                  <a:lnTo>
                    <a:pt x="400677" y="409176"/>
                  </a:lnTo>
                  <a:moveTo>
                    <a:pt x="418929" y="390521"/>
                  </a:moveTo>
                  <a:cubicBezTo>
                    <a:pt x="410331" y="399119"/>
                    <a:pt x="408114" y="409129"/>
                    <a:pt x="414832" y="418533"/>
                  </a:cubicBezTo>
                  <a:lnTo>
                    <a:pt x="422758" y="410606"/>
                  </a:lnTo>
                  <a:cubicBezTo>
                    <a:pt x="420877" y="407248"/>
                    <a:pt x="419870" y="403284"/>
                    <a:pt x="425042" y="398112"/>
                  </a:cubicBezTo>
                  <a:cubicBezTo>
                    <a:pt x="427998" y="395156"/>
                    <a:pt x="431692" y="393343"/>
                    <a:pt x="434312" y="395962"/>
                  </a:cubicBezTo>
                  <a:cubicBezTo>
                    <a:pt x="437201" y="398850"/>
                    <a:pt x="435051" y="402075"/>
                    <a:pt x="433909" y="403620"/>
                  </a:cubicBezTo>
                  <a:lnTo>
                    <a:pt x="427930" y="411614"/>
                  </a:lnTo>
                  <a:cubicBezTo>
                    <a:pt x="425244" y="415241"/>
                    <a:pt x="418862" y="424579"/>
                    <a:pt x="427527" y="433244"/>
                  </a:cubicBezTo>
                  <a:cubicBezTo>
                    <a:pt x="434849" y="440567"/>
                    <a:pt x="443448" y="437879"/>
                    <a:pt x="448956" y="432371"/>
                  </a:cubicBezTo>
                  <a:cubicBezTo>
                    <a:pt x="452651" y="428676"/>
                    <a:pt x="455808" y="422832"/>
                    <a:pt x="454062" y="415712"/>
                  </a:cubicBezTo>
                  <a:lnTo>
                    <a:pt x="459100" y="420750"/>
                  </a:lnTo>
                  <a:lnTo>
                    <a:pt x="467228" y="412621"/>
                  </a:lnTo>
                  <a:lnTo>
                    <a:pt x="443246" y="388640"/>
                  </a:lnTo>
                  <a:cubicBezTo>
                    <a:pt x="435118" y="380511"/>
                    <a:pt x="426520" y="382930"/>
                    <a:pt x="418929" y="390521"/>
                  </a:cubicBezTo>
                  <a:moveTo>
                    <a:pt x="444187" y="423303"/>
                  </a:moveTo>
                  <a:cubicBezTo>
                    <a:pt x="441231" y="426258"/>
                    <a:pt x="437939" y="426997"/>
                    <a:pt x="435185" y="424243"/>
                  </a:cubicBezTo>
                  <a:cubicBezTo>
                    <a:pt x="431356" y="420414"/>
                    <a:pt x="434849" y="415712"/>
                    <a:pt x="436126" y="414032"/>
                  </a:cubicBezTo>
                  <a:lnTo>
                    <a:pt x="439082" y="410002"/>
                  </a:lnTo>
                  <a:cubicBezTo>
                    <a:pt x="440559" y="407986"/>
                    <a:pt x="441768" y="406374"/>
                    <a:pt x="442508" y="404560"/>
                  </a:cubicBezTo>
                  <a:lnTo>
                    <a:pt x="444389" y="406441"/>
                  </a:lnTo>
                  <a:cubicBezTo>
                    <a:pt x="449023" y="411076"/>
                    <a:pt x="449225" y="418264"/>
                    <a:pt x="444187" y="423303"/>
                  </a:cubicBezTo>
                  <a:moveTo>
                    <a:pt x="491367" y="319293"/>
                  </a:moveTo>
                  <a:lnTo>
                    <a:pt x="482768" y="327891"/>
                  </a:lnTo>
                  <a:lnTo>
                    <a:pt x="498957" y="358590"/>
                  </a:lnTo>
                  <a:lnTo>
                    <a:pt x="468057" y="342603"/>
                  </a:lnTo>
                  <a:lnTo>
                    <a:pt x="459928" y="350731"/>
                  </a:lnTo>
                  <a:lnTo>
                    <a:pt x="475983" y="381564"/>
                  </a:lnTo>
                  <a:lnTo>
                    <a:pt x="445217" y="365442"/>
                  </a:lnTo>
                  <a:lnTo>
                    <a:pt x="436350" y="374309"/>
                  </a:lnTo>
                  <a:lnTo>
                    <a:pt x="482902" y="396947"/>
                  </a:lnTo>
                  <a:lnTo>
                    <a:pt x="490963" y="388886"/>
                  </a:lnTo>
                  <a:lnTo>
                    <a:pt x="475983" y="358993"/>
                  </a:lnTo>
                  <a:lnTo>
                    <a:pt x="505943" y="373906"/>
                  </a:lnTo>
                  <a:lnTo>
                    <a:pt x="513937" y="365912"/>
                  </a:lnTo>
                  <a:lnTo>
                    <a:pt x="491367" y="319293"/>
                  </a:lnTo>
                  <a:moveTo>
                    <a:pt x="531898" y="253906"/>
                  </a:moveTo>
                  <a:lnTo>
                    <a:pt x="520814" y="264990"/>
                  </a:lnTo>
                  <a:lnTo>
                    <a:pt x="543721" y="313961"/>
                  </a:lnTo>
                  <a:lnTo>
                    <a:pt x="494750" y="291054"/>
                  </a:lnTo>
                  <a:lnTo>
                    <a:pt x="483666" y="302138"/>
                  </a:lnTo>
                  <a:lnTo>
                    <a:pt x="530689" y="349161"/>
                  </a:lnTo>
                  <a:lnTo>
                    <a:pt x="538683" y="341166"/>
                  </a:lnTo>
                  <a:lnTo>
                    <a:pt x="505566" y="308049"/>
                  </a:lnTo>
                  <a:lnTo>
                    <a:pt x="550774" y="329075"/>
                  </a:lnTo>
                  <a:lnTo>
                    <a:pt x="558634" y="321216"/>
                  </a:lnTo>
                  <a:lnTo>
                    <a:pt x="537608" y="276007"/>
                  </a:lnTo>
                  <a:lnTo>
                    <a:pt x="570726" y="309124"/>
                  </a:lnTo>
                  <a:lnTo>
                    <a:pt x="578921" y="300929"/>
                  </a:lnTo>
                  <a:lnTo>
                    <a:pt x="531898" y="253906"/>
                  </a:lnTo>
                  <a:moveTo>
                    <a:pt x="548050" y="253474"/>
                  </a:moveTo>
                  <a:lnTo>
                    <a:pt x="556917" y="244607"/>
                  </a:lnTo>
                  <a:lnTo>
                    <a:pt x="547445" y="235135"/>
                  </a:lnTo>
                  <a:lnTo>
                    <a:pt x="538578" y="244002"/>
                  </a:lnTo>
                  <a:lnTo>
                    <a:pt x="548050" y="253474"/>
                  </a:lnTo>
                  <a:moveTo>
                    <a:pt x="587482" y="292368"/>
                  </a:moveTo>
                  <a:lnTo>
                    <a:pt x="595811" y="284039"/>
                  </a:lnTo>
                  <a:lnTo>
                    <a:pt x="561216" y="249443"/>
                  </a:lnTo>
                  <a:lnTo>
                    <a:pt x="552886" y="257773"/>
                  </a:lnTo>
                  <a:lnTo>
                    <a:pt x="587482" y="292368"/>
                  </a:lnTo>
                  <a:moveTo>
                    <a:pt x="587301" y="222149"/>
                  </a:moveTo>
                  <a:cubicBezTo>
                    <a:pt x="581525" y="227926"/>
                    <a:pt x="581121" y="233165"/>
                    <a:pt x="582398" y="238338"/>
                  </a:cubicBezTo>
                  <a:lnTo>
                    <a:pt x="577360" y="233299"/>
                  </a:lnTo>
                  <a:lnTo>
                    <a:pt x="569097" y="241562"/>
                  </a:lnTo>
                  <a:lnTo>
                    <a:pt x="603692" y="276157"/>
                  </a:lnTo>
                  <a:lnTo>
                    <a:pt x="612022" y="267828"/>
                  </a:lnTo>
                  <a:lnTo>
                    <a:pt x="593347" y="249153"/>
                  </a:lnTo>
                  <a:cubicBezTo>
                    <a:pt x="587704" y="243510"/>
                    <a:pt x="586899" y="237464"/>
                    <a:pt x="591869" y="232493"/>
                  </a:cubicBezTo>
                  <a:cubicBezTo>
                    <a:pt x="595967" y="228396"/>
                    <a:pt x="600602" y="228328"/>
                    <a:pt x="604498" y="232225"/>
                  </a:cubicBezTo>
                  <a:lnTo>
                    <a:pt x="626061" y="253788"/>
                  </a:lnTo>
                  <a:lnTo>
                    <a:pt x="634391" y="245458"/>
                  </a:lnTo>
                  <a:lnTo>
                    <a:pt x="612089" y="223156"/>
                  </a:lnTo>
                  <a:cubicBezTo>
                    <a:pt x="603827" y="214894"/>
                    <a:pt x="595161" y="214289"/>
                    <a:pt x="587301" y="222149"/>
                  </a:cubicBezTo>
                  <a:moveTo>
                    <a:pt x="626687" y="157640"/>
                  </a:moveTo>
                  <a:lnTo>
                    <a:pt x="618357" y="165970"/>
                  </a:lnTo>
                  <a:lnTo>
                    <a:pt x="636091" y="183704"/>
                  </a:lnTo>
                  <a:cubicBezTo>
                    <a:pt x="630650" y="182427"/>
                    <a:pt x="624604" y="184846"/>
                    <a:pt x="620103" y="189346"/>
                  </a:cubicBezTo>
                  <a:cubicBezTo>
                    <a:pt x="611640" y="197811"/>
                    <a:pt x="610497" y="210775"/>
                    <a:pt x="622454" y="222732"/>
                  </a:cubicBezTo>
                  <a:cubicBezTo>
                    <a:pt x="634613" y="234892"/>
                    <a:pt x="647578" y="233749"/>
                    <a:pt x="656042" y="225285"/>
                  </a:cubicBezTo>
                  <a:cubicBezTo>
                    <a:pt x="660812" y="220516"/>
                    <a:pt x="663029" y="214135"/>
                    <a:pt x="660946" y="208290"/>
                  </a:cubicBezTo>
                  <a:lnTo>
                    <a:pt x="666252" y="213596"/>
                  </a:lnTo>
                  <a:lnTo>
                    <a:pt x="674448" y="205401"/>
                  </a:lnTo>
                  <a:lnTo>
                    <a:pt x="626687" y="157640"/>
                  </a:lnTo>
                  <a:moveTo>
                    <a:pt x="650332" y="215679"/>
                  </a:moveTo>
                  <a:cubicBezTo>
                    <a:pt x="645495" y="220516"/>
                    <a:pt x="637904" y="221255"/>
                    <a:pt x="630919" y="214268"/>
                  </a:cubicBezTo>
                  <a:cubicBezTo>
                    <a:pt x="623865" y="207216"/>
                    <a:pt x="624604" y="199625"/>
                    <a:pt x="629440" y="194788"/>
                  </a:cubicBezTo>
                  <a:cubicBezTo>
                    <a:pt x="633941" y="190287"/>
                    <a:pt x="641868" y="189078"/>
                    <a:pt x="648988" y="196199"/>
                  </a:cubicBezTo>
                  <a:cubicBezTo>
                    <a:pt x="656042" y="203252"/>
                    <a:pt x="654833" y="211178"/>
                    <a:pt x="650332" y="215679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6" name="shape206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21427" y="0"/>
                  </a:moveTo>
                  <a:lnTo>
                    <a:pt x="2507127" y="0"/>
                  </a:lnTo>
                  <a:lnTo>
                    <a:pt x="2507127" y="653057"/>
                  </a:lnTo>
                  <a:lnTo>
                    <a:pt x="431712" y="653057"/>
                  </a:lnTo>
                  <a:cubicBezTo>
                    <a:pt x="357330" y="653057"/>
                    <a:pt x="320139" y="653057"/>
                    <a:pt x="291830" y="638352"/>
                  </a:cubicBezTo>
                  <a:cubicBezTo>
                    <a:pt x="267975" y="625960"/>
                    <a:pt x="248524" y="606510"/>
                    <a:pt x="236132" y="582654"/>
                  </a:cubicBezTo>
                  <a:cubicBezTo>
                    <a:pt x="221427" y="554346"/>
                    <a:pt x="221427" y="517155"/>
                    <a:pt x="221427" y="442773"/>
                  </a:cubicBezTo>
                  <a:lnTo>
                    <a:pt x="221427" y="0"/>
                  </a:lnTo>
                </a:path>
              </a:pathLst>
            </a:custGeom>
            <a:solidFill>
              <a:srgbClr val="14AF78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shape207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832138" y="192510"/>
                  </a:moveTo>
                  <a:cubicBezTo>
                    <a:pt x="832138" y="149307"/>
                    <a:pt x="867160" y="114285"/>
                    <a:pt x="910362" y="114285"/>
                  </a:cubicBezTo>
                  <a:lnTo>
                    <a:pt x="1096768" y="114285"/>
                  </a:lnTo>
                  <a:cubicBezTo>
                    <a:pt x="1139970" y="114285"/>
                    <a:pt x="1174993" y="149307"/>
                    <a:pt x="1174993" y="192510"/>
                  </a:cubicBezTo>
                  <a:lnTo>
                    <a:pt x="1174993" y="378915"/>
                  </a:lnTo>
                  <a:cubicBezTo>
                    <a:pt x="1174993" y="422118"/>
                    <a:pt x="1139970" y="457140"/>
                    <a:pt x="1096768" y="457140"/>
                  </a:cubicBezTo>
                  <a:lnTo>
                    <a:pt x="910362" y="457140"/>
                  </a:lnTo>
                  <a:cubicBezTo>
                    <a:pt x="867160" y="457140"/>
                    <a:pt x="832138" y="422118"/>
                    <a:pt x="832138" y="378915"/>
                  </a:cubicBezTo>
                  <a:lnTo>
                    <a:pt x="832138" y="19251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ang="13500000" scaled="0"/>
            </a:gra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8" name="shape208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060636" y="221283"/>
                  </a:moveTo>
                  <a:cubicBezTo>
                    <a:pt x="1067728" y="228375"/>
                    <a:pt x="1067728" y="239874"/>
                    <a:pt x="1060635" y="246967"/>
                  </a:cubicBezTo>
                  <a:lnTo>
                    <a:pt x="969831" y="337772"/>
                  </a:lnTo>
                  <a:cubicBezTo>
                    <a:pt x="962739" y="344864"/>
                    <a:pt x="951240" y="344864"/>
                    <a:pt x="944148" y="337772"/>
                  </a:cubicBezTo>
                  <a:cubicBezTo>
                    <a:pt x="937056" y="330679"/>
                    <a:pt x="937056" y="319181"/>
                    <a:pt x="944148" y="312089"/>
                  </a:cubicBezTo>
                  <a:lnTo>
                    <a:pt x="1034952" y="221284"/>
                  </a:lnTo>
                  <a:cubicBezTo>
                    <a:pt x="1042045" y="214191"/>
                    <a:pt x="1053544" y="214191"/>
                    <a:pt x="1060636" y="221283"/>
                  </a:cubicBezTo>
                </a:path>
              </a:pathLst>
            </a:custGeom>
            <a:solidFill>
              <a:srgbClr val="F3F8F9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9" name="shape209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929749" y="232566"/>
                  </a:moveTo>
                  <a:lnTo>
                    <a:pt x="929749" y="326487"/>
                  </a:lnTo>
                  <a:lnTo>
                    <a:pt x="944149" y="312088"/>
                  </a:lnTo>
                  <a:cubicBezTo>
                    <a:pt x="951241" y="304996"/>
                    <a:pt x="962740" y="304996"/>
                    <a:pt x="969832" y="312088"/>
                  </a:cubicBezTo>
                  <a:cubicBezTo>
                    <a:pt x="976924" y="319180"/>
                    <a:pt x="976924" y="330679"/>
                    <a:pt x="969832" y="337771"/>
                  </a:cubicBezTo>
                  <a:lnTo>
                    <a:pt x="939930" y="367672"/>
                  </a:lnTo>
                  <a:cubicBezTo>
                    <a:pt x="922770" y="384833"/>
                    <a:pt x="893427" y="372679"/>
                    <a:pt x="893428" y="348409"/>
                  </a:cubicBezTo>
                  <a:lnTo>
                    <a:pt x="893427" y="210645"/>
                  </a:lnTo>
                  <a:cubicBezTo>
                    <a:pt x="893427" y="186374"/>
                    <a:pt x="922770" y="174220"/>
                    <a:pt x="939930" y="191381"/>
                  </a:cubicBezTo>
                  <a:lnTo>
                    <a:pt x="1075037" y="326487"/>
                  </a:lnTo>
                  <a:lnTo>
                    <a:pt x="1075037" y="232566"/>
                  </a:lnTo>
                  <a:lnTo>
                    <a:pt x="1060637" y="246965"/>
                  </a:lnTo>
                  <a:cubicBezTo>
                    <a:pt x="1053544" y="254058"/>
                    <a:pt x="1042045" y="254058"/>
                    <a:pt x="1034953" y="246966"/>
                  </a:cubicBezTo>
                  <a:cubicBezTo>
                    <a:pt x="1027861" y="239874"/>
                    <a:pt x="1027861" y="228375"/>
                    <a:pt x="1034954" y="221282"/>
                  </a:cubicBezTo>
                  <a:lnTo>
                    <a:pt x="1064854" y="191382"/>
                  </a:lnTo>
                  <a:cubicBezTo>
                    <a:pt x="1082016" y="174220"/>
                    <a:pt x="1111359" y="186374"/>
                    <a:pt x="1111358" y="210644"/>
                  </a:cubicBezTo>
                  <a:lnTo>
                    <a:pt x="1111358" y="348409"/>
                  </a:lnTo>
                  <a:cubicBezTo>
                    <a:pt x="1111359" y="372679"/>
                    <a:pt x="1082016" y="384833"/>
                    <a:pt x="1064855" y="367672"/>
                  </a:cubicBezTo>
                  <a:lnTo>
                    <a:pt x="929749" y="232566"/>
                  </a:ln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0" name="shape210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378849" y="164285"/>
                  </a:moveTo>
                  <a:lnTo>
                    <a:pt x="1359849" y="164285"/>
                  </a:lnTo>
                  <a:lnTo>
                    <a:pt x="1342277" y="235713"/>
                  </a:lnTo>
                  <a:lnTo>
                    <a:pt x="1320706" y="164285"/>
                  </a:lnTo>
                  <a:lnTo>
                    <a:pt x="1302420" y="164285"/>
                  </a:lnTo>
                  <a:lnTo>
                    <a:pt x="1280849" y="235570"/>
                  </a:lnTo>
                  <a:lnTo>
                    <a:pt x="1263278" y="164285"/>
                  </a:lnTo>
                  <a:lnTo>
                    <a:pt x="1243564" y="164285"/>
                  </a:lnTo>
                  <a:lnTo>
                    <a:pt x="1270849" y="264284"/>
                  </a:lnTo>
                  <a:lnTo>
                    <a:pt x="1289278" y="264284"/>
                  </a:lnTo>
                  <a:lnTo>
                    <a:pt x="1311278" y="191285"/>
                  </a:lnTo>
                  <a:lnTo>
                    <a:pt x="1333277" y="264284"/>
                  </a:lnTo>
                  <a:lnTo>
                    <a:pt x="1351563" y="264284"/>
                  </a:lnTo>
                  <a:lnTo>
                    <a:pt x="1378849" y="164285"/>
                  </a:lnTo>
                  <a:moveTo>
                    <a:pt x="1414534" y="189427"/>
                  </a:moveTo>
                  <a:cubicBezTo>
                    <a:pt x="1393106" y="189427"/>
                    <a:pt x="1378106" y="203713"/>
                    <a:pt x="1378106" y="227570"/>
                  </a:cubicBezTo>
                  <a:cubicBezTo>
                    <a:pt x="1378106" y="251570"/>
                    <a:pt x="1393106" y="265855"/>
                    <a:pt x="1414534" y="265855"/>
                  </a:cubicBezTo>
                  <a:cubicBezTo>
                    <a:pt x="1436105" y="265855"/>
                    <a:pt x="1451105" y="251570"/>
                    <a:pt x="1451105" y="227570"/>
                  </a:cubicBezTo>
                  <a:cubicBezTo>
                    <a:pt x="1451105" y="203713"/>
                    <a:pt x="1436105" y="189427"/>
                    <a:pt x="1414534" y="189427"/>
                  </a:cubicBezTo>
                  <a:moveTo>
                    <a:pt x="1414391" y="205856"/>
                  </a:moveTo>
                  <a:cubicBezTo>
                    <a:pt x="1425105" y="205856"/>
                    <a:pt x="1432962" y="212856"/>
                    <a:pt x="1432962" y="227570"/>
                  </a:cubicBezTo>
                  <a:cubicBezTo>
                    <a:pt x="1432962" y="241427"/>
                    <a:pt x="1426248" y="249427"/>
                    <a:pt x="1414820" y="249427"/>
                  </a:cubicBezTo>
                  <a:cubicBezTo>
                    <a:pt x="1404106" y="249427"/>
                    <a:pt x="1396248" y="242427"/>
                    <a:pt x="1396248" y="227570"/>
                  </a:cubicBezTo>
                  <a:cubicBezTo>
                    <a:pt x="1396248" y="213856"/>
                    <a:pt x="1402963" y="205856"/>
                    <a:pt x="1414391" y="205856"/>
                  </a:cubicBezTo>
                  <a:moveTo>
                    <a:pt x="1503191" y="189427"/>
                  </a:moveTo>
                  <a:cubicBezTo>
                    <a:pt x="1490905" y="189427"/>
                    <a:pt x="1484905" y="194570"/>
                    <a:pt x="1480762" y="201427"/>
                  </a:cubicBezTo>
                  <a:lnTo>
                    <a:pt x="1480762" y="190713"/>
                  </a:lnTo>
                  <a:lnTo>
                    <a:pt x="1463191" y="190713"/>
                  </a:lnTo>
                  <a:lnTo>
                    <a:pt x="1463191" y="264284"/>
                  </a:lnTo>
                  <a:lnTo>
                    <a:pt x="1480905" y="264284"/>
                  </a:lnTo>
                  <a:lnTo>
                    <a:pt x="1480905" y="224570"/>
                  </a:lnTo>
                  <a:cubicBezTo>
                    <a:pt x="1480905" y="212570"/>
                    <a:pt x="1486476" y="205284"/>
                    <a:pt x="1497048" y="205284"/>
                  </a:cubicBezTo>
                  <a:cubicBezTo>
                    <a:pt x="1505762" y="205284"/>
                    <a:pt x="1510762" y="210142"/>
                    <a:pt x="1510762" y="218427"/>
                  </a:cubicBezTo>
                  <a:lnTo>
                    <a:pt x="1510762" y="264284"/>
                  </a:lnTo>
                  <a:lnTo>
                    <a:pt x="1528476" y="264284"/>
                  </a:lnTo>
                  <a:lnTo>
                    <a:pt x="1528476" y="216856"/>
                  </a:lnTo>
                  <a:cubicBezTo>
                    <a:pt x="1528476" y="199284"/>
                    <a:pt x="1519905" y="189427"/>
                    <a:pt x="1503191" y="189427"/>
                  </a:cubicBezTo>
                  <a:moveTo>
                    <a:pt x="1613661" y="162713"/>
                  </a:moveTo>
                  <a:lnTo>
                    <a:pt x="1595947" y="162713"/>
                  </a:lnTo>
                  <a:lnTo>
                    <a:pt x="1595947" y="200427"/>
                  </a:lnTo>
                  <a:cubicBezTo>
                    <a:pt x="1591519" y="193285"/>
                    <a:pt x="1582519" y="189427"/>
                    <a:pt x="1572947" y="189427"/>
                  </a:cubicBezTo>
                  <a:cubicBezTo>
                    <a:pt x="1554947" y="189427"/>
                    <a:pt x="1539948" y="201999"/>
                    <a:pt x="1539948" y="227427"/>
                  </a:cubicBezTo>
                  <a:cubicBezTo>
                    <a:pt x="1539948" y="253284"/>
                    <a:pt x="1554947" y="265855"/>
                    <a:pt x="1572947" y="265855"/>
                  </a:cubicBezTo>
                  <a:cubicBezTo>
                    <a:pt x="1583090" y="265855"/>
                    <a:pt x="1592233" y="261427"/>
                    <a:pt x="1596233" y="252998"/>
                  </a:cubicBezTo>
                  <a:lnTo>
                    <a:pt x="1596233" y="264284"/>
                  </a:lnTo>
                  <a:lnTo>
                    <a:pt x="1613661" y="264284"/>
                  </a:lnTo>
                  <a:lnTo>
                    <a:pt x="1613661" y="162713"/>
                  </a:lnTo>
                  <a:moveTo>
                    <a:pt x="1577090" y="249570"/>
                  </a:moveTo>
                  <a:cubicBezTo>
                    <a:pt x="1566805" y="249570"/>
                    <a:pt x="1557947" y="242284"/>
                    <a:pt x="1557947" y="227427"/>
                  </a:cubicBezTo>
                  <a:cubicBezTo>
                    <a:pt x="1557947" y="212427"/>
                    <a:pt x="1566805" y="205142"/>
                    <a:pt x="1577090" y="205142"/>
                  </a:cubicBezTo>
                  <a:cubicBezTo>
                    <a:pt x="1586662" y="205142"/>
                    <a:pt x="1596376" y="212284"/>
                    <a:pt x="1596376" y="227427"/>
                  </a:cubicBezTo>
                  <a:cubicBezTo>
                    <a:pt x="1596376" y="242427"/>
                    <a:pt x="1586662" y="249570"/>
                    <a:pt x="1577090" y="249570"/>
                  </a:cubicBezTo>
                  <a:moveTo>
                    <a:pt x="1694175" y="232856"/>
                  </a:moveTo>
                  <a:lnTo>
                    <a:pt x="1694175" y="225570"/>
                  </a:lnTo>
                  <a:cubicBezTo>
                    <a:pt x="1694175" y="201284"/>
                    <a:pt x="1679032" y="189427"/>
                    <a:pt x="1661175" y="189427"/>
                  </a:cubicBezTo>
                  <a:cubicBezTo>
                    <a:pt x="1642461" y="189427"/>
                    <a:pt x="1625747" y="202284"/>
                    <a:pt x="1625747" y="227999"/>
                  </a:cubicBezTo>
                  <a:cubicBezTo>
                    <a:pt x="1625747" y="253570"/>
                    <a:pt x="1642175" y="265855"/>
                    <a:pt x="1660747" y="265855"/>
                  </a:cubicBezTo>
                  <a:cubicBezTo>
                    <a:pt x="1675747" y="265855"/>
                    <a:pt x="1689889" y="257713"/>
                    <a:pt x="1693604" y="242141"/>
                  </a:cubicBezTo>
                  <a:lnTo>
                    <a:pt x="1677032" y="242141"/>
                  </a:lnTo>
                  <a:cubicBezTo>
                    <a:pt x="1674461" y="247998"/>
                    <a:pt x="1668461" y="250570"/>
                    <a:pt x="1661461" y="250570"/>
                  </a:cubicBezTo>
                  <a:cubicBezTo>
                    <a:pt x="1650890" y="250570"/>
                    <a:pt x="1643318" y="244856"/>
                    <a:pt x="1642890" y="232856"/>
                  </a:cubicBezTo>
                  <a:lnTo>
                    <a:pt x="1694175" y="232856"/>
                  </a:lnTo>
                  <a:moveTo>
                    <a:pt x="1661032" y="204713"/>
                  </a:moveTo>
                  <a:cubicBezTo>
                    <a:pt x="1670604" y="204713"/>
                    <a:pt x="1676747" y="210142"/>
                    <a:pt x="1676747" y="219856"/>
                  </a:cubicBezTo>
                  <a:lnTo>
                    <a:pt x="1643318" y="219856"/>
                  </a:lnTo>
                  <a:cubicBezTo>
                    <a:pt x="1644890" y="209142"/>
                    <a:pt x="1652604" y="204713"/>
                    <a:pt x="1661032" y="204713"/>
                  </a:cubicBezTo>
                  <a:moveTo>
                    <a:pt x="1747939" y="189856"/>
                  </a:moveTo>
                  <a:lnTo>
                    <a:pt x="1743082" y="189856"/>
                  </a:lnTo>
                  <a:cubicBezTo>
                    <a:pt x="1734511" y="189856"/>
                    <a:pt x="1727654" y="193570"/>
                    <a:pt x="1723939" y="201570"/>
                  </a:cubicBezTo>
                  <a:lnTo>
                    <a:pt x="1723939" y="190713"/>
                  </a:lnTo>
                  <a:lnTo>
                    <a:pt x="1706368" y="190713"/>
                  </a:lnTo>
                  <a:lnTo>
                    <a:pt x="1706368" y="264284"/>
                  </a:lnTo>
                  <a:lnTo>
                    <a:pt x="1724082" y="264284"/>
                  </a:lnTo>
                  <a:lnTo>
                    <a:pt x="1724082" y="228284"/>
                  </a:lnTo>
                  <a:cubicBezTo>
                    <a:pt x="1724082" y="213856"/>
                    <a:pt x="1730796" y="207142"/>
                    <a:pt x="1743225" y="207142"/>
                  </a:cubicBezTo>
                  <a:lnTo>
                    <a:pt x="1747939" y="207142"/>
                  </a:lnTo>
                  <a:lnTo>
                    <a:pt x="1747939" y="189856"/>
                  </a:lnTo>
                  <a:moveTo>
                    <a:pt x="1786582" y="220427"/>
                  </a:moveTo>
                  <a:cubicBezTo>
                    <a:pt x="1777582" y="219141"/>
                    <a:pt x="1771153" y="217999"/>
                    <a:pt x="1771153" y="212284"/>
                  </a:cubicBezTo>
                  <a:cubicBezTo>
                    <a:pt x="1771153" y="207999"/>
                    <a:pt x="1774582" y="204142"/>
                    <a:pt x="1783296" y="204142"/>
                  </a:cubicBezTo>
                  <a:cubicBezTo>
                    <a:pt x="1790867" y="204142"/>
                    <a:pt x="1796010" y="206999"/>
                    <a:pt x="1796725" y="214284"/>
                  </a:cubicBezTo>
                  <a:lnTo>
                    <a:pt x="1814010" y="214284"/>
                  </a:lnTo>
                  <a:cubicBezTo>
                    <a:pt x="1813010" y="197856"/>
                    <a:pt x="1800296" y="189427"/>
                    <a:pt x="1783153" y="189427"/>
                  </a:cubicBezTo>
                  <a:cubicBezTo>
                    <a:pt x="1767868" y="189427"/>
                    <a:pt x="1753868" y="196142"/>
                    <a:pt x="1753868" y="212856"/>
                  </a:cubicBezTo>
                  <a:cubicBezTo>
                    <a:pt x="1753868" y="230999"/>
                    <a:pt x="1770296" y="233427"/>
                    <a:pt x="1784725" y="235856"/>
                  </a:cubicBezTo>
                  <a:cubicBezTo>
                    <a:pt x="1794867" y="237570"/>
                    <a:pt x="1798296" y="238713"/>
                    <a:pt x="1798296" y="243284"/>
                  </a:cubicBezTo>
                  <a:cubicBezTo>
                    <a:pt x="1798296" y="248856"/>
                    <a:pt x="1793010" y="251284"/>
                    <a:pt x="1785439" y="251284"/>
                  </a:cubicBezTo>
                  <a:cubicBezTo>
                    <a:pt x="1777153" y="251284"/>
                    <a:pt x="1770725" y="248141"/>
                    <a:pt x="1769439" y="240713"/>
                  </a:cubicBezTo>
                  <a:lnTo>
                    <a:pt x="1751582" y="240713"/>
                  </a:lnTo>
                  <a:cubicBezTo>
                    <a:pt x="1752868" y="259284"/>
                    <a:pt x="1769296" y="265855"/>
                    <a:pt x="1784582" y="265855"/>
                  </a:cubicBezTo>
                  <a:cubicBezTo>
                    <a:pt x="1801010" y="265855"/>
                    <a:pt x="1815724" y="257998"/>
                    <a:pt x="1815724" y="241427"/>
                  </a:cubicBezTo>
                  <a:cubicBezTo>
                    <a:pt x="1815724" y="224284"/>
                    <a:pt x="1799724" y="222427"/>
                    <a:pt x="1786582" y="220427"/>
                  </a:cubicBezTo>
                  <a:moveTo>
                    <a:pt x="1867195" y="189427"/>
                  </a:moveTo>
                  <a:cubicBezTo>
                    <a:pt x="1854767" y="189427"/>
                    <a:pt x="1849053" y="194570"/>
                    <a:pt x="1844910" y="201570"/>
                  </a:cubicBezTo>
                  <a:lnTo>
                    <a:pt x="1844910" y="162713"/>
                  </a:lnTo>
                  <a:lnTo>
                    <a:pt x="1827196" y="162713"/>
                  </a:lnTo>
                  <a:lnTo>
                    <a:pt x="1827196" y="264284"/>
                  </a:lnTo>
                  <a:lnTo>
                    <a:pt x="1844910" y="264284"/>
                  </a:lnTo>
                  <a:lnTo>
                    <a:pt x="1844910" y="224570"/>
                  </a:lnTo>
                  <a:cubicBezTo>
                    <a:pt x="1844910" y="212570"/>
                    <a:pt x="1850481" y="205284"/>
                    <a:pt x="1861053" y="205284"/>
                  </a:cubicBezTo>
                  <a:cubicBezTo>
                    <a:pt x="1869767" y="205284"/>
                    <a:pt x="1874767" y="210142"/>
                    <a:pt x="1874767" y="218427"/>
                  </a:cubicBezTo>
                  <a:lnTo>
                    <a:pt x="1874767" y="264284"/>
                  </a:lnTo>
                  <a:lnTo>
                    <a:pt x="1892481" y="264284"/>
                  </a:lnTo>
                  <a:lnTo>
                    <a:pt x="1892481" y="216856"/>
                  </a:lnTo>
                  <a:cubicBezTo>
                    <a:pt x="1892481" y="199284"/>
                    <a:pt x="1883910" y="189427"/>
                    <a:pt x="1867195" y="189427"/>
                  </a:cubicBezTo>
                  <a:moveTo>
                    <a:pt x="1940238" y="189427"/>
                  </a:moveTo>
                  <a:cubicBezTo>
                    <a:pt x="1921952" y="189427"/>
                    <a:pt x="1908952" y="197713"/>
                    <a:pt x="1906095" y="214856"/>
                  </a:cubicBezTo>
                  <a:lnTo>
                    <a:pt x="1922952" y="214856"/>
                  </a:lnTo>
                  <a:cubicBezTo>
                    <a:pt x="1924524" y="209284"/>
                    <a:pt x="1927667" y="203999"/>
                    <a:pt x="1938666" y="203999"/>
                  </a:cubicBezTo>
                  <a:cubicBezTo>
                    <a:pt x="1944952" y="203999"/>
                    <a:pt x="1950809" y="205999"/>
                    <a:pt x="1950809" y="211570"/>
                  </a:cubicBezTo>
                  <a:cubicBezTo>
                    <a:pt x="1950809" y="217713"/>
                    <a:pt x="1945095" y="218856"/>
                    <a:pt x="1942238" y="219284"/>
                  </a:cubicBezTo>
                  <a:lnTo>
                    <a:pt x="1927381" y="221427"/>
                  </a:lnTo>
                  <a:cubicBezTo>
                    <a:pt x="1920667" y="222427"/>
                    <a:pt x="1903952" y="225570"/>
                    <a:pt x="1903952" y="243998"/>
                  </a:cubicBezTo>
                  <a:cubicBezTo>
                    <a:pt x="1903952" y="259570"/>
                    <a:pt x="1915952" y="265855"/>
                    <a:pt x="1927667" y="265855"/>
                  </a:cubicBezTo>
                  <a:cubicBezTo>
                    <a:pt x="1935524" y="265855"/>
                    <a:pt x="1945095" y="262998"/>
                    <a:pt x="1950809" y="253570"/>
                  </a:cubicBezTo>
                  <a:lnTo>
                    <a:pt x="1950809" y="264284"/>
                  </a:lnTo>
                  <a:lnTo>
                    <a:pt x="1968095" y="264284"/>
                  </a:lnTo>
                  <a:lnTo>
                    <a:pt x="1968095" y="213284"/>
                  </a:lnTo>
                  <a:cubicBezTo>
                    <a:pt x="1968095" y="195999"/>
                    <a:pt x="1956381" y="189427"/>
                    <a:pt x="1940238" y="189427"/>
                  </a:cubicBezTo>
                  <a:moveTo>
                    <a:pt x="1932238" y="251141"/>
                  </a:moveTo>
                  <a:cubicBezTo>
                    <a:pt x="1925952" y="251141"/>
                    <a:pt x="1921667" y="248427"/>
                    <a:pt x="1921667" y="242570"/>
                  </a:cubicBezTo>
                  <a:cubicBezTo>
                    <a:pt x="1921667" y="234427"/>
                    <a:pt x="1930381" y="233141"/>
                    <a:pt x="1933524" y="232713"/>
                  </a:cubicBezTo>
                  <a:lnTo>
                    <a:pt x="1940952" y="231570"/>
                  </a:lnTo>
                  <a:cubicBezTo>
                    <a:pt x="1944666" y="230999"/>
                    <a:pt x="1947666" y="230570"/>
                    <a:pt x="1950381" y="229427"/>
                  </a:cubicBezTo>
                  <a:lnTo>
                    <a:pt x="1950381" y="233427"/>
                  </a:lnTo>
                  <a:cubicBezTo>
                    <a:pt x="1950381" y="243284"/>
                    <a:pt x="1942952" y="251141"/>
                    <a:pt x="1932238" y="251141"/>
                  </a:cubicBezTo>
                  <a:moveTo>
                    <a:pt x="2026137" y="189856"/>
                  </a:moveTo>
                  <a:lnTo>
                    <a:pt x="2021280" y="189856"/>
                  </a:lnTo>
                  <a:cubicBezTo>
                    <a:pt x="2012709" y="189856"/>
                    <a:pt x="2005852" y="193570"/>
                    <a:pt x="2002138" y="201570"/>
                  </a:cubicBezTo>
                  <a:lnTo>
                    <a:pt x="2002138" y="190713"/>
                  </a:lnTo>
                  <a:lnTo>
                    <a:pt x="1984566" y="190713"/>
                  </a:lnTo>
                  <a:lnTo>
                    <a:pt x="1984566" y="264284"/>
                  </a:lnTo>
                  <a:lnTo>
                    <a:pt x="2002280" y="264284"/>
                  </a:lnTo>
                  <a:lnTo>
                    <a:pt x="2002280" y="228284"/>
                  </a:lnTo>
                  <a:cubicBezTo>
                    <a:pt x="2002280" y="213856"/>
                    <a:pt x="2008995" y="207142"/>
                    <a:pt x="2021423" y="207142"/>
                  </a:cubicBezTo>
                  <a:lnTo>
                    <a:pt x="2026137" y="207142"/>
                  </a:lnTo>
                  <a:lnTo>
                    <a:pt x="2026137" y="189856"/>
                  </a:lnTo>
                  <a:moveTo>
                    <a:pt x="2097530" y="232856"/>
                  </a:moveTo>
                  <a:lnTo>
                    <a:pt x="2097530" y="225570"/>
                  </a:lnTo>
                  <a:cubicBezTo>
                    <a:pt x="2097530" y="201284"/>
                    <a:pt x="2082387" y="189427"/>
                    <a:pt x="2064530" y="189427"/>
                  </a:cubicBezTo>
                  <a:cubicBezTo>
                    <a:pt x="2045816" y="189427"/>
                    <a:pt x="2029102" y="202284"/>
                    <a:pt x="2029102" y="227999"/>
                  </a:cubicBezTo>
                  <a:cubicBezTo>
                    <a:pt x="2029102" y="253570"/>
                    <a:pt x="2045530" y="265855"/>
                    <a:pt x="2064101" y="265855"/>
                  </a:cubicBezTo>
                  <a:cubicBezTo>
                    <a:pt x="2079101" y="265855"/>
                    <a:pt x="2093244" y="257713"/>
                    <a:pt x="2096958" y="242141"/>
                  </a:cubicBezTo>
                  <a:lnTo>
                    <a:pt x="2080387" y="242141"/>
                  </a:lnTo>
                  <a:cubicBezTo>
                    <a:pt x="2077816" y="247998"/>
                    <a:pt x="2071816" y="250570"/>
                    <a:pt x="2064816" y="250570"/>
                  </a:cubicBezTo>
                  <a:cubicBezTo>
                    <a:pt x="2054244" y="250570"/>
                    <a:pt x="2046673" y="244856"/>
                    <a:pt x="2046244" y="232856"/>
                  </a:cubicBezTo>
                  <a:lnTo>
                    <a:pt x="2097530" y="232856"/>
                  </a:lnTo>
                  <a:moveTo>
                    <a:pt x="2064387" y="204713"/>
                  </a:moveTo>
                  <a:cubicBezTo>
                    <a:pt x="2073958" y="204713"/>
                    <a:pt x="2080101" y="210142"/>
                    <a:pt x="2080101" y="219856"/>
                  </a:cubicBezTo>
                  <a:lnTo>
                    <a:pt x="2046673" y="219856"/>
                  </a:lnTo>
                  <a:cubicBezTo>
                    <a:pt x="2048244" y="209142"/>
                    <a:pt x="2055959" y="204713"/>
                    <a:pt x="2064387" y="204713"/>
                  </a:cubicBezTo>
                  <a:moveTo>
                    <a:pt x="1321992" y="407140"/>
                  </a:moveTo>
                  <a:lnTo>
                    <a:pt x="1321992" y="389712"/>
                  </a:lnTo>
                  <a:lnTo>
                    <a:pt x="1270706" y="389712"/>
                  </a:lnTo>
                  <a:lnTo>
                    <a:pt x="1270706" y="365283"/>
                  </a:lnTo>
                  <a:lnTo>
                    <a:pt x="1315420" y="365283"/>
                  </a:lnTo>
                  <a:lnTo>
                    <a:pt x="1315420" y="347855"/>
                  </a:lnTo>
                  <a:lnTo>
                    <a:pt x="1270706" y="347855"/>
                  </a:lnTo>
                  <a:lnTo>
                    <a:pt x="1270706" y="324569"/>
                  </a:lnTo>
                  <a:lnTo>
                    <a:pt x="1319277" y="324569"/>
                  </a:lnTo>
                  <a:lnTo>
                    <a:pt x="1319277" y="307141"/>
                  </a:lnTo>
                  <a:lnTo>
                    <a:pt x="1252135" y="307141"/>
                  </a:lnTo>
                  <a:lnTo>
                    <a:pt x="1252135" y="407140"/>
                  </a:lnTo>
                  <a:lnTo>
                    <a:pt x="1321992" y="407140"/>
                  </a:lnTo>
                  <a:moveTo>
                    <a:pt x="1402848" y="305570"/>
                  </a:moveTo>
                  <a:lnTo>
                    <a:pt x="1385134" y="305570"/>
                  </a:lnTo>
                  <a:lnTo>
                    <a:pt x="1385134" y="343284"/>
                  </a:lnTo>
                  <a:cubicBezTo>
                    <a:pt x="1380706" y="336141"/>
                    <a:pt x="1371706" y="332284"/>
                    <a:pt x="1362134" y="332284"/>
                  </a:cubicBezTo>
                  <a:cubicBezTo>
                    <a:pt x="1344134" y="332284"/>
                    <a:pt x="1329135" y="344855"/>
                    <a:pt x="1329135" y="370283"/>
                  </a:cubicBezTo>
                  <a:cubicBezTo>
                    <a:pt x="1329135" y="396140"/>
                    <a:pt x="1344134" y="408712"/>
                    <a:pt x="1362134" y="408712"/>
                  </a:cubicBezTo>
                  <a:cubicBezTo>
                    <a:pt x="1372277" y="408712"/>
                    <a:pt x="1381420" y="404283"/>
                    <a:pt x="1385420" y="395855"/>
                  </a:cubicBezTo>
                  <a:lnTo>
                    <a:pt x="1385420" y="407140"/>
                  </a:lnTo>
                  <a:lnTo>
                    <a:pt x="1402848" y="407140"/>
                  </a:lnTo>
                  <a:lnTo>
                    <a:pt x="1402848" y="305570"/>
                  </a:lnTo>
                  <a:moveTo>
                    <a:pt x="1366277" y="392426"/>
                  </a:moveTo>
                  <a:cubicBezTo>
                    <a:pt x="1355992" y="392426"/>
                    <a:pt x="1347134" y="385140"/>
                    <a:pt x="1347134" y="370283"/>
                  </a:cubicBezTo>
                  <a:cubicBezTo>
                    <a:pt x="1347134" y="355283"/>
                    <a:pt x="1355992" y="347998"/>
                    <a:pt x="1366277" y="347998"/>
                  </a:cubicBezTo>
                  <a:cubicBezTo>
                    <a:pt x="1375849" y="347998"/>
                    <a:pt x="1385563" y="355141"/>
                    <a:pt x="1385563" y="370283"/>
                  </a:cubicBezTo>
                  <a:cubicBezTo>
                    <a:pt x="1385563" y="385283"/>
                    <a:pt x="1375849" y="392426"/>
                    <a:pt x="1366277" y="392426"/>
                  </a:cubicBezTo>
                  <a:moveTo>
                    <a:pt x="1461512" y="332712"/>
                  </a:moveTo>
                  <a:lnTo>
                    <a:pt x="1456655" y="332712"/>
                  </a:lnTo>
                  <a:cubicBezTo>
                    <a:pt x="1448084" y="332712"/>
                    <a:pt x="1441227" y="336426"/>
                    <a:pt x="1437512" y="344426"/>
                  </a:cubicBezTo>
                  <a:lnTo>
                    <a:pt x="1437512" y="333569"/>
                  </a:lnTo>
                  <a:lnTo>
                    <a:pt x="1419941" y="333569"/>
                  </a:lnTo>
                  <a:lnTo>
                    <a:pt x="1419941" y="407140"/>
                  </a:lnTo>
                  <a:lnTo>
                    <a:pt x="1437655" y="407140"/>
                  </a:lnTo>
                  <a:lnTo>
                    <a:pt x="1437655" y="371141"/>
                  </a:lnTo>
                  <a:cubicBezTo>
                    <a:pt x="1437655" y="356712"/>
                    <a:pt x="1444370" y="349998"/>
                    <a:pt x="1456798" y="349998"/>
                  </a:cubicBezTo>
                  <a:lnTo>
                    <a:pt x="1461512" y="349998"/>
                  </a:lnTo>
                  <a:lnTo>
                    <a:pt x="1461512" y="332712"/>
                  </a:lnTo>
                  <a:moveTo>
                    <a:pt x="1500755" y="332284"/>
                  </a:moveTo>
                  <a:cubicBezTo>
                    <a:pt x="1482469" y="332284"/>
                    <a:pt x="1469469" y="340569"/>
                    <a:pt x="1466612" y="357712"/>
                  </a:cubicBezTo>
                  <a:lnTo>
                    <a:pt x="1483469" y="357712"/>
                  </a:lnTo>
                  <a:cubicBezTo>
                    <a:pt x="1485041" y="352141"/>
                    <a:pt x="1488184" y="346855"/>
                    <a:pt x="1499184" y="346855"/>
                  </a:cubicBezTo>
                  <a:cubicBezTo>
                    <a:pt x="1505469" y="346855"/>
                    <a:pt x="1511326" y="348855"/>
                    <a:pt x="1511326" y="354426"/>
                  </a:cubicBezTo>
                  <a:cubicBezTo>
                    <a:pt x="1511326" y="360569"/>
                    <a:pt x="1505612" y="361712"/>
                    <a:pt x="1502755" y="362141"/>
                  </a:cubicBezTo>
                  <a:lnTo>
                    <a:pt x="1487898" y="364283"/>
                  </a:lnTo>
                  <a:cubicBezTo>
                    <a:pt x="1481184" y="365283"/>
                    <a:pt x="1464469" y="368426"/>
                    <a:pt x="1464469" y="386855"/>
                  </a:cubicBezTo>
                  <a:cubicBezTo>
                    <a:pt x="1464469" y="402426"/>
                    <a:pt x="1476469" y="408712"/>
                    <a:pt x="1488184" y="408712"/>
                  </a:cubicBezTo>
                  <a:cubicBezTo>
                    <a:pt x="1496041" y="408712"/>
                    <a:pt x="1505612" y="405855"/>
                    <a:pt x="1511326" y="396426"/>
                  </a:cubicBezTo>
                  <a:lnTo>
                    <a:pt x="1511326" y="407140"/>
                  </a:lnTo>
                  <a:lnTo>
                    <a:pt x="1528612" y="407140"/>
                  </a:lnTo>
                  <a:lnTo>
                    <a:pt x="1528612" y="356141"/>
                  </a:lnTo>
                  <a:cubicBezTo>
                    <a:pt x="1528612" y="338855"/>
                    <a:pt x="1516898" y="332284"/>
                    <a:pt x="1500755" y="332284"/>
                  </a:cubicBezTo>
                  <a:moveTo>
                    <a:pt x="1492755" y="393998"/>
                  </a:moveTo>
                  <a:cubicBezTo>
                    <a:pt x="1486469" y="393998"/>
                    <a:pt x="1482184" y="391283"/>
                    <a:pt x="1482184" y="385426"/>
                  </a:cubicBezTo>
                  <a:cubicBezTo>
                    <a:pt x="1482184" y="377283"/>
                    <a:pt x="1490898" y="375998"/>
                    <a:pt x="1494041" y="375569"/>
                  </a:cubicBezTo>
                  <a:lnTo>
                    <a:pt x="1501469" y="374426"/>
                  </a:lnTo>
                  <a:cubicBezTo>
                    <a:pt x="1505183" y="373855"/>
                    <a:pt x="1508183" y="373426"/>
                    <a:pt x="1510898" y="372283"/>
                  </a:cubicBezTo>
                  <a:lnTo>
                    <a:pt x="1510898" y="376283"/>
                  </a:lnTo>
                  <a:cubicBezTo>
                    <a:pt x="1510898" y="386140"/>
                    <a:pt x="1503469" y="393998"/>
                    <a:pt x="1492755" y="393998"/>
                  </a:cubicBezTo>
                  <a:moveTo>
                    <a:pt x="1653518" y="333569"/>
                  </a:moveTo>
                  <a:lnTo>
                    <a:pt x="1635233" y="333569"/>
                  </a:lnTo>
                  <a:lnTo>
                    <a:pt x="1619804" y="383426"/>
                  </a:lnTo>
                  <a:lnTo>
                    <a:pt x="1603947" y="333569"/>
                  </a:lnTo>
                  <a:lnTo>
                    <a:pt x="1586662" y="333569"/>
                  </a:lnTo>
                  <a:lnTo>
                    <a:pt x="1570947" y="383426"/>
                  </a:lnTo>
                  <a:lnTo>
                    <a:pt x="1555376" y="333569"/>
                  </a:lnTo>
                  <a:lnTo>
                    <a:pt x="1536519" y="333569"/>
                  </a:lnTo>
                  <a:lnTo>
                    <a:pt x="1561947" y="407140"/>
                  </a:lnTo>
                  <a:lnTo>
                    <a:pt x="1579090" y="407140"/>
                  </a:lnTo>
                  <a:lnTo>
                    <a:pt x="1594947" y="359426"/>
                  </a:lnTo>
                  <a:lnTo>
                    <a:pt x="1610947" y="407140"/>
                  </a:lnTo>
                  <a:lnTo>
                    <a:pt x="1627947" y="407140"/>
                  </a:lnTo>
                  <a:lnTo>
                    <a:pt x="1653518" y="333569"/>
                  </a:lnTo>
                  <a:moveTo>
                    <a:pt x="1766146" y="307141"/>
                  </a:moveTo>
                  <a:lnTo>
                    <a:pt x="1742575" y="307141"/>
                  </a:lnTo>
                  <a:lnTo>
                    <a:pt x="1714861" y="383569"/>
                  </a:lnTo>
                  <a:lnTo>
                    <a:pt x="1687147" y="307141"/>
                  </a:lnTo>
                  <a:lnTo>
                    <a:pt x="1663575" y="307141"/>
                  </a:lnTo>
                  <a:lnTo>
                    <a:pt x="1663575" y="407140"/>
                  </a:lnTo>
                  <a:lnTo>
                    <a:pt x="1680575" y="407140"/>
                  </a:lnTo>
                  <a:lnTo>
                    <a:pt x="1680575" y="336712"/>
                  </a:lnTo>
                  <a:lnTo>
                    <a:pt x="1706289" y="407140"/>
                  </a:lnTo>
                  <a:lnTo>
                    <a:pt x="1723004" y="407140"/>
                  </a:lnTo>
                  <a:lnTo>
                    <a:pt x="1748718" y="336712"/>
                  </a:lnTo>
                  <a:lnTo>
                    <a:pt x="1748718" y="407140"/>
                  </a:lnTo>
                  <a:lnTo>
                    <a:pt x="1766146" y="407140"/>
                  </a:lnTo>
                  <a:lnTo>
                    <a:pt x="1766146" y="307141"/>
                  </a:lnTo>
                  <a:moveTo>
                    <a:pt x="1783775" y="323855"/>
                  </a:moveTo>
                  <a:lnTo>
                    <a:pt x="1802632" y="323855"/>
                  </a:lnTo>
                  <a:lnTo>
                    <a:pt x="1802632" y="303712"/>
                  </a:lnTo>
                  <a:lnTo>
                    <a:pt x="1783775" y="303712"/>
                  </a:lnTo>
                  <a:lnTo>
                    <a:pt x="1783775" y="323855"/>
                  </a:lnTo>
                  <a:moveTo>
                    <a:pt x="1784346" y="407140"/>
                  </a:moveTo>
                  <a:lnTo>
                    <a:pt x="1802060" y="407140"/>
                  </a:lnTo>
                  <a:lnTo>
                    <a:pt x="1802060" y="333569"/>
                  </a:lnTo>
                  <a:lnTo>
                    <a:pt x="1784346" y="333569"/>
                  </a:lnTo>
                  <a:lnTo>
                    <a:pt x="1784346" y="407140"/>
                  </a:lnTo>
                  <a:moveTo>
                    <a:pt x="1858824" y="332284"/>
                  </a:moveTo>
                  <a:cubicBezTo>
                    <a:pt x="1846538" y="332284"/>
                    <a:pt x="1840539" y="337426"/>
                    <a:pt x="1836396" y="344284"/>
                  </a:cubicBezTo>
                  <a:lnTo>
                    <a:pt x="1836396" y="333569"/>
                  </a:lnTo>
                  <a:lnTo>
                    <a:pt x="1818824" y="333569"/>
                  </a:lnTo>
                  <a:lnTo>
                    <a:pt x="1818824" y="407140"/>
                  </a:lnTo>
                  <a:lnTo>
                    <a:pt x="1836539" y="407140"/>
                  </a:lnTo>
                  <a:lnTo>
                    <a:pt x="1836539" y="367426"/>
                  </a:lnTo>
                  <a:cubicBezTo>
                    <a:pt x="1836539" y="355426"/>
                    <a:pt x="1842110" y="348141"/>
                    <a:pt x="1852681" y="348141"/>
                  </a:cubicBezTo>
                  <a:cubicBezTo>
                    <a:pt x="1861396" y="348141"/>
                    <a:pt x="1866396" y="352998"/>
                    <a:pt x="1866396" y="361283"/>
                  </a:cubicBezTo>
                  <a:lnTo>
                    <a:pt x="1866396" y="407140"/>
                  </a:lnTo>
                  <a:lnTo>
                    <a:pt x="1884110" y="407140"/>
                  </a:lnTo>
                  <a:lnTo>
                    <a:pt x="1884110" y="359712"/>
                  </a:lnTo>
                  <a:cubicBezTo>
                    <a:pt x="1884110" y="342141"/>
                    <a:pt x="1875538" y="332284"/>
                    <a:pt x="1858824" y="332284"/>
                  </a:cubicBezTo>
                  <a:moveTo>
                    <a:pt x="1969295" y="305570"/>
                  </a:moveTo>
                  <a:lnTo>
                    <a:pt x="1951581" y="305570"/>
                  </a:lnTo>
                  <a:lnTo>
                    <a:pt x="1951581" y="343284"/>
                  </a:lnTo>
                  <a:cubicBezTo>
                    <a:pt x="1947152" y="336141"/>
                    <a:pt x="1938152" y="332284"/>
                    <a:pt x="1928581" y="332284"/>
                  </a:cubicBezTo>
                  <a:cubicBezTo>
                    <a:pt x="1910581" y="332284"/>
                    <a:pt x="1895581" y="344855"/>
                    <a:pt x="1895581" y="370283"/>
                  </a:cubicBezTo>
                  <a:cubicBezTo>
                    <a:pt x="1895581" y="396140"/>
                    <a:pt x="1910581" y="408712"/>
                    <a:pt x="1928581" y="408712"/>
                  </a:cubicBezTo>
                  <a:cubicBezTo>
                    <a:pt x="1938724" y="408712"/>
                    <a:pt x="1947866" y="404283"/>
                    <a:pt x="1951866" y="395855"/>
                  </a:cubicBezTo>
                  <a:lnTo>
                    <a:pt x="1951866" y="407140"/>
                  </a:lnTo>
                  <a:lnTo>
                    <a:pt x="1969295" y="407140"/>
                  </a:lnTo>
                  <a:lnTo>
                    <a:pt x="1969295" y="305570"/>
                  </a:lnTo>
                  <a:moveTo>
                    <a:pt x="1932724" y="392426"/>
                  </a:moveTo>
                  <a:cubicBezTo>
                    <a:pt x="1922438" y="392426"/>
                    <a:pt x="1913581" y="385140"/>
                    <a:pt x="1913581" y="370283"/>
                  </a:cubicBezTo>
                  <a:cubicBezTo>
                    <a:pt x="1913581" y="355283"/>
                    <a:pt x="1922438" y="347998"/>
                    <a:pt x="1932724" y="347998"/>
                  </a:cubicBezTo>
                  <a:cubicBezTo>
                    <a:pt x="1942295" y="347998"/>
                    <a:pt x="1952009" y="355141"/>
                    <a:pt x="1952009" y="370283"/>
                  </a:cubicBezTo>
                  <a:cubicBezTo>
                    <a:pt x="1952009" y="385283"/>
                    <a:pt x="1942295" y="392426"/>
                    <a:pt x="1932724" y="392426"/>
                  </a:cubicBez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1" name="shape211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5673" y="489933"/>
                  </a:moveTo>
                  <a:lnTo>
                    <a:pt x="65368" y="530238"/>
                  </a:lnTo>
                  <a:cubicBezTo>
                    <a:pt x="54725" y="540881"/>
                    <a:pt x="46972" y="548640"/>
                    <a:pt x="41360" y="555251"/>
                  </a:cubicBezTo>
                  <a:cubicBezTo>
                    <a:pt x="35789" y="561813"/>
                    <a:pt x="32641" y="566893"/>
                    <a:pt x="30964" y="572056"/>
                  </a:cubicBezTo>
                  <a:cubicBezTo>
                    <a:pt x="27826" y="581715"/>
                    <a:pt x="27826" y="592120"/>
                    <a:pt x="30964" y="601779"/>
                  </a:cubicBezTo>
                  <a:cubicBezTo>
                    <a:pt x="32641" y="606941"/>
                    <a:pt x="35789" y="612021"/>
                    <a:pt x="41360" y="618584"/>
                  </a:cubicBezTo>
                  <a:cubicBezTo>
                    <a:pt x="46972" y="625194"/>
                    <a:pt x="54725" y="632953"/>
                    <a:pt x="65368" y="643596"/>
                  </a:cubicBezTo>
                  <a:lnTo>
                    <a:pt x="105673" y="683901"/>
                  </a:lnTo>
                  <a:cubicBezTo>
                    <a:pt x="116316" y="694545"/>
                    <a:pt x="124075" y="702297"/>
                    <a:pt x="130686" y="707909"/>
                  </a:cubicBezTo>
                  <a:cubicBezTo>
                    <a:pt x="137248" y="713480"/>
                    <a:pt x="142327" y="716628"/>
                    <a:pt x="147490" y="718306"/>
                  </a:cubicBezTo>
                  <a:cubicBezTo>
                    <a:pt x="157150" y="721444"/>
                    <a:pt x="167555" y="721444"/>
                    <a:pt x="177214" y="718306"/>
                  </a:cubicBezTo>
                  <a:cubicBezTo>
                    <a:pt x="182376" y="716628"/>
                    <a:pt x="187456" y="713480"/>
                    <a:pt x="194019" y="707909"/>
                  </a:cubicBezTo>
                  <a:cubicBezTo>
                    <a:pt x="200629" y="702297"/>
                    <a:pt x="208387" y="694545"/>
                    <a:pt x="219031" y="683901"/>
                  </a:cubicBezTo>
                  <a:lnTo>
                    <a:pt x="259336" y="643596"/>
                  </a:lnTo>
                  <a:cubicBezTo>
                    <a:pt x="269979" y="632953"/>
                    <a:pt x="277732" y="625194"/>
                    <a:pt x="283344" y="618584"/>
                  </a:cubicBezTo>
                  <a:cubicBezTo>
                    <a:pt x="288916" y="612021"/>
                    <a:pt x="292063" y="606941"/>
                    <a:pt x="293740" y="601779"/>
                  </a:cubicBezTo>
                  <a:cubicBezTo>
                    <a:pt x="296879" y="592120"/>
                    <a:pt x="296879" y="581715"/>
                    <a:pt x="293740" y="572056"/>
                  </a:cubicBezTo>
                  <a:cubicBezTo>
                    <a:pt x="292063" y="566893"/>
                    <a:pt x="288916" y="561813"/>
                    <a:pt x="283344" y="555251"/>
                  </a:cubicBezTo>
                  <a:cubicBezTo>
                    <a:pt x="277732" y="548640"/>
                    <a:pt x="269979" y="540881"/>
                    <a:pt x="259336" y="530238"/>
                  </a:cubicBezTo>
                  <a:lnTo>
                    <a:pt x="219031" y="489933"/>
                  </a:lnTo>
                  <a:cubicBezTo>
                    <a:pt x="208387" y="479289"/>
                    <a:pt x="200629" y="471537"/>
                    <a:pt x="194019" y="465926"/>
                  </a:cubicBezTo>
                  <a:cubicBezTo>
                    <a:pt x="187456" y="460354"/>
                    <a:pt x="182376" y="457206"/>
                    <a:pt x="177214" y="455529"/>
                  </a:cubicBezTo>
                  <a:cubicBezTo>
                    <a:pt x="167555" y="452391"/>
                    <a:pt x="157150" y="452391"/>
                    <a:pt x="147490" y="455529"/>
                  </a:cubicBezTo>
                  <a:cubicBezTo>
                    <a:pt x="142327" y="457206"/>
                    <a:pt x="137248" y="460354"/>
                    <a:pt x="130686" y="465926"/>
                  </a:cubicBezTo>
                  <a:cubicBezTo>
                    <a:pt x="124075" y="471537"/>
                    <a:pt x="116316" y="479289"/>
                    <a:pt x="105673" y="489933"/>
                  </a:cubicBezTo>
                  <a:moveTo>
                    <a:pt x="25882" y="603430"/>
                  </a:moveTo>
                  <a:cubicBezTo>
                    <a:pt x="29846" y="615632"/>
                    <a:pt x="40427" y="626213"/>
                    <a:pt x="61589" y="647375"/>
                  </a:cubicBezTo>
                  <a:lnTo>
                    <a:pt x="101895" y="687680"/>
                  </a:lnTo>
                  <a:cubicBezTo>
                    <a:pt x="123057" y="708842"/>
                    <a:pt x="133638" y="719423"/>
                    <a:pt x="145839" y="723388"/>
                  </a:cubicBezTo>
                  <a:cubicBezTo>
                    <a:pt x="156571" y="726875"/>
                    <a:pt x="168133" y="726875"/>
                    <a:pt x="178865" y="723388"/>
                  </a:cubicBezTo>
                  <a:cubicBezTo>
                    <a:pt x="191066" y="719423"/>
                    <a:pt x="201648" y="708842"/>
                    <a:pt x="222810" y="687680"/>
                  </a:cubicBezTo>
                  <a:lnTo>
                    <a:pt x="263115" y="647375"/>
                  </a:lnTo>
                  <a:cubicBezTo>
                    <a:pt x="284277" y="626213"/>
                    <a:pt x="294858" y="615632"/>
                    <a:pt x="298823" y="603430"/>
                  </a:cubicBezTo>
                  <a:cubicBezTo>
                    <a:pt x="302310" y="592697"/>
                    <a:pt x="302310" y="581137"/>
                    <a:pt x="298823" y="570404"/>
                  </a:cubicBezTo>
                  <a:cubicBezTo>
                    <a:pt x="294858" y="558203"/>
                    <a:pt x="284277" y="547622"/>
                    <a:pt x="263115" y="526460"/>
                  </a:cubicBezTo>
                  <a:lnTo>
                    <a:pt x="222810" y="486155"/>
                  </a:lnTo>
                  <a:cubicBezTo>
                    <a:pt x="201648" y="464992"/>
                    <a:pt x="191066" y="454412"/>
                    <a:pt x="178865" y="450447"/>
                  </a:cubicBezTo>
                  <a:cubicBezTo>
                    <a:pt x="168133" y="446960"/>
                    <a:pt x="156571" y="446960"/>
                    <a:pt x="145839" y="450447"/>
                  </a:cubicBezTo>
                  <a:cubicBezTo>
                    <a:pt x="133638" y="454412"/>
                    <a:pt x="123057" y="464992"/>
                    <a:pt x="101895" y="486155"/>
                  </a:cubicBezTo>
                  <a:lnTo>
                    <a:pt x="61589" y="526460"/>
                  </a:lnTo>
                  <a:cubicBezTo>
                    <a:pt x="40427" y="547622"/>
                    <a:pt x="29846" y="558203"/>
                    <a:pt x="25882" y="570404"/>
                  </a:cubicBezTo>
                  <a:cubicBezTo>
                    <a:pt x="22395" y="581137"/>
                    <a:pt x="22395" y="592697"/>
                    <a:pt x="25882" y="603430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2" name="shape212"/>
            <p:cNvSpPr/>
            <p:nvPr/>
          </p:nvSpPr>
          <p:spPr>
            <a:xfrm>
              <a:off x="3451684" y="2283300"/>
              <a:ext cx="243200" cy="243200"/>
            </a:xfrm>
            <a:custGeom>
              <a:avLst/>
              <a:gdLst/>
              <a:ahLst/>
              <a:cxnLst/>
              <a:rect l="l" t="t" r="r" b="b"/>
              <a:pathLst>
                <a:path w="243200" h="243200">
                  <a:moveTo>
                    <a:pt x="108181" y="598467"/>
                  </a:moveTo>
                  <a:lnTo>
                    <a:pt x="150580" y="640865"/>
                  </a:lnTo>
                  <a:lnTo>
                    <a:pt x="150580" y="627865"/>
                  </a:lnTo>
                  <a:cubicBezTo>
                    <a:pt x="150580" y="621462"/>
                    <a:pt x="155770" y="616271"/>
                    <a:pt x="162173" y="616271"/>
                  </a:cubicBezTo>
                  <a:cubicBezTo>
                    <a:pt x="168576" y="616271"/>
                    <a:pt x="173767" y="621462"/>
                    <a:pt x="173767" y="627865"/>
                  </a:cubicBezTo>
                  <a:lnTo>
                    <a:pt x="173767" y="654861"/>
                  </a:lnTo>
                  <a:cubicBezTo>
                    <a:pt x="173767" y="670354"/>
                    <a:pt x="155035" y="678114"/>
                    <a:pt x="144079" y="667158"/>
                  </a:cubicBezTo>
                  <a:lnTo>
                    <a:pt x="81889" y="604968"/>
                  </a:lnTo>
                  <a:cubicBezTo>
                    <a:pt x="70933" y="594012"/>
                    <a:pt x="78693" y="575280"/>
                    <a:pt x="94186" y="575280"/>
                  </a:cubicBezTo>
                  <a:lnTo>
                    <a:pt x="216165" y="575280"/>
                  </a:lnTo>
                  <a:lnTo>
                    <a:pt x="173767" y="532882"/>
                  </a:lnTo>
                  <a:lnTo>
                    <a:pt x="173767" y="545882"/>
                  </a:lnTo>
                  <a:cubicBezTo>
                    <a:pt x="173767" y="552286"/>
                    <a:pt x="168576" y="557477"/>
                    <a:pt x="162173" y="557477"/>
                  </a:cubicBezTo>
                  <a:cubicBezTo>
                    <a:pt x="155770" y="557477"/>
                    <a:pt x="150580" y="552286"/>
                    <a:pt x="150580" y="545882"/>
                  </a:cubicBezTo>
                  <a:lnTo>
                    <a:pt x="150580" y="518887"/>
                  </a:lnTo>
                  <a:cubicBezTo>
                    <a:pt x="150580" y="503393"/>
                    <a:pt x="169312" y="495633"/>
                    <a:pt x="180267" y="506589"/>
                  </a:cubicBezTo>
                  <a:lnTo>
                    <a:pt x="242457" y="568779"/>
                  </a:lnTo>
                  <a:cubicBezTo>
                    <a:pt x="253414" y="579735"/>
                    <a:pt x="245654" y="598467"/>
                    <a:pt x="230161" y="598467"/>
                  </a:cubicBezTo>
                  <a:lnTo>
                    <a:pt x="108181" y="598467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3" name="shape213"/>
            <p:cNvSpPr/>
            <p:nvPr/>
          </p:nvSpPr>
          <p:spPr>
            <a:xfrm>
              <a:off x="3451684" y="228330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79919" y="366161"/>
                  </a:moveTo>
                  <a:lnTo>
                    <a:pt x="270985" y="375095"/>
                  </a:lnTo>
                  <a:lnTo>
                    <a:pt x="296310" y="416945"/>
                  </a:lnTo>
                  <a:lnTo>
                    <a:pt x="252578" y="393501"/>
                  </a:lnTo>
                  <a:lnTo>
                    <a:pt x="243981" y="402100"/>
                  </a:lnTo>
                  <a:lnTo>
                    <a:pt x="267357" y="445764"/>
                  </a:lnTo>
                  <a:lnTo>
                    <a:pt x="225574" y="420506"/>
                  </a:lnTo>
                  <a:lnTo>
                    <a:pt x="216304" y="429776"/>
                  </a:lnTo>
                  <a:lnTo>
                    <a:pt x="276157" y="463968"/>
                  </a:lnTo>
                  <a:lnTo>
                    <a:pt x="284823" y="455302"/>
                  </a:lnTo>
                  <a:lnTo>
                    <a:pt x="260841" y="410631"/>
                  </a:lnTo>
                  <a:lnTo>
                    <a:pt x="305512" y="434613"/>
                  </a:lnTo>
                  <a:lnTo>
                    <a:pt x="314111" y="426014"/>
                  </a:lnTo>
                  <a:lnTo>
                    <a:pt x="279919" y="366161"/>
                  </a:lnTo>
                  <a:moveTo>
                    <a:pt x="308522" y="361204"/>
                  </a:moveTo>
                  <a:cubicBezTo>
                    <a:pt x="298446" y="371280"/>
                    <a:pt x="298110" y="385051"/>
                    <a:pt x="309328" y="396269"/>
                  </a:cubicBezTo>
                  <a:cubicBezTo>
                    <a:pt x="320614" y="407555"/>
                    <a:pt x="334385" y="407219"/>
                    <a:pt x="344461" y="397143"/>
                  </a:cubicBezTo>
                  <a:cubicBezTo>
                    <a:pt x="354604" y="386999"/>
                    <a:pt x="354940" y="373228"/>
                    <a:pt x="343655" y="361942"/>
                  </a:cubicBezTo>
                  <a:cubicBezTo>
                    <a:pt x="332436" y="350724"/>
                    <a:pt x="318666" y="351060"/>
                    <a:pt x="308522" y="361204"/>
                  </a:cubicBezTo>
                  <a:moveTo>
                    <a:pt x="316180" y="368996"/>
                  </a:moveTo>
                  <a:cubicBezTo>
                    <a:pt x="321218" y="363958"/>
                    <a:pt x="328204" y="363555"/>
                    <a:pt x="335124" y="370474"/>
                  </a:cubicBezTo>
                  <a:cubicBezTo>
                    <a:pt x="341639" y="376990"/>
                    <a:pt x="342244" y="383909"/>
                    <a:pt x="336870" y="389283"/>
                  </a:cubicBezTo>
                  <a:cubicBezTo>
                    <a:pt x="331832" y="394321"/>
                    <a:pt x="324845" y="394724"/>
                    <a:pt x="317859" y="387738"/>
                  </a:cubicBezTo>
                  <a:cubicBezTo>
                    <a:pt x="311411" y="381289"/>
                    <a:pt x="310806" y="374370"/>
                    <a:pt x="316180" y="368996"/>
                  </a:cubicBezTo>
                  <a:moveTo>
                    <a:pt x="350210" y="319515"/>
                  </a:moveTo>
                  <a:cubicBezTo>
                    <a:pt x="344433" y="325293"/>
                    <a:pt x="344030" y="330532"/>
                    <a:pt x="345306" y="335705"/>
                  </a:cubicBezTo>
                  <a:lnTo>
                    <a:pt x="340268" y="330667"/>
                  </a:lnTo>
                  <a:lnTo>
                    <a:pt x="332005" y="338930"/>
                  </a:lnTo>
                  <a:lnTo>
                    <a:pt x="366600" y="373525"/>
                  </a:lnTo>
                  <a:lnTo>
                    <a:pt x="374930" y="365195"/>
                  </a:lnTo>
                  <a:lnTo>
                    <a:pt x="356256" y="346520"/>
                  </a:lnTo>
                  <a:cubicBezTo>
                    <a:pt x="350613" y="340877"/>
                    <a:pt x="349807" y="334832"/>
                    <a:pt x="354778" y="329861"/>
                  </a:cubicBezTo>
                  <a:cubicBezTo>
                    <a:pt x="358876" y="325763"/>
                    <a:pt x="363510" y="325696"/>
                    <a:pt x="367407" y="329592"/>
                  </a:cubicBezTo>
                  <a:lnTo>
                    <a:pt x="388970" y="351155"/>
                  </a:lnTo>
                  <a:lnTo>
                    <a:pt x="397300" y="342825"/>
                  </a:lnTo>
                  <a:lnTo>
                    <a:pt x="374998" y="320523"/>
                  </a:lnTo>
                  <a:cubicBezTo>
                    <a:pt x="366735" y="312261"/>
                    <a:pt x="358069" y="311656"/>
                    <a:pt x="350210" y="319515"/>
                  </a:cubicBezTo>
                  <a:moveTo>
                    <a:pt x="389595" y="255007"/>
                  </a:moveTo>
                  <a:lnTo>
                    <a:pt x="381265" y="263337"/>
                  </a:lnTo>
                  <a:lnTo>
                    <a:pt x="398999" y="281071"/>
                  </a:lnTo>
                  <a:cubicBezTo>
                    <a:pt x="393558" y="279795"/>
                    <a:pt x="387513" y="282213"/>
                    <a:pt x="383012" y="286714"/>
                  </a:cubicBezTo>
                  <a:cubicBezTo>
                    <a:pt x="374548" y="295178"/>
                    <a:pt x="373405" y="308143"/>
                    <a:pt x="385363" y="320100"/>
                  </a:cubicBezTo>
                  <a:cubicBezTo>
                    <a:pt x="397522" y="332258"/>
                    <a:pt x="410487" y="331117"/>
                    <a:pt x="418951" y="322653"/>
                  </a:cubicBezTo>
                  <a:cubicBezTo>
                    <a:pt x="423720" y="317883"/>
                    <a:pt x="425937" y="311501"/>
                    <a:pt x="423854" y="305658"/>
                  </a:cubicBezTo>
                  <a:lnTo>
                    <a:pt x="429161" y="310964"/>
                  </a:lnTo>
                  <a:lnTo>
                    <a:pt x="437356" y="302769"/>
                  </a:lnTo>
                  <a:lnTo>
                    <a:pt x="389595" y="255007"/>
                  </a:lnTo>
                  <a:moveTo>
                    <a:pt x="413241" y="313046"/>
                  </a:moveTo>
                  <a:cubicBezTo>
                    <a:pt x="408404" y="317883"/>
                    <a:pt x="400813" y="318622"/>
                    <a:pt x="393827" y="311636"/>
                  </a:cubicBezTo>
                  <a:cubicBezTo>
                    <a:pt x="386774" y="304582"/>
                    <a:pt x="387513" y="296991"/>
                    <a:pt x="392349" y="292155"/>
                  </a:cubicBezTo>
                  <a:cubicBezTo>
                    <a:pt x="396850" y="287654"/>
                    <a:pt x="404777" y="286445"/>
                    <a:pt x="411897" y="293566"/>
                  </a:cubicBezTo>
                  <a:cubicBezTo>
                    <a:pt x="418951" y="300619"/>
                    <a:pt x="417742" y="308546"/>
                    <a:pt x="413241" y="313046"/>
                  </a:cubicBezTo>
                  <a:moveTo>
                    <a:pt x="460440" y="250129"/>
                  </a:moveTo>
                  <a:lnTo>
                    <a:pt x="457014" y="246703"/>
                  </a:lnTo>
                  <a:cubicBezTo>
                    <a:pt x="445594" y="235283"/>
                    <a:pt x="432898" y="236828"/>
                    <a:pt x="424501" y="245225"/>
                  </a:cubicBezTo>
                  <a:cubicBezTo>
                    <a:pt x="415701" y="254025"/>
                    <a:pt x="413887" y="267930"/>
                    <a:pt x="425978" y="280021"/>
                  </a:cubicBezTo>
                  <a:cubicBezTo>
                    <a:pt x="438003" y="292046"/>
                    <a:pt x="451505" y="290098"/>
                    <a:pt x="460238" y="281365"/>
                  </a:cubicBezTo>
                  <a:cubicBezTo>
                    <a:pt x="467291" y="274311"/>
                    <a:pt x="470113" y="263832"/>
                    <a:pt x="464537" y="254763"/>
                  </a:cubicBezTo>
                  <a:lnTo>
                    <a:pt x="456745" y="262556"/>
                  </a:lnTo>
                  <a:cubicBezTo>
                    <a:pt x="458290" y="266519"/>
                    <a:pt x="456678" y="270550"/>
                    <a:pt x="453386" y="273842"/>
                  </a:cubicBezTo>
                  <a:cubicBezTo>
                    <a:pt x="448415" y="278812"/>
                    <a:pt x="442168" y="279685"/>
                    <a:pt x="436324" y="274244"/>
                  </a:cubicBezTo>
                  <a:lnTo>
                    <a:pt x="460440" y="250129"/>
                  </a:lnTo>
                  <a:moveTo>
                    <a:pt x="431621" y="252480"/>
                  </a:moveTo>
                  <a:cubicBezTo>
                    <a:pt x="436122" y="247979"/>
                    <a:pt x="441563" y="247643"/>
                    <a:pt x="446131" y="252211"/>
                  </a:cubicBezTo>
                  <a:lnTo>
                    <a:pt x="430412" y="267930"/>
                  </a:lnTo>
                  <a:cubicBezTo>
                    <a:pt x="426113" y="262153"/>
                    <a:pt x="427658" y="256443"/>
                    <a:pt x="431621" y="252480"/>
                  </a:cubicBezTo>
                  <a:moveTo>
                    <a:pt x="465500" y="204628"/>
                  </a:moveTo>
                  <a:lnTo>
                    <a:pt x="463216" y="206912"/>
                  </a:lnTo>
                  <a:cubicBezTo>
                    <a:pt x="459186" y="210943"/>
                    <a:pt x="457708" y="215914"/>
                    <a:pt x="459723" y="221422"/>
                  </a:cubicBezTo>
                  <a:lnTo>
                    <a:pt x="454618" y="216317"/>
                  </a:lnTo>
                  <a:lnTo>
                    <a:pt x="446356" y="224579"/>
                  </a:lnTo>
                  <a:lnTo>
                    <a:pt x="480951" y="259174"/>
                  </a:lnTo>
                  <a:lnTo>
                    <a:pt x="489280" y="250845"/>
                  </a:lnTo>
                  <a:lnTo>
                    <a:pt x="472352" y="233917"/>
                  </a:lnTo>
                  <a:cubicBezTo>
                    <a:pt x="465568" y="227132"/>
                    <a:pt x="465568" y="220818"/>
                    <a:pt x="471412" y="214974"/>
                  </a:cubicBezTo>
                  <a:lnTo>
                    <a:pt x="473628" y="212757"/>
                  </a:lnTo>
                  <a:lnTo>
                    <a:pt x="465500" y="204628"/>
                  </a:lnTo>
                  <a:moveTo>
                    <a:pt x="498045" y="200834"/>
                  </a:moveTo>
                  <a:cubicBezTo>
                    <a:pt x="493209" y="204461"/>
                    <a:pt x="489649" y="206947"/>
                    <a:pt x="486962" y="204260"/>
                  </a:cubicBezTo>
                  <a:cubicBezTo>
                    <a:pt x="484946" y="202245"/>
                    <a:pt x="484745" y="198819"/>
                    <a:pt x="488843" y="194721"/>
                  </a:cubicBezTo>
                  <a:cubicBezTo>
                    <a:pt x="492403" y="191161"/>
                    <a:pt x="496164" y="190086"/>
                    <a:pt x="499926" y="193176"/>
                  </a:cubicBezTo>
                  <a:lnTo>
                    <a:pt x="508055" y="185048"/>
                  </a:lnTo>
                  <a:cubicBezTo>
                    <a:pt x="499860" y="177793"/>
                    <a:pt x="489917" y="179808"/>
                    <a:pt x="481857" y="187869"/>
                  </a:cubicBezTo>
                  <a:cubicBezTo>
                    <a:pt x="474669" y="195057"/>
                    <a:pt x="471243" y="204797"/>
                    <a:pt x="479102" y="212657"/>
                  </a:cubicBezTo>
                  <a:cubicBezTo>
                    <a:pt x="487633" y="221188"/>
                    <a:pt x="496500" y="214605"/>
                    <a:pt x="504427" y="208962"/>
                  </a:cubicBezTo>
                  <a:cubicBezTo>
                    <a:pt x="510003" y="204999"/>
                    <a:pt x="512153" y="203924"/>
                    <a:pt x="514302" y="206074"/>
                  </a:cubicBezTo>
                  <a:cubicBezTo>
                    <a:pt x="516922" y="208694"/>
                    <a:pt x="515579" y="212321"/>
                    <a:pt x="512018" y="215881"/>
                  </a:cubicBezTo>
                  <a:cubicBezTo>
                    <a:pt x="508122" y="219778"/>
                    <a:pt x="503621" y="221323"/>
                    <a:pt x="499524" y="218434"/>
                  </a:cubicBezTo>
                  <a:lnTo>
                    <a:pt x="491126" y="226831"/>
                  </a:lnTo>
                  <a:cubicBezTo>
                    <a:pt x="500464" y="234959"/>
                    <a:pt x="511279" y="230324"/>
                    <a:pt x="518467" y="223136"/>
                  </a:cubicBezTo>
                  <a:cubicBezTo>
                    <a:pt x="526192" y="215411"/>
                    <a:pt x="529417" y="204797"/>
                    <a:pt x="521624" y="197005"/>
                  </a:cubicBezTo>
                  <a:cubicBezTo>
                    <a:pt x="513563" y="188944"/>
                    <a:pt x="505166" y="195594"/>
                    <a:pt x="498045" y="200834"/>
                  </a:cubicBezTo>
                  <a:moveTo>
                    <a:pt x="521375" y="148350"/>
                  </a:moveTo>
                  <a:cubicBezTo>
                    <a:pt x="515531" y="154195"/>
                    <a:pt x="515263" y="159300"/>
                    <a:pt x="516606" y="164539"/>
                  </a:cubicBezTo>
                  <a:lnTo>
                    <a:pt x="498334" y="146268"/>
                  </a:lnTo>
                  <a:lnTo>
                    <a:pt x="490005" y="154598"/>
                  </a:lnTo>
                  <a:lnTo>
                    <a:pt x="537766" y="202359"/>
                  </a:lnTo>
                  <a:lnTo>
                    <a:pt x="546096" y="194030"/>
                  </a:lnTo>
                  <a:lnTo>
                    <a:pt x="527421" y="175355"/>
                  </a:lnTo>
                  <a:cubicBezTo>
                    <a:pt x="521779" y="169712"/>
                    <a:pt x="520972" y="163666"/>
                    <a:pt x="525944" y="158696"/>
                  </a:cubicBezTo>
                  <a:cubicBezTo>
                    <a:pt x="530041" y="154598"/>
                    <a:pt x="534676" y="154531"/>
                    <a:pt x="538572" y="158427"/>
                  </a:cubicBezTo>
                  <a:lnTo>
                    <a:pt x="560135" y="179990"/>
                  </a:lnTo>
                  <a:lnTo>
                    <a:pt x="568465" y="171660"/>
                  </a:lnTo>
                  <a:lnTo>
                    <a:pt x="546163" y="149358"/>
                  </a:lnTo>
                  <a:cubicBezTo>
                    <a:pt x="537901" y="141096"/>
                    <a:pt x="529235" y="140491"/>
                    <a:pt x="521375" y="148350"/>
                  </a:cubicBezTo>
                  <a:moveTo>
                    <a:pt x="555723" y="114003"/>
                  </a:moveTo>
                  <a:cubicBezTo>
                    <a:pt x="547124" y="122602"/>
                    <a:pt x="544907" y="132611"/>
                    <a:pt x="551625" y="142015"/>
                  </a:cubicBezTo>
                  <a:lnTo>
                    <a:pt x="559552" y="134089"/>
                  </a:lnTo>
                  <a:cubicBezTo>
                    <a:pt x="557671" y="130730"/>
                    <a:pt x="556663" y="126766"/>
                    <a:pt x="561835" y="121594"/>
                  </a:cubicBezTo>
                  <a:cubicBezTo>
                    <a:pt x="564791" y="118638"/>
                    <a:pt x="568485" y="116825"/>
                    <a:pt x="571106" y="119445"/>
                  </a:cubicBezTo>
                  <a:cubicBezTo>
                    <a:pt x="573994" y="122333"/>
                    <a:pt x="571845" y="125557"/>
                    <a:pt x="570702" y="127102"/>
                  </a:cubicBezTo>
                  <a:lnTo>
                    <a:pt x="564724" y="135096"/>
                  </a:lnTo>
                  <a:cubicBezTo>
                    <a:pt x="562037" y="138724"/>
                    <a:pt x="555655" y="148061"/>
                    <a:pt x="564321" y="156726"/>
                  </a:cubicBezTo>
                  <a:cubicBezTo>
                    <a:pt x="571643" y="164049"/>
                    <a:pt x="580241" y="161362"/>
                    <a:pt x="585749" y="155853"/>
                  </a:cubicBezTo>
                  <a:cubicBezTo>
                    <a:pt x="589445" y="152159"/>
                    <a:pt x="592602" y="146314"/>
                    <a:pt x="590855" y="139194"/>
                  </a:cubicBezTo>
                  <a:lnTo>
                    <a:pt x="595893" y="144232"/>
                  </a:lnTo>
                  <a:lnTo>
                    <a:pt x="604021" y="136104"/>
                  </a:lnTo>
                  <a:lnTo>
                    <a:pt x="580040" y="112123"/>
                  </a:lnTo>
                  <a:cubicBezTo>
                    <a:pt x="571911" y="103995"/>
                    <a:pt x="563313" y="106413"/>
                    <a:pt x="555723" y="114003"/>
                  </a:cubicBezTo>
                  <a:moveTo>
                    <a:pt x="580980" y="146785"/>
                  </a:moveTo>
                  <a:cubicBezTo>
                    <a:pt x="578025" y="149741"/>
                    <a:pt x="574733" y="150479"/>
                    <a:pt x="571979" y="147725"/>
                  </a:cubicBezTo>
                  <a:cubicBezTo>
                    <a:pt x="568149" y="143896"/>
                    <a:pt x="571643" y="139194"/>
                    <a:pt x="572919" y="137514"/>
                  </a:cubicBezTo>
                  <a:lnTo>
                    <a:pt x="575875" y="133484"/>
                  </a:lnTo>
                  <a:cubicBezTo>
                    <a:pt x="577353" y="131469"/>
                    <a:pt x="578562" y="129857"/>
                    <a:pt x="579301" y="128043"/>
                  </a:cubicBezTo>
                  <a:lnTo>
                    <a:pt x="581182" y="129924"/>
                  </a:lnTo>
                  <a:cubicBezTo>
                    <a:pt x="585817" y="134559"/>
                    <a:pt x="586019" y="141747"/>
                    <a:pt x="580980" y="146785"/>
                  </a:cubicBezTo>
                  <a:moveTo>
                    <a:pt x="596319" y="73810"/>
                  </a:moveTo>
                  <a:lnTo>
                    <a:pt x="594035" y="76094"/>
                  </a:lnTo>
                  <a:cubicBezTo>
                    <a:pt x="590004" y="80125"/>
                    <a:pt x="588527" y="85096"/>
                    <a:pt x="590541" y="90604"/>
                  </a:cubicBezTo>
                  <a:lnTo>
                    <a:pt x="585436" y="85498"/>
                  </a:lnTo>
                  <a:lnTo>
                    <a:pt x="577174" y="93761"/>
                  </a:lnTo>
                  <a:lnTo>
                    <a:pt x="611769" y="128356"/>
                  </a:lnTo>
                  <a:lnTo>
                    <a:pt x="620098" y="120027"/>
                  </a:lnTo>
                  <a:lnTo>
                    <a:pt x="603170" y="103099"/>
                  </a:lnTo>
                  <a:cubicBezTo>
                    <a:pt x="596386" y="96314"/>
                    <a:pt x="596386" y="89999"/>
                    <a:pt x="602230" y="84155"/>
                  </a:cubicBezTo>
                  <a:lnTo>
                    <a:pt x="604447" y="81939"/>
                  </a:lnTo>
                  <a:lnTo>
                    <a:pt x="596319" y="73810"/>
                  </a:lnTo>
                  <a:moveTo>
                    <a:pt x="650107" y="60461"/>
                  </a:moveTo>
                  <a:lnTo>
                    <a:pt x="646681" y="57035"/>
                  </a:lnTo>
                  <a:cubicBezTo>
                    <a:pt x="635261" y="45615"/>
                    <a:pt x="622565" y="47160"/>
                    <a:pt x="614168" y="55557"/>
                  </a:cubicBezTo>
                  <a:cubicBezTo>
                    <a:pt x="605368" y="64357"/>
                    <a:pt x="603555" y="78263"/>
                    <a:pt x="615646" y="90354"/>
                  </a:cubicBezTo>
                  <a:cubicBezTo>
                    <a:pt x="627670" y="102378"/>
                    <a:pt x="641172" y="100430"/>
                    <a:pt x="649906" y="91698"/>
                  </a:cubicBezTo>
                  <a:cubicBezTo>
                    <a:pt x="656959" y="84644"/>
                    <a:pt x="659780" y="74165"/>
                    <a:pt x="654205" y="65096"/>
                  </a:cubicBezTo>
                  <a:lnTo>
                    <a:pt x="646413" y="72888"/>
                  </a:lnTo>
                  <a:cubicBezTo>
                    <a:pt x="647958" y="76852"/>
                    <a:pt x="646345" y="80882"/>
                    <a:pt x="643053" y="84174"/>
                  </a:cubicBezTo>
                  <a:cubicBezTo>
                    <a:pt x="638083" y="89145"/>
                    <a:pt x="631835" y="90018"/>
                    <a:pt x="625991" y="84577"/>
                  </a:cubicBezTo>
                  <a:lnTo>
                    <a:pt x="650107" y="60461"/>
                  </a:lnTo>
                  <a:moveTo>
                    <a:pt x="621289" y="62812"/>
                  </a:moveTo>
                  <a:cubicBezTo>
                    <a:pt x="625789" y="58312"/>
                    <a:pt x="631231" y="57976"/>
                    <a:pt x="635799" y="62544"/>
                  </a:cubicBezTo>
                  <a:lnTo>
                    <a:pt x="620079" y="78263"/>
                  </a:lnTo>
                  <a:cubicBezTo>
                    <a:pt x="615781" y="72485"/>
                    <a:pt x="617326" y="66776"/>
                    <a:pt x="621289" y="62812"/>
                  </a:cubicBezTo>
                  <a:moveTo>
                    <a:pt x="370068" y="509781"/>
                  </a:moveTo>
                  <a:lnTo>
                    <a:pt x="361872" y="501586"/>
                  </a:lnTo>
                  <a:lnTo>
                    <a:pt x="337757" y="525702"/>
                  </a:lnTo>
                  <a:lnTo>
                    <a:pt x="326270" y="514215"/>
                  </a:lnTo>
                  <a:lnTo>
                    <a:pt x="347296" y="493189"/>
                  </a:lnTo>
                  <a:lnTo>
                    <a:pt x="339101" y="484994"/>
                  </a:lnTo>
                  <a:lnTo>
                    <a:pt x="318074" y="506019"/>
                  </a:lnTo>
                  <a:lnTo>
                    <a:pt x="307125" y="495070"/>
                  </a:lnTo>
                  <a:lnTo>
                    <a:pt x="329965" y="472231"/>
                  </a:lnTo>
                  <a:lnTo>
                    <a:pt x="321769" y="464035"/>
                  </a:lnTo>
                  <a:lnTo>
                    <a:pt x="290197" y="495607"/>
                  </a:lnTo>
                  <a:lnTo>
                    <a:pt x="337220" y="542630"/>
                  </a:lnTo>
                  <a:lnTo>
                    <a:pt x="370068" y="509781"/>
                  </a:lnTo>
                  <a:moveTo>
                    <a:pt x="360329" y="423997"/>
                  </a:moveTo>
                  <a:lnTo>
                    <a:pt x="351999" y="432327"/>
                  </a:lnTo>
                  <a:lnTo>
                    <a:pt x="369734" y="450061"/>
                  </a:lnTo>
                  <a:cubicBezTo>
                    <a:pt x="364292" y="448785"/>
                    <a:pt x="358247" y="451203"/>
                    <a:pt x="353746" y="455704"/>
                  </a:cubicBezTo>
                  <a:cubicBezTo>
                    <a:pt x="345282" y="464168"/>
                    <a:pt x="344140" y="477133"/>
                    <a:pt x="356097" y="489090"/>
                  </a:cubicBezTo>
                  <a:cubicBezTo>
                    <a:pt x="368256" y="501249"/>
                    <a:pt x="381221" y="500107"/>
                    <a:pt x="389685" y="491642"/>
                  </a:cubicBezTo>
                  <a:cubicBezTo>
                    <a:pt x="394454" y="486873"/>
                    <a:pt x="396671" y="480492"/>
                    <a:pt x="394588" y="474647"/>
                  </a:cubicBezTo>
                  <a:lnTo>
                    <a:pt x="399895" y="479954"/>
                  </a:lnTo>
                  <a:lnTo>
                    <a:pt x="408090" y="471759"/>
                  </a:lnTo>
                  <a:lnTo>
                    <a:pt x="360329" y="423997"/>
                  </a:lnTo>
                  <a:moveTo>
                    <a:pt x="383975" y="482037"/>
                  </a:moveTo>
                  <a:cubicBezTo>
                    <a:pt x="379138" y="486873"/>
                    <a:pt x="371547" y="487612"/>
                    <a:pt x="364561" y="480626"/>
                  </a:cubicBezTo>
                  <a:cubicBezTo>
                    <a:pt x="357508" y="473573"/>
                    <a:pt x="358247" y="465982"/>
                    <a:pt x="363083" y="461145"/>
                  </a:cubicBezTo>
                  <a:cubicBezTo>
                    <a:pt x="367584" y="456644"/>
                    <a:pt x="375511" y="455435"/>
                    <a:pt x="382631" y="462556"/>
                  </a:cubicBezTo>
                  <a:cubicBezTo>
                    <a:pt x="389685" y="469609"/>
                    <a:pt x="388476" y="477536"/>
                    <a:pt x="383975" y="482037"/>
                  </a:cubicBezTo>
                  <a:moveTo>
                    <a:pt x="400677" y="409176"/>
                  </a:moveTo>
                  <a:lnTo>
                    <a:pt x="398392" y="411461"/>
                  </a:lnTo>
                  <a:cubicBezTo>
                    <a:pt x="394362" y="415491"/>
                    <a:pt x="392884" y="420462"/>
                    <a:pt x="394899" y="425970"/>
                  </a:cubicBezTo>
                  <a:lnTo>
                    <a:pt x="389794" y="420865"/>
                  </a:lnTo>
                  <a:lnTo>
                    <a:pt x="381531" y="429128"/>
                  </a:lnTo>
                  <a:lnTo>
                    <a:pt x="416127" y="463723"/>
                  </a:lnTo>
                  <a:lnTo>
                    <a:pt x="424456" y="455394"/>
                  </a:lnTo>
                  <a:lnTo>
                    <a:pt x="407528" y="438465"/>
                  </a:lnTo>
                  <a:cubicBezTo>
                    <a:pt x="400743" y="431680"/>
                    <a:pt x="400743" y="425366"/>
                    <a:pt x="406588" y="419522"/>
                  </a:cubicBezTo>
                  <a:lnTo>
                    <a:pt x="408805" y="417305"/>
                  </a:lnTo>
                  <a:lnTo>
                    <a:pt x="400677" y="409176"/>
                  </a:lnTo>
                  <a:moveTo>
                    <a:pt x="418929" y="390521"/>
                  </a:moveTo>
                  <a:cubicBezTo>
                    <a:pt x="410331" y="399119"/>
                    <a:pt x="408114" y="409129"/>
                    <a:pt x="414832" y="418533"/>
                  </a:cubicBezTo>
                  <a:lnTo>
                    <a:pt x="422758" y="410606"/>
                  </a:lnTo>
                  <a:cubicBezTo>
                    <a:pt x="420877" y="407248"/>
                    <a:pt x="419870" y="403284"/>
                    <a:pt x="425042" y="398112"/>
                  </a:cubicBezTo>
                  <a:cubicBezTo>
                    <a:pt x="427998" y="395156"/>
                    <a:pt x="431692" y="393343"/>
                    <a:pt x="434312" y="395962"/>
                  </a:cubicBezTo>
                  <a:cubicBezTo>
                    <a:pt x="437201" y="398850"/>
                    <a:pt x="435051" y="402075"/>
                    <a:pt x="433909" y="403620"/>
                  </a:cubicBezTo>
                  <a:lnTo>
                    <a:pt x="427930" y="411614"/>
                  </a:lnTo>
                  <a:cubicBezTo>
                    <a:pt x="425244" y="415241"/>
                    <a:pt x="418862" y="424579"/>
                    <a:pt x="427527" y="433244"/>
                  </a:cubicBezTo>
                  <a:cubicBezTo>
                    <a:pt x="434849" y="440567"/>
                    <a:pt x="443448" y="437879"/>
                    <a:pt x="448956" y="432371"/>
                  </a:cubicBezTo>
                  <a:cubicBezTo>
                    <a:pt x="452651" y="428676"/>
                    <a:pt x="455808" y="422832"/>
                    <a:pt x="454062" y="415712"/>
                  </a:cubicBezTo>
                  <a:lnTo>
                    <a:pt x="459100" y="420750"/>
                  </a:lnTo>
                  <a:lnTo>
                    <a:pt x="467228" y="412621"/>
                  </a:lnTo>
                  <a:lnTo>
                    <a:pt x="443246" y="388640"/>
                  </a:lnTo>
                  <a:cubicBezTo>
                    <a:pt x="435118" y="380511"/>
                    <a:pt x="426520" y="382930"/>
                    <a:pt x="418929" y="390521"/>
                  </a:cubicBezTo>
                  <a:moveTo>
                    <a:pt x="444187" y="423303"/>
                  </a:moveTo>
                  <a:cubicBezTo>
                    <a:pt x="441231" y="426258"/>
                    <a:pt x="437939" y="426997"/>
                    <a:pt x="435185" y="424243"/>
                  </a:cubicBezTo>
                  <a:cubicBezTo>
                    <a:pt x="431356" y="420414"/>
                    <a:pt x="434849" y="415712"/>
                    <a:pt x="436126" y="414032"/>
                  </a:cubicBezTo>
                  <a:lnTo>
                    <a:pt x="439082" y="410002"/>
                  </a:lnTo>
                  <a:cubicBezTo>
                    <a:pt x="440559" y="407986"/>
                    <a:pt x="441768" y="406374"/>
                    <a:pt x="442508" y="404560"/>
                  </a:cubicBezTo>
                  <a:lnTo>
                    <a:pt x="444389" y="406441"/>
                  </a:lnTo>
                  <a:cubicBezTo>
                    <a:pt x="449023" y="411076"/>
                    <a:pt x="449225" y="418264"/>
                    <a:pt x="444187" y="423303"/>
                  </a:cubicBezTo>
                  <a:moveTo>
                    <a:pt x="491367" y="319293"/>
                  </a:moveTo>
                  <a:lnTo>
                    <a:pt x="482768" y="327891"/>
                  </a:lnTo>
                  <a:lnTo>
                    <a:pt x="498957" y="358590"/>
                  </a:lnTo>
                  <a:lnTo>
                    <a:pt x="468057" y="342603"/>
                  </a:lnTo>
                  <a:lnTo>
                    <a:pt x="459928" y="350731"/>
                  </a:lnTo>
                  <a:lnTo>
                    <a:pt x="475983" y="381564"/>
                  </a:lnTo>
                  <a:lnTo>
                    <a:pt x="445217" y="365442"/>
                  </a:lnTo>
                  <a:lnTo>
                    <a:pt x="436350" y="374309"/>
                  </a:lnTo>
                  <a:lnTo>
                    <a:pt x="482902" y="396947"/>
                  </a:lnTo>
                  <a:lnTo>
                    <a:pt x="490963" y="388886"/>
                  </a:lnTo>
                  <a:lnTo>
                    <a:pt x="475983" y="358993"/>
                  </a:lnTo>
                  <a:lnTo>
                    <a:pt x="505943" y="373906"/>
                  </a:lnTo>
                  <a:lnTo>
                    <a:pt x="513937" y="365912"/>
                  </a:lnTo>
                  <a:lnTo>
                    <a:pt x="491367" y="319293"/>
                  </a:lnTo>
                  <a:moveTo>
                    <a:pt x="531898" y="253906"/>
                  </a:moveTo>
                  <a:lnTo>
                    <a:pt x="520814" y="264990"/>
                  </a:lnTo>
                  <a:lnTo>
                    <a:pt x="543721" y="313961"/>
                  </a:lnTo>
                  <a:lnTo>
                    <a:pt x="494750" y="291054"/>
                  </a:lnTo>
                  <a:lnTo>
                    <a:pt x="483666" y="302138"/>
                  </a:lnTo>
                  <a:lnTo>
                    <a:pt x="530689" y="349161"/>
                  </a:lnTo>
                  <a:lnTo>
                    <a:pt x="538683" y="341166"/>
                  </a:lnTo>
                  <a:lnTo>
                    <a:pt x="505566" y="308049"/>
                  </a:lnTo>
                  <a:lnTo>
                    <a:pt x="550774" y="329075"/>
                  </a:lnTo>
                  <a:lnTo>
                    <a:pt x="558634" y="321216"/>
                  </a:lnTo>
                  <a:lnTo>
                    <a:pt x="537608" y="276007"/>
                  </a:lnTo>
                  <a:lnTo>
                    <a:pt x="570726" y="309124"/>
                  </a:lnTo>
                  <a:lnTo>
                    <a:pt x="578921" y="300929"/>
                  </a:lnTo>
                  <a:lnTo>
                    <a:pt x="531898" y="253906"/>
                  </a:lnTo>
                  <a:moveTo>
                    <a:pt x="548050" y="253474"/>
                  </a:moveTo>
                  <a:lnTo>
                    <a:pt x="556917" y="244607"/>
                  </a:lnTo>
                  <a:lnTo>
                    <a:pt x="547445" y="235135"/>
                  </a:lnTo>
                  <a:lnTo>
                    <a:pt x="538578" y="244002"/>
                  </a:lnTo>
                  <a:lnTo>
                    <a:pt x="548050" y="253474"/>
                  </a:lnTo>
                  <a:moveTo>
                    <a:pt x="587482" y="292368"/>
                  </a:moveTo>
                  <a:lnTo>
                    <a:pt x="595811" y="284039"/>
                  </a:lnTo>
                  <a:lnTo>
                    <a:pt x="561216" y="249443"/>
                  </a:lnTo>
                  <a:lnTo>
                    <a:pt x="552886" y="257773"/>
                  </a:lnTo>
                  <a:lnTo>
                    <a:pt x="587482" y="292368"/>
                  </a:lnTo>
                  <a:moveTo>
                    <a:pt x="587301" y="222149"/>
                  </a:moveTo>
                  <a:cubicBezTo>
                    <a:pt x="581525" y="227926"/>
                    <a:pt x="581121" y="233165"/>
                    <a:pt x="582398" y="238338"/>
                  </a:cubicBezTo>
                  <a:lnTo>
                    <a:pt x="577360" y="233299"/>
                  </a:lnTo>
                  <a:lnTo>
                    <a:pt x="569097" y="241562"/>
                  </a:lnTo>
                  <a:lnTo>
                    <a:pt x="603692" y="276157"/>
                  </a:lnTo>
                  <a:lnTo>
                    <a:pt x="612022" y="267828"/>
                  </a:lnTo>
                  <a:lnTo>
                    <a:pt x="593347" y="249153"/>
                  </a:lnTo>
                  <a:cubicBezTo>
                    <a:pt x="587704" y="243510"/>
                    <a:pt x="586899" y="237464"/>
                    <a:pt x="591869" y="232493"/>
                  </a:cubicBezTo>
                  <a:cubicBezTo>
                    <a:pt x="595967" y="228396"/>
                    <a:pt x="600602" y="228328"/>
                    <a:pt x="604498" y="232225"/>
                  </a:cubicBezTo>
                  <a:lnTo>
                    <a:pt x="626061" y="253788"/>
                  </a:lnTo>
                  <a:lnTo>
                    <a:pt x="634391" y="245458"/>
                  </a:lnTo>
                  <a:lnTo>
                    <a:pt x="612089" y="223156"/>
                  </a:lnTo>
                  <a:cubicBezTo>
                    <a:pt x="603827" y="214894"/>
                    <a:pt x="595161" y="214289"/>
                    <a:pt x="587301" y="222149"/>
                  </a:cubicBezTo>
                  <a:moveTo>
                    <a:pt x="626687" y="157640"/>
                  </a:moveTo>
                  <a:lnTo>
                    <a:pt x="618357" y="165970"/>
                  </a:lnTo>
                  <a:lnTo>
                    <a:pt x="636091" y="183704"/>
                  </a:lnTo>
                  <a:cubicBezTo>
                    <a:pt x="630650" y="182427"/>
                    <a:pt x="624604" y="184846"/>
                    <a:pt x="620103" y="189346"/>
                  </a:cubicBezTo>
                  <a:cubicBezTo>
                    <a:pt x="611640" y="197811"/>
                    <a:pt x="610497" y="210775"/>
                    <a:pt x="622454" y="222732"/>
                  </a:cubicBezTo>
                  <a:cubicBezTo>
                    <a:pt x="634613" y="234892"/>
                    <a:pt x="647578" y="233749"/>
                    <a:pt x="656042" y="225285"/>
                  </a:cubicBezTo>
                  <a:cubicBezTo>
                    <a:pt x="660812" y="220516"/>
                    <a:pt x="663029" y="214135"/>
                    <a:pt x="660946" y="208290"/>
                  </a:cubicBezTo>
                  <a:lnTo>
                    <a:pt x="666252" y="213596"/>
                  </a:lnTo>
                  <a:lnTo>
                    <a:pt x="674448" y="205401"/>
                  </a:lnTo>
                  <a:lnTo>
                    <a:pt x="626687" y="157640"/>
                  </a:lnTo>
                  <a:moveTo>
                    <a:pt x="650332" y="215679"/>
                  </a:moveTo>
                  <a:cubicBezTo>
                    <a:pt x="645495" y="220516"/>
                    <a:pt x="637904" y="221255"/>
                    <a:pt x="630919" y="214268"/>
                  </a:cubicBezTo>
                  <a:cubicBezTo>
                    <a:pt x="623865" y="207216"/>
                    <a:pt x="624604" y="199625"/>
                    <a:pt x="629440" y="194788"/>
                  </a:cubicBezTo>
                  <a:cubicBezTo>
                    <a:pt x="633941" y="190287"/>
                    <a:pt x="641868" y="189078"/>
                    <a:pt x="648988" y="196199"/>
                  </a:cubicBezTo>
                  <a:cubicBezTo>
                    <a:pt x="656042" y="203252"/>
                    <a:pt x="654833" y="211178"/>
                    <a:pt x="650332" y="215679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4" name="shape214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221427" y="0"/>
                  </a:moveTo>
                  <a:lnTo>
                    <a:pt x="2507127" y="0"/>
                  </a:lnTo>
                  <a:lnTo>
                    <a:pt x="2507127" y="653057"/>
                  </a:lnTo>
                  <a:lnTo>
                    <a:pt x="431712" y="653057"/>
                  </a:lnTo>
                  <a:cubicBezTo>
                    <a:pt x="357330" y="653057"/>
                    <a:pt x="320139" y="653057"/>
                    <a:pt x="291830" y="638352"/>
                  </a:cubicBezTo>
                  <a:cubicBezTo>
                    <a:pt x="267975" y="625960"/>
                    <a:pt x="248524" y="606510"/>
                    <a:pt x="236132" y="582654"/>
                  </a:cubicBezTo>
                  <a:cubicBezTo>
                    <a:pt x="221427" y="554346"/>
                    <a:pt x="221427" y="517155"/>
                    <a:pt x="221427" y="442773"/>
                  </a:cubicBezTo>
                  <a:lnTo>
                    <a:pt x="221427" y="0"/>
                  </a:lnTo>
                </a:path>
              </a:pathLst>
            </a:custGeom>
            <a:solidFill>
              <a:srgbClr val="14AF78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5" name="shape215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832138" y="192510"/>
                  </a:moveTo>
                  <a:cubicBezTo>
                    <a:pt x="832138" y="149307"/>
                    <a:pt x="867160" y="114285"/>
                    <a:pt x="910362" y="114285"/>
                  </a:cubicBezTo>
                  <a:lnTo>
                    <a:pt x="1096768" y="114285"/>
                  </a:lnTo>
                  <a:cubicBezTo>
                    <a:pt x="1139970" y="114285"/>
                    <a:pt x="1174993" y="149307"/>
                    <a:pt x="1174993" y="192510"/>
                  </a:cubicBezTo>
                  <a:lnTo>
                    <a:pt x="1174993" y="378915"/>
                  </a:lnTo>
                  <a:cubicBezTo>
                    <a:pt x="1174993" y="422118"/>
                    <a:pt x="1139970" y="457140"/>
                    <a:pt x="1096768" y="457140"/>
                  </a:cubicBezTo>
                  <a:lnTo>
                    <a:pt x="910362" y="457140"/>
                  </a:lnTo>
                  <a:cubicBezTo>
                    <a:pt x="867160" y="457140"/>
                    <a:pt x="832138" y="422118"/>
                    <a:pt x="832138" y="378915"/>
                  </a:cubicBezTo>
                  <a:lnTo>
                    <a:pt x="832138" y="19251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ang="13500000" scaled="0"/>
            </a:gra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6" name="shape216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060636" y="221283"/>
                  </a:moveTo>
                  <a:cubicBezTo>
                    <a:pt x="1067728" y="228375"/>
                    <a:pt x="1067728" y="239874"/>
                    <a:pt x="1060635" y="246967"/>
                  </a:cubicBezTo>
                  <a:lnTo>
                    <a:pt x="969831" y="337772"/>
                  </a:lnTo>
                  <a:cubicBezTo>
                    <a:pt x="962739" y="344864"/>
                    <a:pt x="951240" y="344864"/>
                    <a:pt x="944148" y="337772"/>
                  </a:cubicBezTo>
                  <a:cubicBezTo>
                    <a:pt x="937056" y="330679"/>
                    <a:pt x="937056" y="319181"/>
                    <a:pt x="944148" y="312089"/>
                  </a:cubicBezTo>
                  <a:lnTo>
                    <a:pt x="1034952" y="221284"/>
                  </a:lnTo>
                  <a:cubicBezTo>
                    <a:pt x="1042045" y="214191"/>
                    <a:pt x="1053544" y="214191"/>
                    <a:pt x="1060636" y="221283"/>
                  </a:cubicBezTo>
                </a:path>
              </a:pathLst>
            </a:custGeom>
            <a:solidFill>
              <a:srgbClr val="F3F8F9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7" name="shape217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929749" y="232566"/>
                  </a:moveTo>
                  <a:lnTo>
                    <a:pt x="929749" y="326487"/>
                  </a:lnTo>
                  <a:lnTo>
                    <a:pt x="944149" y="312088"/>
                  </a:lnTo>
                  <a:cubicBezTo>
                    <a:pt x="951241" y="304996"/>
                    <a:pt x="962740" y="304996"/>
                    <a:pt x="969832" y="312088"/>
                  </a:cubicBezTo>
                  <a:cubicBezTo>
                    <a:pt x="976924" y="319180"/>
                    <a:pt x="976924" y="330679"/>
                    <a:pt x="969832" y="337771"/>
                  </a:cubicBezTo>
                  <a:lnTo>
                    <a:pt x="939930" y="367672"/>
                  </a:lnTo>
                  <a:cubicBezTo>
                    <a:pt x="922770" y="384833"/>
                    <a:pt x="893427" y="372679"/>
                    <a:pt x="893428" y="348409"/>
                  </a:cubicBezTo>
                  <a:lnTo>
                    <a:pt x="893427" y="210645"/>
                  </a:lnTo>
                  <a:cubicBezTo>
                    <a:pt x="893427" y="186374"/>
                    <a:pt x="922770" y="174220"/>
                    <a:pt x="939930" y="191381"/>
                  </a:cubicBezTo>
                  <a:lnTo>
                    <a:pt x="1075037" y="326487"/>
                  </a:lnTo>
                  <a:lnTo>
                    <a:pt x="1075037" y="232566"/>
                  </a:lnTo>
                  <a:lnTo>
                    <a:pt x="1060637" y="246965"/>
                  </a:lnTo>
                  <a:cubicBezTo>
                    <a:pt x="1053544" y="254058"/>
                    <a:pt x="1042045" y="254058"/>
                    <a:pt x="1034953" y="246966"/>
                  </a:cubicBezTo>
                  <a:cubicBezTo>
                    <a:pt x="1027861" y="239874"/>
                    <a:pt x="1027861" y="228375"/>
                    <a:pt x="1034954" y="221282"/>
                  </a:cubicBezTo>
                  <a:lnTo>
                    <a:pt x="1064854" y="191382"/>
                  </a:lnTo>
                  <a:cubicBezTo>
                    <a:pt x="1082016" y="174220"/>
                    <a:pt x="1111359" y="186374"/>
                    <a:pt x="1111358" y="210644"/>
                  </a:cubicBezTo>
                  <a:lnTo>
                    <a:pt x="1111358" y="348409"/>
                  </a:lnTo>
                  <a:cubicBezTo>
                    <a:pt x="1111359" y="372679"/>
                    <a:pt x="1082016" y="384833"/>
                    <a:pt x="1064855" y="367672"/>
                  </a:cubicBezTo>
                  <a:lnTo>
                    <a:pt x="929749" y="232566"/>
                  </a:ln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8" name="shape218"/>
            <p:cNvSpPr/>
            <p:nvPr/>
          </p:nvSpPr>
          <p:spPr>
            <a:xfrm>
              <a:off x="6857100" y="0"/>
              <a:ext cx="4476400" cy="4476400"/>
            </a:xfrm>
            <a:custGeom>
              <a:avLst/>
              <a:gdLst/>
              <a:ahLst/>
              <a:cxnLst/>
              <a:rect l="l" t="t" r="r" b="b"/>
              <a:pathLst>
                <a:path w="4476400" h="4476400">
                  <a:moveTo>
                    <a:pt x="1378849" y="164285"/>
                  </a:moveTo>
                  <a:lnTo>
                    <a:pt x="1359849" y="164285"/>
                  </a:lnTo>
                  <a:lnTo>
                    <a:pt x="1342277" y="235713"/>
                  </a:lnTo>
                  <a:lnTo>
                    <a:pt x="1320706" y="164285"/>
                  </a:lnTo>
                  <a:lnTo>
                    <a:pt x="1302420" y="164285"/>
                  </a:lnTo>
                  <a:lnTo>
                    <a:pt x="1280849" y="235570"/>
                  </a:lnTo>
                  <a:lnTo>
                    <a:pt x="1263278" y="164285"/>
                  </a:lnTo>
                  <a:lnTo>
                    <a:pt x="1243564" y="164285"/>
                  </a:lnTo>
                  <a:lnTo>
                    <a:pt x="1270849" y="264284"/>
                  </a:lnTo>
                  <a:lnTo>
                    <a:pt x="1289278" y="264284"/>
                  </a:lnTo>
                  <a:lnTo>
                    <a:pt x="1311278" y="191285"/>
                  </a:lnTo>
                  <a:lnTo>
                    <a:pt x="1333277" y="264284"/>
                  </a:lnTo>
                  <a:lnTo>
                    <a:pt x="1351563" y="264284"/>
                  </a:lnTo>
                  <a:lnTo>
                    <a:pt x="1378849" y="164285"/>
                  </a:lnTo>
                  <a:moveTo>
                    <a:pt x="1414534" y="189427"/>
                  </a:moveTo>
                  <a:cubicBezTo>
                    <a:pt x="1393106" y="189427"/>
                    <a:pt x="1378106" y="203713"/>
                    <a:pt x="1378106" y="227570"/>
                  </a:cubicBezTo>
                  <a:cubicBezTo>
                    <a:pt x="1378106" y="251570"/>
                    <a:pt x="1393106" y="265855"/>
                    <a:pt x="1414534" y="265855"/>
                  </a:cubicBezTo>
                  <a:cubicBezTo>
                    <a:pt x="1436105" y="265855"/>
                    <a:pt x="1451105" y="251570"/>
                    <a:pt x="1451105" y="227570"/>
                  </a:cubicBezTo>
                  <a:cubicBezTo>
                    <a:pt x="1451105" y="203713"/>
                    <a:pt x="1436105" y="189427"/>
                    <a:pt x="1414534" y="189427"/>
                  </a:cubicBezTo>
                  <a:moveTo>
                    <a:pt x="1414391" y="205856"/>
                  </a:moveTo>
                  <a:cubicBezTo>
                    <a:pt x="1425105" y="205856"/>
                    <a:pt x="1432962" y="212856"/>
                    <a:pt x="1432962" y="227570"/>
                  </a:cubicBezTo>
                  <a:cubicBezTo>
                    <a:pt x="1432962" y="241427"/>
                    <a:pt x="1426248" y="249427"/>
                    <a:pt x="1414820" y="249427"/>
                  </a:cubicBezTo>
                  <a:cubicBezTo>
                    <a:pt x="1404106" y="249427"/>
                    <a:pt x="1396248" y="242427"/>
                    <a:pt x="1396248" y="227570"/>
                  </a:cubicBezTo>
                  <a:cubicBezTo>
                    <a:pt x="1396248" y="213856"/>
                    <a:pt x="1402963" y="205856"/>
                    <a:pt x="1414391" y="205856"/>
                  </a:cubicBezTo>
                  <a:moveTo>
                    <a:pt x="1503191" y="189427"/>
                  </a:moveTo>
                  <a:cubicBezTo>
                    <a:pt x="1490905" y="189427"/>
                    <a:pt x="1484905" y="194570"/>
                    <a:pt x="1480762" y="201427"/>
                  </a:cubicBezTo>
                  <a:lnTo>
                    <a:pt x="1480762" y="190713"/>
                  </a:lnTo>
                  <a:lnTo>
                    <a:pt x="1463191" y="190713"/>
                  </a:lnTo>
                  <a:lnTo>
                    <a:pt x="1463191" y="264284"/>
                  </a:lnTo>
                  <a:lnTo>
                    <a:pt x="1480905" y="264284"/>
                  </a:lnTo>
                  <a:lnTo>
                    <a:pt x="1480905" y="224570"/>
                  </a:lnTo>
                  <a:cubicBezTo>
                    <a:pt x="1480905" y="212570"/>
                    <a:pt x="1486476" y="205284"/>
                    <a:pt x="1497048" y="205284"/>
                  </a:cubicBezTo>
                  <a:cubicBezTo>
                    <a:pt x="1505762" y="205284"/>
                    <a:pt x="1510762" y="210142"/>
                    <a:pt x="1510762" y="218427"/>
                  </a:cubicBezTo>
                  <a:lnTo>
                    <a:pt x="1510762" y="264284"/>
                  </a:lnTo>
                  <a:lnTo>
                    <a:pt x="1528476" y="264284"/>
                  </a:lnTo>
                  <a:lnTo>
                    <a:pt x="1528476" y="216856"/>
                  </a:lnTo>
                  <a:cubicBezTo>
                    <a:pt x="1528476" y="199284"/>
                    <a:pt x="1519905" y="189427"/>
                    <a:pt x="1503191" y="189427"/>
                  </a:cubicBezTo>
                  <a:moveTo>
                    <a:pt x="1613661" y="162713"/>
                  </a:moveTo>
                  <a:lnTo>
                    <a:pt x="1595947" y="162713"/>
                  </a:lnTo>
                  <a:lnTo>
                    <a:pt x="1595947" y="200427"/>
                  </a:lnTo>
                  <a:cubicBezTo>
                    <a:pt x="1591519" y="193285"/>
                    <a:pt x="1582519" y="189427"/>
                    <a:pt x="1572947" y="189427"/>
                  </a:cubicBezTo>
                  <a:cubicBezTo>
                    <a:pt x="1554947" y="189427"/>
                    <a:pt x="1539948" y="201999"/>
                    <a:pt x="1539948" y="227427"/>
                  </a:cubicBezTo>
                  <a:cubicBezTo>
                    <a:pt x="1539948" y="253284"/>
                    <a:pt x="1554947" y="265855"/>
                    <a:pt x="1572947" y="265855"/>
                  </a:cubicBezTo>
                  <a:cubicBezTo>
                    <a:pt x="1583090" y="265855"/>
                    <a:pt x="1592233" y="261427"/>
                    <a:pt x="1596233" y="252998"/>
                  </a:cubicBezTo>
                  <a:lnTo>
                    <a:pt x="1596233" y="264284"/>
                  </a:lnTo>
                  <a:lnTo>
                    <a:pt x="1613661" y="264284"/>
                  </a:lnTo>
                  <a:lnTo>
                    <a:pt x="1613661" y="162713"/>
                  </a:lnTo>
                  <a:moveTo>
                    <a:pt x="1577090" y="249570"/>
                  </a:moveTo>
                  <a:cubicBezTo>
                    <a:pt x="1566805" y="249570"/>
                    <a:pt x="1557947" y="242284"/>
                    <a:pt x="1557947" y="227427"/>
                  </a:cubicBezTo>
                  <a:cubicBezTo>
                    <a:pt x="1557947" y="212427"/>
                    <a:pt x="1566805" y="205142"/>
                    <a:pt x="1577090" y="205142"/>
                  </a:cubicBezTo>
                  <a:cubicBezTo>
                    <a:pt x="1586662" y="205142"/>
                    <a:pt x="1596376" y="212284"/>
                    <a:pt x="1596376" y="227427"/>
                  </a:cubicBezTo>
                  <a:cubicBezTo>
                    <a:pt x="1596376" y="242427"/>
                    <a:pt x="1586662" y="249570"/>
                    <a:pt x="1577090" y="249570"/>
                  </a:cubicBezTo>
                  <a:moveTo>
                    <a:pt x="1694175" y="232856"/>
                  </a:moveTo>
                  <a:lnTo>
                    <a:pt x="1694175" y="225570"/>
                  </a:lnTo>
                  <a:cubicBezTo>
                    <a:pt x="1694175" y="201284"/>
                    <a:pt x="1679032" y="189427"/>
                    <a:pt x="1661175" y="189427"/>
                  </a:cubicBezTo>
                  <a:cubicBezTo>
                    <a:pt x="1642461" y="189427"/>
                    <a:pt x="1625747" y="202284"/>
                    <a:pt x="1625747" y="227999"/>
                  </a:cubicBezTo>
                  <a:cubicBezTo>
                    <a:pt x="1625747" y="253570"/>
                    <a:pt x="1642175" y="265855"/>
                    <a:pt x="1660747" y="265855"/>
                  </a:cubicBezTo>
                  <a:cubicBezTo>
                    <a:pt x="1675747" y="265855"/>
                    <a:pt x="1689889" y="257713"/>
                    <a:pt x="1693604" y="242141"/>
                  </a:cubicBezTo>
                  <a:lnTo>
                    <a:pt x="1677032" y="242141"/>
                  </a:lnTo>
                  <a:cubicBezTo>
                    <a:pt x="1674461" y="247998"/>
                    <a:pt x="1668461" y="250570"/>
                    <a:pt x="1661461" y="250570"/>
                  </a:cubicBezTo>
                  <a:cubicBezTo>
                    <a:pt x="1650890" y="250570"/>
                    <a:pt x="1643318" y="244856"/>
                    <a:pt x="1642890" y="232856"/>
                  </a:cubicBezTo>
                  <a:lnTo>
                    <a:pt x="1694175" y="232856"/>
                  </a:lnTo>
                  <a:moveTo>
                    <a:pt x="1661032" y="204713"/>
                  </a:moveTo>
                  <a:cubicBezTo>
                    <a:pt x="1670604" y="204713"/>
                    <a:pt x="1676747" y="210142"/>
                    <a:pt x="1676747" y="219856"/>
                  </a:cubicBezTo>
                  <a:lnTo>
                    <a:pt x="1643318" y="219856"/>
                  </a:lnTo>
                  <a:cubicBezTo>
                    <a:pt x="1644890" y="209142"/>
                    <a:pt x="1652604" y="204713"/>
                    <a:pt x="1661032" y="204713"/>
                  </a:cubicBezTo>
                  <a:moveTo>
                    <a:pt x="1747939" y="189856"/>
                  </a:moveTo>
                  <a:lnTo>
                    <a:pt x="1743082" y="189856"/>
                  </a:lnTo>
                  <a:cubicBezTo>
                    <a:pt x="1734511" y="189856"/>
                    <a:pt x="1727654" y="193570"/>
                    <a:pt x="1723939" y="201570"/>
                  </a:cubicBezTo>
                  <a:lnTo>
                    <a:pt x="1723939" y="190713"/>
                  </a:lnTo>
                  <a:lnTo>
                    <a:pt x="1706368" y="190713"/>
                  </a:lnTo>
                  <a:lnTo>
                    <a:pt x="1706368" y="264284"/>
                  </a:lnTo>
                  <a:lnTo>
                    <a:pt x="1724082" y="264284"/>
                  </a:lnTo>
                  <a:lnTo>
                    <a:pt x="1724082" y="228284"/>
                  </a:lnTo>
                  <a:cubicBezTo>
                    <a:pt x="1724082" y="213856"/>
                    <a:pt x="1730796" y="207142"/>
                    <a:pt x="1743225" y="207142"/>
                  </a:cubicBezTo>
                  <a:lnTo>
                    <a:pt x="1747939" y="207142"/>
                  </a:lnTo>
                  <a:lnTo>
                    <a:pt x="1747939" y="189856"/>
                  </a:lnTo>
                  <a:moveTo>
                    <a:pt x="1786582" y="220427"/>
                  </a:moveTo>
                  <a:cubicBezTo>
                    <a:pt x="1777582" y="219141"/>
                    <a:pt x="1771153" y="217999"/>
                    <a:pt x="1771153" y="212284"/>
                  </a:cubicBezTo>
                  <a:cubicBezTo>
                    <a:pt x="1771153" y="207999"/>
                    <a:pt x="1774582" y="204142"/>
                    <a:pt x="1783296" y="204142"/>
                  </a:cubicBezTo>
                  <a:cubicBezTo>
                    <a:pt x="1790867" y="204142"/>
                    <a:pt x="1796010" y="206999"/>
                    <a:pt x="1796725" y="214284"/>
                  </a:cubicBezTo>
                  <a:lnTo>
                    <a:pt x="1814010" y="214284"/>
                  </a:lnTo>
                  <a:cubicBezTo>
                    <a:pt x="1813010" y="197856"/>
                    <a:pt x="1800296" y="189427"/>
                    <a:pt x="1783153" y="189427"/>
                  </a:cubicBezTo>
                  <a:cubicBezTo>
                    <a:pt x="1767868" y="189427"/>
                    <a:pt x="1753868" y="196142"/>
                    <a:pt x="1753868" y="212856"/>
                  </a:cubicBezTo>
                  <a:cubicBezTo>
                    <a:pt x="1753868" y="230999"/>
                    <a:pt x="1770296" y="233427"/>
                    <a:pt x="1784725" y="235856"/>
                  </a:cubicBezTo>
                  <a:cubicBezTo>
                    <a:pt x="1794867" y="237570"/>
                    <a:pt x="1798296" y="238713"/>
                    <a:pt x="1798296" y="243284"/>
                  </a:cubicBezTo>
                  <a:cubicBezTo>
                    <a:pt x="1798296" y="248856"/>
                    <a:pt x="1793010" y="251284"/>
                    <a:pt x="1785439" y="251284"/>
                  </a:cubicBezTo>
                  <a:cubicBezTo>
                    <a:pt x="1777153" y="251284"/>
                    <a:pt x="1770725" y="248141"/>
                    <a:pt x="1769439" y="240713"/>
                  </a:cubicBezTo>
                  <a:lnTo>
                    <a:pt x="1751582" y="240713"/>
                  </a:lnTo>
                  <a:cubicBezTo>
                    <a:pt x="1752868" y="259284"/>
                    <a:pt x="1769296" y="265855"/>
                    <a:pt x="1784582" y="265855"/>
                  </a:cubicBezTo>
                  <a:cubicBezTo>
                    <a:pt x="1801010" y="265855"/>
                    <a:pt x="1815724" y="257998"/>
                    <a:pt x="1815724" y="241427"/>
                  </a:cubicBezTo>
                  <a:cubicBezTo>
                    <a:pt x="1815724" y="224284"/>
                    <a:pt x="1799724" y="222427"/>
                    <a:pt x="1786582" y="220427"/>
                  </a:cubicBezTo>
                  <a:moveTo>
                    <a:pt x="1867195" y="189427"/>
                  </a:moveTo>
                  <a:cubicBezTo>
                    <a:pt x="1854767" y="189427"/>
                    <a:pt x="1849053" y="194570"/>
                    <a:pt x="1844910" y="201570"/>
                  </a:cubicBezTo>
                  <a:lnTo>
                    <a:pt x="1844910" y="162713"/>
                  </a:lnTo>
                  <a:lnTo>
                    <a:pt x="1827196" y="162713"/>
                  </a:lnTo>
                  <a:lnTo>
                    <a:pt x="1827196" y="264284"/>
                  </a:lnTo>
                  <a:lnTo>
                    <a:pt x="1844910" y="264284"/>
                  </a:lnTo>
                  <a:lnTo>
                    <a:pt x="1844910" y="224570"/>
                  </a:lnTo>
                  <a:cubicBezTo>
                    <a:pt x="1844910" y="212570"/>
                    <a:pt x="1850481" y="205284"/>
                    <a:pt x="1861053" y="205284"/>
                  </a:cubicBezTo>
                  <a:cubicBezTo>
                    <a:pt x="1869767" y="205284"/>
                    <a:pt x="1874767" y="210142"/>
                    <a:pt x="1874767" y="218427"/>
                  </a:cubicBezTo>
                  <a:lnTo>
                    <a:pt x="1874767" y="264284"/>
                  </a:lnTo>
                  <a:lnTo>
                    <a:pt x="1892481" y="264284"/>
                  </a:lnTo>
                  <a:lnTo>
                    <a:pt x="1892481" y="216856"/>
                  </a:lnTo>
                  <a:cubicBezTo>
                    <a:pt x="1892481" y="199284"/>
                    <a:pt x="1883910" y="189427"/>
                    <a:pt x="1867195" y="189427"/>
                  </a:cubicBezTo>
                  <a:moveTo>
                    <a:pt x="1940238" y="189427"/>
                  </a:moveTo>
                  <a:cubicBezTo>
                    <a:pt x="1921952" y="189427"/>
                    <a:pt x="1908952" y="197713"/>
                    <a:pt x="1906095" y="214856"/>
                  </a:cubicBezTo>
                  <a:lnTo>
                    <a:pt x="1922952" y="214856"/>
                  </a:lnTo>
                  <a:cubicBezTo>
                    <a:pt x="1924524" y="209284"/>
                    <a:pt x="1927667" y="203999"/>
                    <a:pt x="1938666" y="203999"/>
                  </a:cubicBezTo>
                  <a:cubicBezTo>
                    <a:pt x="1944952" y="203999"/>
                    <a:pt x="1950809" y="205999"/>
                    <a:pt x="1950809" y="211570"/>
                  </a:cubicBezTo>
                  <a:cubicBezTo>
                    <a:pt x="1950809" y="217713"/>
                    <a:pt x="1945095" y="218856"/>
                    <a:pt x="1942238" y="219284"/>
                  </a:cubicBezTo>
                  <a:lnTo>
                    <a:pt x="1927381" y="221427"/>
                  </a:lnTo>
                  <a:cubicBezTo>
                    <a:pt x="1920667" y="222427"/>
                    <a:pt x="1903952" y="225570"/>
                    <a:pt x="1903952" y="243998"/>
                  </a:cubicBezTo>
                  <a:cubicBezTo>
                    <a:pt x="1903952" y="259570"/>
                    <a:pt x="1915952" y="265855"/>
                    <a:pt x="1927667" y="265855"/>
                  </a:cubicBezTo>
                  <a:cubicBezTo>
                    <a:pt x="1935524" y="265855"/>
                    <a:pt x="1945095" y="262998"/>
                    <a:pt x="1950809" y="253570"/>
                  </a:cubicBezTo>
                  <a:lnTo>
                    <a:pt x="1950809" y="264284"/>
                  </a:lnTo>
                  <a:lnTo>
                    <a:pt x="1968095" y="264284"/>
                  </a:lnTo>
                  <a:lnTo>
                    <a:pt x="1968095" y="213284"/>
                  </a:lnTo>
                  <a:cubicBezTo>
                    <a:pt x="1968095" y="195999"/>
                    <a:pt x="1956381" y="189427"/>
                    <a:pt x="1940238" y="189427"/>
                  </a:cubicBezTo>
                  <a:moveTo>
                    <a:pt x="1932238" y="251141"/>
                  </a:moveTo>
                  <a:cubicBezTo>
                    <a:pt x="1925952" y="251141"/>
                    <a:pt x="1921667" y="248427"/>
                    <a:pt x="1921667" y="242570"/>
                  </a:cubicBezTo>
                  <a:cubicBezTo>
                    <a:pt x="1921667" y="234427"/>
                    <a:pt x="1930381" y="233141"/>
                    <a:pt x="1933524" y="232713"/>
                  </a:cubicBezTo>
                  <a:lnTo>
                    <a:pt x="1940952" y="231570"/>
                  </a:lnTo>
                  <a:cubicBezTo>
                    <a:pt x="1944666" y="230999"/>
                    <a:pt x="1947666" y="230570"/>
                    <a:pt x="1950381" y="229427"/>
                  </a:cubicBezTo>
                  <a:lnTo>
                    <a:pt x="1950381" y="233427"/>
                  </a:lnTo>
                  <a:cubicBezTo>
                    <a:pt x="1950381" y="243284"/>
                    <a:pt x="1942952" y="251141"/>
                    <a:pt x="1932238" y="251141"/>
                  </a:cubicBezTo>
                  <a:moveTo>
                    <a:pt x="2026137" y="189856"/>
                  </a:moveTo>
                  <a:lnTo>
                    <a:pt x="2021280" y="189856"/>
                  </a:lnTo>
                  <a:cubicBezTo>
                    <a:pt x="2012709" y="189856"/>
                    <a:pt x="2005852" y="193570"/>
                    <a:pt x="2002138" y="201570"/>
                  </a:cubicBezTo>
                  <a:lnTo>
                    <a:pt x="2002138" y="190713"/>
                  </a:lnTo>
                  <a:lnTo>
                    <a:pt x="1984566" y="190713"/>
                  </a:lnTo>
                  <a:lnTo>
                    <a:pt x="1984566" y="264284"/>
                  </a:lnTo>
                  <a:lnTo>
                    <a:pt x="2002280" y="264284"/>
                  </a:lnTo>
                  <a:lnTo>
                    <a:pt x="2002280" y="228284"/>
                  </a:lnTo>
                  <a:cubicBezTo>
                    <a:pt x="2002280" y="213856"/>
                    <a:pt x="2008995" y="207142"/>
                    <a:pt x="2021423" y="207142"/>
                  </a:cubicBezTo>
                  <a:lnTo>
                    <a:pt x="2026137" y="207142"/>
                  </a:lnTo>
                  <a:lnTo>
                    <a:pt x="2026137" y="189856"/>
                  </a:lnTo>
                  <a:moveTo>
                    <a:pt x="2097530" y="232856"/>
                  </a:moveTo>
                  <a:lnTo>
                    <a:pt x="2097530" y="225570"/>
                  </a:lnTo>
                  <a:cubicBezTo>
                    <a:pt x="2097530" y="201284"/>
                    <a:pt x="2082387" y="189427"/>
                    <a:pt x="2064530" y="189427"/>
                  </a:cubicBezTo>
                  <a:cubicBezTo>
                    <a:pt x="2045816" y="189427"/>
                    <a:pt x="2029102" y="202284"/>
                    <a:pt x="2029102" y="227999"/>
                  </a:cubicBezTo>
                  <a:cubicBezTo>
                    <a:pt x="2029102" y="253570"/>
                    <a:pt x="2045530" y="265855"/>
                    <a:pt x="2064101" y="265855"/>
                  </a:cubicBezTo>
                  <a:cubicBezTo>
                    <a:pt x="2079101" y="265855"/>
                    <a:pt x="2093244" y="257713"/>
                    <a:pt x="2096958" y="242141"/>
                  </a:cubicBezTo>
                  <a:lnTo>
                    <a:pt x="2080387" y="242141"/>
                  </a:lnTo>
                  <a:cubicBezTo>
                    <a:pt x="2077816" y="247998"/>
                    <a:pt x="2071816" y="250570"/>
                    <a:pt x="2064816" y="250570"/>
                  </a:cubicBezTo>
                  <a:cubicBezTo>
                    <a:pt x="2054244" y="250570"/>
                    <a:pt x="2046673" y="244856"/>
                    <a:pt x="2046244" y="232856"/>
                  </a:cubicBezTo>
                  <a:lnTo>
                    <a:pt x="2097530" y="232856"/>
                  </a:lnTo>
                  <a:moveTo>
                    <a:pt x="2064387" y="204713"/>
                  </a:moveTo>
                  <a:cubicBezTo>
                    <a:pt x="2073958" y="204713"/>
                    <a:pt x="2080101" y="210142"/>
                    <a:pt x="2080101" y="219856"/>
                  </a:cubicBezTo>
                  <a:lnTo>
                    <a:pt x="2046673" y="219856"/>
                  </a:lnTo>
                  <a:cubicBezTo>
                    <a:pt x="2048244" y="209142"/>
                    <a:pt x="2055959" y="204713"/>
                    <a:pt x="2064387" y="204713"/>
                  </a:cubicBezTo>
                  <a:moveTo>
                    <a:pt x="1321992" y="407140"/>
                  </a:moveTo>
                  <a:lnTo>
                    <a:pt x="1321992" y="389712"/>
                  </a:lnTo>
                  <a:lnTo>
                    <a:pt x="1270706" y="389712"/>
                  </a:lnTo>
                  <a:lnTo>
                    <a:pt x="1270706" y="365283"/>
                  </a:lnTo>
                  <a:lnTo>
                    <a:pt x="1315420" y="365283"/>
                  </a:lnTo>
                  <a:lnTo>
                    <a:pt x="1315420" y="347855"/>
                  </a:lnTo>
                  <a:lnTo>
                    <a:pt x="1270706" y="347855"/>
                  </a:lnTo>
                  <a:lnTo>
                    <a:pt x="1270706" y="324569"/>
                  </a:lnTo>
                  <a:lnTo>
                    <a:pt x="1319277" y="324569"/>
                  </a:lnTo>
                  <a:lnTo>
                    <a:pt x="1319277" y="307141"/>
                  </a:lnTo>
                  <a:lnTo>
                    <a:pt x="1252135" y="307141"/>
                  </a:lnTo>
                  <a:lnTo>
                    <a:pt x="1252135" y="407140"/>
                  </a:lnTo>
                  <a:lnTo>
                    <a:pt x="1321992" y="407140"/>
                  </a:lnTo>
                  <a:moveTo>
                    <a:pt x="1402848" y="305570"/>
                  </a:moveTo>
                  <a:lnTo>
                    <a:pt x="1385134" y="305570"/>
                  </a:lnTo>
                  <a:lnTo>
                    <a:pt x="1385134" y="343284"/>
                  </a:lnTo>
                  <a:cubicBezTo>
                    <a:pt x="1380706" y="336141"/>
                    <a:pt x="1371706" y="332284"/>
                    <a:pt x="1362134" y="332284"/>
                  </a:cubicBezTo>
                  <a:cubicBezTo>
                    <a:pt x="1344134" y="332284"/>
                    <a:pt x="1329135" y="344855"/>
                    <a:pt x="1329135" y="370283"/>
                  </a:cubicBezTo>
                  <a:cubicBezTo>
                    <a:pt x="1329135" y="396140"/>
                    <a:pt x="1344134" y="408712"/>
                    <a:pt x="1362134" y="408712"/>
                  </a:cubicBezTo>
                  <a:cubicBezTo>
                    <a:pt x="1372277" y="408712"/>
                    <a:pt x="1381420" y="404283"/>
                    <a:pt x="1385420" y="395855"/>
                  </a:cubicBezTo>
                  <a:lnTo>
                    <a:pt x="1385420" y="407140"/>
                  </a:lnTo>
                  <a:lnTo>
                    <a:pt x="1402848" y="407140"/>
                  </a:lnTo>
                  <a:lnTo>
                    <a:pt x="1402848" y="305570"/>
                  </a:lnTo>
                  <a:moveTo>
                    <a:pt x="1366277" y="392426"/>
                  </a:moveTo>
                  <a:cubicBezTo>
                    <a:pt x="1355992" y="392426"/>
                    <a:pt x="1347134" y="385140"/>
                    <a:pt x="1347134" y="370283"/>
                  </a:cubicBezTo>
                  <a:cubicBezTo>
                    <a:pt x="1347134" y="355283"/>
                    <a:pt x="1355992" y="347998"/>
                    <a:pt x="1366277" y="347998"/>
                  </a:cubicBezTo>
                  <a:cubicBezTo>
                    <a:pt x="1375849" y="347998"/>
                    <a:pt x="1385563" y="355141"/>
                    <a:pt x="1385563" y="370283"/>
                  </a:cubicBezTo>
                  <a:cubicBezTo>
                    <a:pt x="1385563" y="385283"/>
                    <a:pt x="1375849" y="392426"/>
                    <a:pt x="1366277" y="392426"/>
                  </a:cubicBezTo>
                  <a:moveTo>
                    <a:pt x="1461512" y="332712"/>
                  </a:moveTo>
                  <a:lnTo>
                    <a:pt x="1456655" y="332712"/>
                  </a:lnTo>
                  <a:cubicBezTo>
                    <a:pt x="1448084" y="332712"/>
                    <a:pt x="1441227" y="336426"/>
                    <a:pt x="1437512" y="344426"/>
                  </a:cubicBezTo>
                  <a:lnTo>
                    <a:pt x="1437512" y="333569"/>
                  </a:lnTo>
                  <a:lnTo>
                    <a:pt x="1419941" y="333569"/>
                  </a:lnTo>
                  <a:lnTo>
                    <a:pt x="1419941" y="407140"/>
                  </a:lnTo>
                  <a:lnTo>
                    <a:pt x="1437655" y="407140"/>
                  </a:lnTo>
                  <a:lnTo>
                    <a:pt x="1437655" y="371141"/>
                  </a:lnTo>
                  <a:cubicBezTo>
                    <a:pt x="1437655" y="356712"/>
                    <a:pt x="1444370" y="349998"/>
                    <a:pt x="1456798" y="349998"/>
                  </a:cubicBezTo>
                  <a:lnTo>
                    <a:pt x="1461512" y="349998"/>
                  </a:lnTo>
                  <a:lnTo>
                    <a:pt x="1461512" y="332712"/>
                  </a:lnTo>
                  <a:moveTo>
                    <a:pt x="1500755" y="332284"/>
                  </a:moveTo>
                  <a:cubicBezTo>
                    <a:pt x="1482469" y="332284"/>
                    <a:pt x="1469469" y="340569"/>
                    <a:pt x="1466612" y="357712"/>
                  </a:cubicBezTo>
                  <a:lnTo>
                    <a:pt x="1483469" y="357712"/>
                  </a:lnTo>
                  <a:cubicBezTo>
                    <a:pt x="1485041" y="352141"/>
                    <a:pt x="1488184" y="346855"/>
                    <a:pt x="1499184" y="346855"/>
                  </a:cubicBezTo>
                  <a:cubicBezTo>
                    <a:pt x="1505469" y="346855"/>
                    <a:pt x="1511326" y="348855"/>
                    <a:pt x="1511326" y="354426"/>
                  </a:cubicBezTo>
                  <a:cubicBezTo>
                    <a:pt x="1511326" y="360569"/>
                    <a:pt x="1505612" y="361712"/>
                    <a:pt x="1502755" y="362141"/>
                  </a:cubicBezTo>
                  <a:lnTo>
                    <a:pt x="1487898" y="364283"/>
                  </a:lnTo>
                  <a:cubicBezTo>
                    <a:pt x="1481184" y="365283"/>
                    <a:pt x="1464469" y="368426"/>
                    <a:pt x="1464469" y="386855"/>
                  </a:cubicBezTo>
                  <a:cubicBezTo>
                    <a:pt x="1464469" y="402426"/>
                    <a:pt x="1476469" y="408712"/>
                    <a:pt x="1488184" y="408712"/>
                  </a:cubicBezTo>
                  <a:cubicBezTo>
                    <a:pt x="1496041" y="408712"/>
                    <a:pt x="1505612" y="405855"/>
                    <a:pt x="1511326" y="396426"/>
                  </a:cubicBezTo>
                  <a:lnTo>
                    <a:pt x="1511326" y="407140"/>
                  </a:lnTo>
                  <a:lnTo>
                    <a:pt x="1528612" y="407140"/>
                  </a:lnTo>
                  <a:lnTo>
                    <a:pt x="1528612" y="356141"/>
                  </a:lnTo>
                  <a:cubicBezTo>
                    <a:pt x="1528612" y="338855"/>
                    <a:pt x="1516898" y="332284"/>
                    <a:pt x="1500755" y="332284"/>
                  </a:cubicBezTo>
                  <a:moveTo>
                    <a:pt x="1492755" y="393998"/>
                  </a:moveTo>
                  <a:cubicBezTo>
                    <a:pt x="1486469" y="393998"/>
                    <a:pt x="1482184" y="391283"/>
                    <a:pt x="1482184" y="385426"/>
                  </a:cubicBezTo>
                  <a:cubicBezTo>
                    <a:pt x="1482184" y="377283"/>
                    <a:pt x="1490898" y="375998"/>
                    <a:pt x="1494041" y="375569"/>
                  </a:cubicBezTo>
                  <a:lnTo>
                    <a:pt x="1501469" y="374426"/>
                  </a:lnTo>
                  <a:cubicBezTo>
                    <a:pt x="1505183" y="373855"/>
                    <a:pt x="1508183" y="373426"/>
                    <a:pt x="1510898" y="372283"/>
                  </a:cubicBezTo>
                  <a:lnTo>
                    <a:pt x="1510898" y="376283"/>
                  </a:lnTo>
                  <a:cubicBezTo>
                    <a:pt x="1510898" y="386140"/>
                    <a:pt x="1503469" y="393998"/>
                    <a:pt x="1492755" y="393998"/>
                  </a:cubicBezTo>
                  <a:moveTo>
                    <a:pt x="1653518" y="333569"/>
                  </a:moveTo>
                  <a:lnTo>
                    <a:pt x="1635233" y="333569"/>
                  </a:lnTo>
                  <a:lnTo>
                    <a:pt x="1619804" y="383426"/>
                  </a:lnTo>
                  <a:lnTo>
                    <a:pt x="1603947" y="333569"/>
                  </a:lnTo>
                  <a:lnTo>
                    <a:pt x="1586662" y="333569"/>
                  </a:lnTo>
                  <a:lnTo>
                    <a:pt x="1570947" y="383426"/>
                  </a:lnTo>
                  <a:lnTo>
                    <a:pt x="1555376" y="333569"/>
                  </a:lnTo>
                  <a:lnTo>
                    <a:pt x="1536519" y="333569"/>
                  </a:lnTo>
                  <a:lnTo>
                    <a:pt x="1561947" y="407140"/>
                  </a:lnTo>
                  <a:lnTo>
                    <a:pt x="1579090" y="407140"/>
                  </a:lnTo>
                  <a:lnTo>
                    <a:pt x="1594947" y="359426"/>
                  </a:lnTo>
                  <a:lnTo>
                    <a:pt x="1610947" y="407140"/>
                  </a:lnTo>
                  <a:lnTo>
                    <a:pt x="1627947" y="407140"/>
                  </a:lnTo>
                  <a:lnTo>
                    <a:pt x="1653518" y="333569"/>
                  </a:lnTo>
                  <a:moveTo>
                    <a:pt x="1766146" y="307141"/>
                  </a:moveTo>
                  <a:lnTo>
                    <a:pt x="1742575" y="307141"/>
                  </a:lnTo>
                  <a:lnTo>
                    <a:pt x="1714861" y="383569"/>
                  </a:lnTo>
                  <a:lnTo>
                    <a:pt x="1687147" y="307141"/>
                  </a:lnTo>
                  <a:lnTo>
                    <a:pt x="1663575" y="307141"/>
                  </a:lnTo>
                  <a:lnTo>
                    <a:pt x="1663575" y="407140"/>
                  </a:lnTo>
                  <a:lnTo>
                    <a:pt x="1680575" y="407140"/>
                  </a:lnTo>
                  <a:lnTo>
                    <a:pt x="1680575" y="336712"/>
                  </a:lnTo>
                  <a:lnTo>
                    <a:pt x="1706289" y="407140"/>
                  </a:lnTo>
                  <a:lnTo>
                    <a:pt x="1723004" y="407140"/>
                  </a:lnTo>
                  <a:lnTo>
                    <a:pt x="1748718" y="336712"/>
                  </a:lnTo>
                  <a:lnTo>
                    <a:pt x="1748718" y="407140"/>
                  </a:lnTo>
                  <a:lnTo>
                    <a:pt x="1766146" y="407140"/>
                  </a:lnTo>
                  <a:lnTo>
                    <a:pt x="1766146" y="307141"/>
                  </a:lnTo>
                  <a:moveTo>
                    <a:pt x="1783775" y="323855"/>
                  </a:moveTo>
                  <a:lnTo>
                    <a:pt x="1802632" y="323855"/>
                  </a:lnTo>
                  <a:lnTo>
                    <a:pt x="1802632" y="303712"/>
                  </a:lnTo>
                  <a:lnTo>
                    <a:pt x="1783775" y="303712"/>
                  </a:lnTo>
                  <a:lnTo>
                    <a:pt x="1783775" y="323855"/>
                  </a:lnTo>
                  <a:moveTo>
                    <a:pt x="1784346" y="407140"/>
                  </a:moveTo>
                  <a:lnTo>
                    <a:pt x="1802060" y="407140"/>
                  </a:lnTo>
                  <a:lnTo>
                    <a:pt x="1802060" y="333569"/>
                  </a:lnTo>
                  <a:lnTo>
                    <a:pt x="1784346" y="333569"/>
                  </a:lnTo>
                  <a:lnTo>
                    <a:pt x="1784346" y="407140"/>
                  </a:lnTo>
                  <a:moveTo>
                    <a:pt x="1858824" y="332284"/>
                  </a:moveTo>
                  <a:cubicBezTo>
                    <a:pt x="1846538" y="332284"/>
                    <a:pt x="1840539" y="337426"/>
                    <a:pt x="1836396" y="344284"/>
                  </a:cubicBezTo>
                  <a:lnTo>
                    <a:pt x="1836396" y="333569"/>
                  </a:lnTo>
                  <a:lnTo>
                    <a:pt x="1818824" y="333569"/>
                  </a:lnTo>
                  <a:lnTo>
                    <a:pt x="1818824" y="407140"/>
                  </a:lnTo>
                  <a:lnTo>
                    <a:pt x="1836539" y="407140"/>
                  </a:lnTo>
                  <a:lnTo>
                    <a:pt x="1836539" y="367426"/>
                  </a:lnTo>
                  <a:cubicBezTo>
                    <a:pt x="1836539" y="355426"/>
                    <a:pt x="1842110" y="348141"/>
                    <a:pt x="1852681" y="348141"/>
                  </a:cubicBezTo>
                  <a:cubicBezTo>
                    <a:pt x="1861396" y="348141"/>
                    <a:pt x="1866396" y="352998"/>
                    <a:pt x="1866396" y="361283"/>
                  </a:cubicBezTo>
                  <a:lnTo>
                    <a:pt x="1866396" y="407140"/>
                  </a:lnTo>
                  <a:lnTo>
                    <a:pt x="1884110" y="407140"/>
                  </a:lnTo>
                  <a:lnTo>
                    <a:pt x="1884110" y="359712"/>
                  </a:lnTo>
                  <a:cubicBezTo>
                    <a:pt x="1884110" y="342141"/>
                    <a:pt x="1875538" y="332284"/>
                    <a:pt x="1858824" y="332284"/>
                  </a:cubicBezTo>
                  <a:moveTo>
                    <a:pt x="1969295" y="305570"/>
                  </a:moveTo>
                  <a:lnTo>
                    <a:pt x="1951581" y="305570"/>
                  </a:lnTo>
                  <a:lnTo>
                    <a:pt x="1951581" y="343284"/>
                  </a:lnTo>
                  <a:cubicBezTo>
                    <a:pt x="1947152" y="336141"/>
                    <a:pt x="1938152" y="332284"/>
                    <a:pt x="1928581" y="332284"/>
                  </a:cubicBezTo>
                  <a:cubicBezTo>
                    <a:pt x="1910581" y="332284"/>
                    <a:pt x="1895581" y="344855"/>
                    <a:pt x="1895581" y="370283"/>
                  </a:cubicBezTo>
                  <a:cubicBezTo>
                    <a:pt x="1895581" y="396140"/>
                    <a:pt x="1910581" y="408712"/>
                    <a:pt x="1928581" y="408712"/>
                  </a:cubicBezTo>
                  <a:cubicBezTo>
                    <a:pt x="1938724" y="408712"/>
                    <a:pt x="1947866" y="404283"/>
                    <a:pt x="1951866" y="395855"/>
                  </a:cubicBezTo>
                  <a:lnTo>
                    <a:pt x="1951866" y="407140"/>
                  </a:lnTo>
                  <a:lnTo>
                    <a:pt x="1969295" y="407140"/>
                  </a:lnTo>
                  <a:lnTo>
                    <a:pt x="1969295" y="305570"/>
                  </a:lnTo>
                  <a:moveTo>
                    <a:pt x="1932724" y="392426"/>
                  </a:moveTo>
                  <a:cubicBezTo>
                    <a:pt x="1922438" y="392426"/>
                    <a:pt x="1913581" y="385140"/>
                    <a:pt x="1913581" y="370283"/>
                  </a:cubicBezTo>
                  <a:cubicBezTo>
                    <a:pt x="1913581" y="355283"/>
                    <a:pt x="1922438" y="347998"/>
                    <a:pt x="1932724" y="347998"/>
                  </a:cubicBezTo>
                  <a:cubicBezTo>
                    <a:pt x="1942295" y="347998"/>
                    <a:pt x="1952009" y="355141"/>
                    <a:pt x="1952009" y="370283"/>
                  </a:cubicBezTo>
                  <a:cubicBezTo>
                    <a:pt x="1952009" y="385283"/>
                    <a:pt x="1942295" y="392426"/>
                    <a:pt x="1932724" y="392426"/>
                  </a:cubicBezTo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특급배송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특급배송 </a:t>
            </a:r>
            <a:r>
              <a:rPr lang="ko-KR" altLang="en-US" dirty="0" err="1"/>
              <a:t>누를시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987999-EB2B-0971-9D7C-1F2B379E2188}"/>
              </a:ext>
            </a:extLst>
          </p:cNvPr>
          <p:cNvSpPr txBox="1"/>
          <p:nvPr/>
        </p:nvSpPr>
        <p:spPr>
          <a:xfrm>
            <a:off x="9424" y="2610683"/>
            <a:ext cx="8778975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b="1" dirty="0" err="1">
                <a:solidFill>
                  <a:schemeClr val="accent6"/>
                </a:solidFill>
              </a:rPr>
              <a:t>원하는시간에</a:t>
            </a:r>
            <a:r>
              <a:rPr lang="ko-KR" altLang="en-US" sz="4500" b="1" dirty="0">
                <a:solidFill>
                  <a:schemeClr val="accent6"/>
                </a:solidFill>
              </a:rPr>
              <a:t> 도착</a:t>
            </a:r>
            <a:r>
              <a:rPr lang="en-US" altLang="ko-KR" sz="4500" b="1" dirty="0">
                <a:solidFill>
                  <a:schemeClr val="accent6"/>
                </a:solidFill>
              </a:rPr>
              <a:t>!</a:t>
            </a:r>
            <a:endParaRPr lang="ko-KR" altLang="en-US" sz="45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4500" b="1" dirty="0">
                <a:solidFill>
                  <a:schemeClr val="accent6"/>
                </a:solidFill>
              </a:rPr>
              <a:t>       특급배송</a:t>
            </a:r>
          </a:p>
          <a:p>
            <a:pPr>
              <a:defRPr/>
            </a:pPr>
            <a:r>
              <a:rPr lang="ko-KR" altLang="en-US" sz="4500" dirty="0">
                <a:solidFill>
                  <a:srgbClr val="000000"/>
                </a:solidFill>
              </a:rPr>
              <a:t>당일</a:t>
            </a:r>
            <a:r>
              <a:rPr lang="en-US" altLang="ko-KR" sz="4500" dirty="0">
                <a:solidFill>
                  <a:srgbClr val="000000"/>
                </a:solidFill>
              </a:rPr>
              <a:t>,</a:t>
            </a:r>
            <a:r>
              <a:rPr lang="ko-KR" altLang="en-US" sz="4500" dirty="0">
                <a:solidFill>
                  <a:srgbClr val="000000"/>
                </a:solidFill>
              </a:rPr>
              <a:t>새벽 내일도착</a:t>
            </a:r>
          </a:p>
          <a:p>
            <a:pPr>
              <a:defRPr/>
            </a:pPr>
            <a:r>
              <a:rPr lang="ko-KR" altLang="en-US" sz="4500" dirty="0" err="1">
                <a:solidFill>
                  <a:srgbClr val="000000"/>
                </a:solidFill>
              </a:rPr>
              <a:t>맟춤</a:t>
            </a:r>
            <a:r>
              <a:rPr lang="ko-KR" altLang="en-US" sz="4500" dirty="0">
                <a:solidFill>
                  <a:srgbClr val="000000"/>
                </a:solidFill>
              </a:rPr>
              <a:t> 특급 배송 서비스</a:t>
            </a:r>
            <a:endParaRPr lang="en-US" altLang="ko-KR" sz="4500" dirty="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45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ko-KR" altLang="en-US" sz="4500" b="1" dirty="0">
              <a:solidFill>
                <a:srgbClr val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3532E-D697-B5B4-9950-715D73D5B0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50437" y="5524314"/>
            <a:ext cx="1467054" cy="13336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677A6B5-FD60-8443-5A1D-EB840024C5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434962" y="5532891"/>
            <a:ext cx="1505160" cy="133680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62DB08F-0270-741B-D70A-64EE9FCFF4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07303" y="5530094"/>
            <a:ext cx="1590897" cy="13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7328" y="219107"/>
            <a:ext cx="1602557" cy="6004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>
              <a:solidFill>
                <a:srgbClr val="00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524001" y="964723"/>
            <a:ext cx="9114179" cy="1260157"/>
          </a:xfr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260" y="0"/>
            <a:ext cx="2800741" cy="352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4430" y="1"/>
            <a:ext cx="1800476" cy="219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1360" y="63379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빠르닭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08974" y="5634474"/>
            <a:ext cx="31647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ko-KR" altLang="en-US" sz="1500" dirty="0">
                <a:solidFill>
                  <a:srgbClr val="000000"/>
                </a:solidFill>
              </a:rPr>
              <a:t>  </a:t>
            </a:r>
            <a:r>
              <a:rPr lang="en-US" altLang="ko-KR" sz="15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500" dirty="0">
                <a:solidFill>
                  <a:srgbClr val="000000"/>
                </a:solidFill>
              </a:rPr>
              <a:t>email:skarnr65987@naver.com</a:t>
            </a:r>
          </a:p>
          <a:p>
            <a:pPr>
              <a:defRPr/>
            </a:pPr>
            <a:endParaRPr lang="en-US" altLang="ko-KR" sz="1500" dirty="0">
              <a:solidFill>
                <a:srgbClr val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32484" y="5933707"/>
            <a:ext cx="171473" cy="1714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02118" y="6370748"/>
            <a:ext cx="1156631" cy="2977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89757" y="564632"/>
            <a:ext cx="685895" cy="209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4001" y="3429000"/>
            <a:ext cx="9145143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68227" y="1082456"/>
            <a:ext cx="332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로그인 화면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68227" y="1082456"/>
            <a:ext cx="3323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회원가입 </a:t>
            </a:r>
            <a:r>
              <a:rPr lang="ko-KR" altLang="en-US" dirty="0" err="1"/>
              <a:t>누를시</a:t>
            </a:r>
            <a:r>
              <a:rPr lang="ko-KR" altLang="en-US" dirty="0"/>
              <a:t> 로그인 창으로 이동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간편회원가입 </a:t>
            </a:r>
            <a:r>
              <a:rPr lang="ko-KR" altLang="en-US" dirty="0" err="1"/>
              <a:t>누를시</a:t>
            </a:r>
            <a:r>
              <a:rPr lang="ko-KR" altLang="en-US" dirty="0"/>
              <a:t> 다음화면으로 이동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67B272-FFC5-71C1-2399-C8FD038FA5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76690" y="2957986"/>
            <a:ext cx="3077004" cy="1629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427771-1BE1-AC48-58E1-1415501BC8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76690" y="4656546"/>
            <a:ext cx="3096057" cy="7906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1C4750-0A82-335C-C5C0-3C2DD0134D54}"/>
              </a:ext>
            </a:extLst>
          </p:cNvPr>
          <p:cNvSpPr txBox="1"/>
          <p:nvPr/>
        </p:nvSpPr>
        <p:spPr>
          <a:xfrm>
            <a:off x="3087279" y="2287092"/>
            <a:ext cx="318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안녕하세요</a:t>
            </a:r>
            <a:r>
              <a:rPr lang="en-US" altLang="ko-KR" sz="1800" dirty="0">
                <a:solidFill>
                  <a:srgbClr val="000000"/>
                </a:solidFill>
              </a:rPr>
              <a:t>:)</a:t>
            </a:r>
          </a:p>
          <a:p>
            <a:pPr>
              <a:defRPr/>
            </a:pPr>
            <a:r>
              <a:rPr lang="ko-KR" altLang="en-US" sz="1800" b="1" dirty="0" err="1">
                <a:solidFill>
                  <a:srgbClr val="000000"/>
                </a:solidFill>
              </a:rPr>
              <a:t>빠르닭</a:t>
            </a:r>
            <a:r>
              <a:rPr lang="ko-KR" altLang="en-US" sz="1800" b="1" dirty="0">
                <a:solidFill>
                  <a:srgbClr val="000000"/>
                </a:solidFill>
              </a:rPr>
              <a:t> 입니다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A09252C-A6FB-5BC9-CE08-687CDAC674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2290A3E-6228-62A8-28F4-5B50B023CB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68227" y="1082456"/>
            <a:ext cx="3323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간편회원가입 </a:t>
            </a:r>
            <a:r>
              <a:rPr lang="ko-KR" altLang="en-US" dirty="0" err="1"/>
              <a:t>누를시</a:t>
            </a:r>
            <a:r>
              <a:rPr lang="ko-KR" altLang="en-US" dirty="0"/>
              <a:t> 본 화면으로 으로 이동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개인정보 </a:t>
            </a:r>
            <a:r>
              <a:rPr lang="ko-KR" altLang="en-US" dirty="0" err="1"/>
              <a:t>동의후</a:t>
            </a:r>
            <a:r>
              <a:rPr lang="ko-KR" altLang="en-US" dirty="0"/>
              <a:t> 휴대폰 인증 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A09252C-A6FB-5BC9-CE08-687CDAC674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2290A3E-6228-62A8-28F4-5B50B023CB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60AE26-5F4B-6D21-7A30-6FCA3B2AE0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98562" y="2993920"/>
            <a:ext cx="3403601" cy="93358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CFA2A0-810A-0B36-6558-6247047516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561" y="3941578"/>
            <a:ext cx="3403602" cy="10858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2855EC1-BA5F-80D1-76F1-BBD18831B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364" y="4982668"/>
            <a:ext cx="340360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빠르닭</a:t>
            </a:r>
            <a:r>
              <a:rPr lang="ko-KR" altLang="en-US" dirty="0"/>
              <a:t> </a:t>
            </a:r>
            <a:r>
              <a:rPr lang="ko-KR" altLang="en-US" dirty="0" err="1"/>
              <a:t>누를시</a:t>
            </a:r>
            <a:r>
              <a:rPr lang="ko-KR" altLang="en-US" dirty="0"/>
              <a:t> 메인 홈화면으로 돌아가는 기능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주문조회 </a:t>
            </a:r>
            <a:r>
              <a:rPr lang="ko-KR" altLang="en-US" dirty="0" err="1"/>
              <a:t>누를시</a:t>
            </a:r>
            <a:r>
              <a:rPr lang="ko-KR" altLang="en-US" dirty="0"/>
              <a:t> 주문조회 화면으로 이동한다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4B8B184-E096-365C-C8A4-94D946EC0B60}"/>
              </a:ext>
            </a:extLst>
          </p:cNvPr>
          <p:cNvSpPr txBox="1">
            <a:spLocks/>
          </p:cNvSpPr>
          <p:nvPr/>
        </p:nvSpPr>
        <p:spPr>
          <a:xfrm>
            <a:off x="0" y="2036243"/>
            <a:ext cx="8788399" cy="1274213"/>
          </a:xfrm>
          <a:prstGeom prst="rect">
            <a:avLst/>
          </a:prstGeom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/>
            </a:pPr>
            <a:r>
              <a:rPr lang="ko-KR" altLang="en-US"/>
              <a:t>광고 및사</a:t>
            </a:r>
            <a:r>
              <a:rPr lang="ko-KR" altLang="en-US" sz="2400">
                <a:solidFill>
                  <a:srgbClr val="D6D6D6"/>
                </a:solidFill>
                <a:latin typeface="Arial"/>
                <a:ea typeface="함초롬돋움"/>
                <a:cs typeface="함초롬돋움"/>
              </a:rPr>
              <a:t> </a:t>
            </a:r>
            <a:r>
              <a:rPr lang="ko-KR" altLang="en-US"/>
              <a:t>이트 인기상품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73C29-D755-6261-7A45-BC41100BEF1E}"/>
              </a:ext>
            </a:extLst>
          </p:cNvPr>
          <p:cNvSpPr txBox="1"/>
          <p:nvPr/>
        </p:nvSpPr>
        <p:spPr>
          <a:xfrm>
            <a:off x="0" y="4423591"/>
            <a:ext cx="8788399" cy="100027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5400000" scaled="1"/>
              <a:tileRect/>
            </a:gra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>
                <a:solidFill>
                  <a:schemeClr val="lt1"/>
                </a:solidFill>
              </a:rPr>
              <a:t>추천상품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0409" y="3429000"/>
            <a:ext cx="3467583" cy="80973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8E442B-67BA-94DD-1133-C2BB2F129207}"/>
              </a:ext>
            </a:extLst>
          </p:cNvPr>
          <p:cNvGrpSpPr/>
          <p:nvPr/>
        </p:nvGrpSpPr>
        <p:grpSpPr>
          <a:xfrm>
            <a:off x="0" y="-11084"/>
            <a:ext cx="12192001" cy="6869084"/>
            <a:chOff x="0" y="-11084"/>
            <a:chExt cx="12192001" cy="68690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B0B53-6B7C-C03A-8A30-83B4882B1398}"/>
                </a:ext>
              </a:extLst>
            </p:cNvPr>
            <p:cNvSpPr/>
            <p:nvPr/>
          </p:nvSpPr>
          <p:spPr>
            <a:xfrm>
              <a:off x="8788400" y="0"/>
              <a:ext cx="3403601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6DBDFB9-6DFC-4BA7-AE15-7E61A0D18883}"/>
                </a:ext>
              </a:extLst>
            </p:cNvPr>
            <p:cNvGrpSpPr/>
            <p:nvPr/>
          </p:nvGrpSpPr>
          <p:grpSpPr>
            <a:xfrm>
              <a:off x="0" y="0"/>
              <a:ext cx="12192000" cy="618309"/>
              <a:chOff x="0" y="0"/>
              <a:chExt cx="9361714" cy="618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2A2E3DD-B739-4DBE-8858-1C87E9498BD8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3BADABE-4C6C-2B31-152E-63501018DE56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BC367A-8BEF-F414-E894-2BBAF1162CFA}"/>
                </a:ext>
              </a:extLst>
            </p:cNvPr>
            <p:cNvGrpSpPr/>
            <p:nvPr/>
          </p:nvGrpSpPr>
          <p:grpSpPr>
            <a:xfrm>
              <a:off x="0" y="-1"/>
              <a:ext cx="1380067" cy="618309"/>
              <a:chOff x="0" y="0"/>
              <a:chExt cx="9361714" cy="618309"/>
            </a:xfrm>
            <a:solidFill>
              <a:schemeClr val="bg2">
                <a:lumMod val="90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C18C88-526C-EAA6-66D1-583D636F7213}"/>
                  </a:ext>
                </a:extLst>
              </p:cNvPr>
              <p:cNvSpPr/>
              <p:nvPr/>
            </p:nvSpPr>
            <p:spPr>
              <a:xfrm>
                <a:off x="0" y="296092"/>
                <a:ext cx="9361714" cy="32221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143565-B437-5611-D0E7-612431EDF977}"/>
                  </a:ext>
                </a:extLst>
              </p:cNvPr>
              <p:cNvSpPr/>
              <p:nvPr/>
            </p:nvSpPr>
            <p:spPr>
              <a:xfrm>
                <a:off x="0" y="0"/>
                <a:ext cx="9361714" cy="29609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A0BFA2-2887-4F28-329F-2DF5E876B26A}"/>
                </a:ext>
              </a:extLst>
            </p:cNvPr>
            <p:cNvSpPr/>
            <p:nvPr/>
          </p:nvSpPr>
          <p:spPr>
            <a:xfrm>
              <a:off x="4532812" y="-1"/>
              <a:ext cx="1380067" cy="2960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F8E4E0-EBF2-F127-7321-71907D716086}"/>
                </a:ext>
              </a:extLst>
            </p:cNvPr>
            <p:cNvSpPr/>
            <p:nvPr/>
          </p:nvSpPr>
          <p:spPr>
            <a:xfrm>
              <a:off x="8788400" y="-1"/>
              <a:ext cx="800949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DE3ED7-06E5-1538-4122-AF015F97C64A}"/>
                </a:ext>
              </a:extLst>
            </p:cNvPr>
            <p:cNvSpPr/>
            <p:nvPr/>
          </p:nvSpPr>
          <p:spPr>
            <a:xfrm>
              <a:off x="8788400" y="296090"/>
              <a:ext cx="800949" cy="3222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97886C-FA41-0D4F-D755-A71A6DD294D9}"/>
                </a:ext>
              </a:extLst>
            </p:cNvPr>
            <p:cNvSpPr/>
            <p:nvPr/>
          </p:nvSpPr>
          <p:spPr>
            <a:xfrm>
              <a:off x="10424281" y="298450"/>
              <a:ext cx="800949" cy="3198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D9D498-4586-7E7C-431D-C81F4A449B49}"/>
                </a:ext>
              </a:extLst>
            </p:cNvPr>
            <p:cNvSpPr/>
            <p:nvPr/>
          </p:nvSpPr>
          <p:spPr>
            <a:xfrm>
              <a:off x="8788400" y="618307"/>
              <a:ext cx="3403600" cy="3048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B2B98C-2836-E094-285D-79C483EFB0CA}"/>
                </a:ext>
              </a:extLst>
            </p:cNvPr>
            <p:cNvSpPr/>
            <p:nvPr/>
          </p:nvSpPr>
          <p:spPr>
            <a:xfrm>
              <a:off x="8788400" y="1060450"/>
              <a:ext cx="3403600" cy="4559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F671C5-A3BF-5657-9187-1351809581BF}"/>
                </a:ext>
              </a:extLst>
            </p:cNvPr>
            <p:cNvSpPr txBox="1"/>
            <p:nvPr/>
          </p:nvSpPr>
          <p:spPr>
            <a:xfrm>
              <a:off x="284879" y="-2359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코드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A30DA3-5522-1B75-BD30-01DA0E38E20F}"/>
                </a:ext>
              </a:extLst>
            </p:cNvPr>
            <p:cNvSpPr txBox="1"/>
            <p:nvPr/>
          </p:nvSpPr>
          <p:spPr>
            <a:xfrm>
              <a:off x="246592" y="299231"/>
              <a:ext cx="88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화면 경로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BB8FA8-FE74-4926-BDF3-D24B66F18F2A}"/>
                </a:ext>
              </a:extLst>
            </p:cNvPr>
            <p:cNvSpPr txBox="1"/>
            <p:nvPr/>
          </p:nvSpPr>
          <p:spPr>
            <a:xfrm>
              <a:off x="4794149" y="-11084"/>
              <a:ext cx="857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프리젠테이션 9 Black" pitchFamily="2" charset="-127"/>
                  <a:ea typeface="프리젠테이션 9 Black" pitchFamily="2" charset="-127"/>
                </a:rPr>
                <a:t>페이지 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32BD1B-6361-3B8C-163C-E6039283D350}"/>
                </a:ext>
              </a:extLst>
            </p:cNvPr>
            <p:cNvSpPr txBox="1"/>
            <p:nvPr/>
          </p:nvSpPr>
          <p:spPr>
            <a:xfrm>
              <a:off x="8883520" y="-3011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프리젠테이션 9 Black" pitchFamily="2" charset="-127"/>
                  <a:ea typeface="프리젠테이션 9 Black" pitchFamily="2" charset="-127"/>
                </a:rPr>
                <a:t>작성일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D20F4-3E9D-755D-03C2-DB96CC2FBB58}"/>
                </a:ext>
              </a:extLst>
            </p:cNvPr>
            <p:cNvSpPr txBox="1"/>
            <p:nvPr/>
          </p:nvSpPr>
          <p:spPr>
            <a:xfrm>
              <a:off x="8975116" y="301632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err="1">
                  <a:latin typeface="프리젠테이션 9 Black" pitchFamily="2" charset="-127"/>
                  <a:ea typeface="프리젠테이션 9 Black" pitchFamily="2" charset="-127"/>
                </a:rPr>
                <a:t>ver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91D90-A776-468A-3FF7-62575B5E90FE}"/>
                </a:ext>
              </a:extLst>
            </p:cNvPr>
            <p:cNvSpPr txBox="1"/>
            <p:nvPr/>
          </p:nvSpPr>
          <p:spPr>
            <a:xfrm>
              <a:off x="10515792" y="304800"/>
              <a:ext cx="886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P. NO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22F69-D249-1871-775A-7E1C60F8A04E}"/>
                </a:ext>
              </a:extLst>
            </p:cNvPr>
            <p:cNvSpPr txBox="1"/>
            <p:nvPr/>
          </p:nvSpPr>
          <p:spPr>
            <a:xfrm>
              <a:off x="8791812" y="621949"/>
              <a:ext cx="1610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프리젠테이션 9 Black" pitchFamily="2" charset="-127"/>
                  <a:ea typeface="프리젠테이션 9 Black" pitchFamily="2" charset="-127"/>
                </a:rPr>
                <a:t>Description</a:t>
              </a:r>
              <a:endParaRPr lang="ko-KR" altLang="en-US" sz="1500" dirty="0">
                <a:latin typeface="프리젠테이션 9 Black" pitchFamily="2" charset="-127"/>
                <a:ea typeface="프리젠테이션 9 Black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0AAA12-F25E-A5B8-BC9F-2CFBD0311211}"/>
              </a:ext>
            </a:extLst>
          </p:cNvPr>
          <p:cNvSpPr txBox="1"/>
          <p:nvPr/>
        </p:nvSpPr>
        <p:spPr>
          <a:xfrm>
            <a:off x="1319585" y="233758"/>
            <a:ext cx="72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09172-944C-275D-DE04-28AA1B30655B}"/>
              </a:ext>
            </a:extLst>
          </p:cNvPr>
          <p:cNvSpPr txBox="1"/>
          <p:nvPr/>
        </p:nvSpPr>
        <p:spPr>
          <a:xfrm>
            <a:off x="5947189" y="-49683"/>
            <a:ext cx="8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5DA2-5B31-3348-6CB5-437D08F643F8}"/>
              </a:ext>
            </a:extLst>
          </p:cNvPr>
          <p:cNvSpPr txBox="1"/>
          <p:nvPr/>
        </p:nvSpPr>
        <p:spPr>
          <a:xfrm>
            <a:off x="9579253" y="-4040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2024-04-16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D5C03-8A42-889F-0189-849A9E6F1245}"/>
              </a:ext>
            </a:extLst>
          </p:cNvPr>
          <p:cNvSpPr txBox="1"/>
          <p:nvPr/>
        </p:nvSpPr>
        <p:spPr>
          <a:xfrm>
            <a:off x="11273437" y="284883"/>
            <a:ext cx="16459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8F87B-9F75-9FC6-5C90-1A0478365E14}"/>
              </a:ext>
            </a:extLst>
          </p:cNvPr>
          <p:cNvSpPr txBox="1"/>
          <p:nvPr/>
        </p:nvSpPr>
        <p:spPr>
          <a:xfrm>
            <a:off x="8877654" y="1082456"/>
            <a:ext cx="3323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주문조회 조회하기 </a:t>
            </a:r>
            <a:r>
              <a:rPr lang="ko-KR" altLang="en-US" dirty="0" err="1"/>
              <a:t>클릭시</a:t>
            </a:r>
            <a:r>
              <a:rPr lang="ko-KR" altLang="en-US" dirty="0"/>
              <a:t> 내가 주문한 상품명이 뜬다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B2AC3-2E2B-00A4-D153-2165609E8146}"/>
              </a:ext>
            </a:extLst>
          </p:cNvPr>
          <p:cNvSpPr txBox="1"/>
          <p:nvPr/>
        </p:nvSpPr>
        <p:spPr>
          <a:xfrm>
            <a:off x="0" y="701993"/>
            <a:ext cx="1840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</a:rPr>
              <a:t>빠르닭</a:t>
            </a:r>
            <a:endParaRPr lang="ko-KR" altLang="en-US" sz="36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985" y="1440751"/>
            <a:ext cx="6668430" cy="276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7853-0003-761D-E6D0-51979EA9609D}"/>
              </a:ext>
            </a:extLst>
          </p:cNvPr>
          <p:cNvSpPr txBox="1"/>
          <p:nvPr/>
        </p:nvSpPr>
        <p:spPr>
          <a:xfrm>
            <a:off x="5384798" y="5700912"/>
            <a:ext cx="34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고객센터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010-2997-4804</a:t>
            </a:r>
          </a:p>
          <a:p>
            <a:pP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email:skarnr65987@naver.com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902FF98-406F-5291-15BC-8841942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797" y="6560254"/>
            <a:ext cx="1156631" cy="2977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9D3580-5A71-4DFC-306E-1247752482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56104" y="708217"/>
            <a:ext cx="1800476" cy="21910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A02111C-8C1E-372E-925D-A384047353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619" y="1474092"/>
            <a:ext cx="685895" cy="2095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5532FE-A678-865E-3FB9-DD09206C6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62" y="2786585"/>
            <a:ext cx="78867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C76138-0C8C-AD38-B321-F64929816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362" y="3499631"/>
            <a:ext cx="685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1073</Words>
  <Application>Microsoft Office PowerPoint</Application>
  <PresentationFormat>와이드스크린</PresentationFormat>
  <Paragraphs>537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프리젠테이션 9 Black</vt:lpstr>
      <vt:lpstr>Arial</vt:lpstr>
      <vt:lpstr>Wingdings</vt:lpstr>
      <vt:lpstr>Office 테마</vt:lpstr>
      <vt:lpstr>빠르닭</vt:lpstr>
      <vt:lpstr>목차</vt:lpstr>
      <vt:lpstr>PowerPoint 프레젠테이션</vt:lpstr>
      <vt:lpstr>빠르닭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가현 김</dc:creator>
  <cp:lastModifiedBy>남국 김</cp:lastModifiedBy>
  <cp:revision>3</cp:revision>
  <cp:lastPrinted>2024-04-28T10:38:20Z</cp:lastPrinted>
  <dcterms:created xsi:type="dcterms:W3CDTF">2024-04-28T10:25:43Z</dcterms:created>
  <dcterms:modified xsi:type="dcterms:W3CDTF">2024-05-02T13:07:50Z</dcterms:modified>
</cp:coreProperties>
</file>