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4" r:id="rId6"/>
    <p:sldId id="265" r:id="rId7"/>
    <p:sldId id="274" r:id="rId8"/>
    <p:sldId id="275" r:id="rId9"/>
    <p:sldId id="276" r:id="rId10"/>
    <p:sldId id="267" r:id="rId11"/>
    <p:sldId id="266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B882-AC95-84D6-FA37-31AD2D1CC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F38A1-98FB-1890-C745-2AE2DC52B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E5D9B-8FB3-D27A-7311-F34F66DF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7592-EFD3-49C0-B7BD-F2B581F906B4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65014-5EF4-8FF6-1051-81C85087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4FD6D-3B7A-AF0C-C171-CB26C9E2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6260-7FD6-45A7-A378-034F6C79B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45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90E5-B47D-794D-02FE-B671D01A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72792-F04D-218A-5140-5999C7B5A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F6E47-9B2F-DE07-66DA-9F34732A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7592-EFD3-49C0-B7BD-F2B581F906B4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17593-1ECA-9BBB-68CC-296C10F9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91D7C-6102-E1B3-7A4D-5D87DC4C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6260-7FD6-45A7-A378-034F6C79B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84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1D648-9B7D-D96A-E028-2AB1F50C2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D47E6-C201-FF09-60C6-D0B3F5158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EBE49-36BA-777E-4126-E3B226146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7592-EFD3-49C0-B7BD-F2B581F906B4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1EFFD-8BEB-DE46-E6ED-FF1D442CB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6A6D4-5CDE-E8EB-F612-7BFBBC5D3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6260-7FD6-45A7-A378-034F6C79B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2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D41D-C560-9C03-D783-9E541DE4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414BB-00A9-D046-0075-3E4C72AA7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2374E-2211-7981-5D73-ABA89F05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7592-EFD3-49C0-B7BD-F2B581F906B4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93644-7DCF-3F1C-8A8B-0AEA4E36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4BCF4-E68C-7454-55C4-A335322F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6260-7FD6-45A7-A378-034F6C79B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2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490B-5679-98C0-3BC3-6B5CB17A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A25BF-CAA7-3424-B074-B5A59BE00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42CDC-7598-C2A6-6C9F-AF57D319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7592-EFD3-49C0-B7BD-F2B581F906B4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5A8BF-DA79-12F4-C584-C9FE7308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09CC-D6EC-FD3A-4A78-8BEFEFDE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6260-7FD6-45A7-A378-034F6C79B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09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8AD2-ED65-AF0E-4A2E-9DE116F9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394D0-CFCA-CEFE-7E3F-BF2404291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4EE1-F7EB-B116-0CEA-FAE1875B6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3FF66-D7C3-961F-C991-229E6E85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7592-EFD3-49C0-B7BD-F2B581F906B4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17086-633B-10CA-CD90-7DF67B9AE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84625-569F-0D18-1643-77C1FE79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6260-7FD6-45A7-A378-034F6C79B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9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CE526-8015-1B26-8597-329A783C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D578B-2C1F-2A2F-F6B0-A67BE6621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23017-17A6-BC1C-03AF-BDA77BDB3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72BF1-67F9-8272-0DD7-D717B85BE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7F3540-1F4A-E2E9-495D-EACBD9629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4AFFD-16C8-6673-6321-212CB6FC2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7592-EFD3-49C0-B7BD-F2B581F906B4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F17BDF-2627-C802-10F8-43783FAE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A1021B-4F1B-201E-ADF6-A04A0453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6260-7FD6-45A7-A378-034F6C79B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78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B7FB-907D-CF8D-5A34-39C6ADFA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A328D-5CEE-3BA2-D7B8-416761D8A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7592-EFD3-49C0-B7BD-F2B581F906B4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45F05F-DB01-9F77-0E57-3A4917C5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7434DA-BB13-C77C-92D3-31A49C6B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6260-7FD6-45A7-A378-034F6C79B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58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23562-F2A6-4352-5678-E930BAF4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7592-EFD3-49C0-B7BD-F2B581F906B4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F0D79-9DFF-34EF-7751-CB173D3F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48C8B-EC8D-6B67-B09A-E7085ABA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6260-7FD6-45A7-A378-034F6C79B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46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07E4-60A3-CBC4-98CF-02BD55737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9435-21B5-C3D5-AEDB-6A6444A84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E9262-37A2-8D1B-95DD-C54645F83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4BC17-F778-2F1F-833E-71FA821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7592-EFD3-49C0-B7BD-F2B581F906B4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EB666-9303-1168-4BAE-A1D1E1A3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B9914-4AAD-3683-DA30-53A06BCD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6260-7FD6-45A7-A378-034F6C79B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94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0CB1-448C-C924-1435-CCBD1656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880BE7-05B9-D9A7-4B1F-738A868ED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185BC-B8CE-ED4E-9542-BFBC68943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12E2C-C9E6-D8CB-FD91-6A9213BD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7592-EFD3-49C0-B7BD-F2B581F906B4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37110-272C-F8B5-5028-E4F9F7C0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B8395-B9A5-AD3A-7B2E-D5115C15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6260-7FD6-45A7-A378-034F6C79B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0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5106D4-C25E-2788-1F33-F9D74177C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AFC15-DC5B-1D92-D918-64F28E017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40EC7-FCAF-9369-4E97-8ECC4712D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67592-EFD3-49C0-B7BD-F2B581F906B4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7E08C-2136-9009-FFE4-5C0DAE871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80199-09BB-32B1-0054-9AD53EE45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56260-7FD6-45A7-A378-034F6C79B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88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011D-49FC-62A8-DA60-8DA503022E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Sentiment analysis</a:t>
            </a:r>
            <a:br>
              <a:rPr lang="en-US" b="1" dirty="0">
                <a:latin typeface="Algerian" panose="04020705040A02060702" pitchFamily="82" charset="0"/>
              </a:rPr>
            </a:br>
            <a:r>
              <a:rPr lang="en-US" b="1" dirty="0">
                <a:latin typeface="Algerian" panose="04020705040A02060702" pitchFamily="82" charset="0"/>
              </a:rPr>
              <a:t> 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4B21D-995D-EA4B-B639-4FED7A1FF7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algn="l"/>
            <a:r>
              <a:rPr lang="en-IN" dirty="0"/>
              <a:t>        Sonam </a:t>
            </a:r>
            <a:r>
              <a:rPr lang="en-IN" dirty="0" err="1"/>
              <a:t>Namgail</a:t>
            </a:r>
            <a:endParaRPr lang="en-IN" dirty="0"/>
          </a:p>
          <a:p>
            <a:pPr algn="l"/>
            <a:r>
              <a:rPr lang="en-IN" dirty="0"/>
              <a:t>        Data science </a:t>
            </a:r>
          </a:p>
          <a:p>
            <a:pPr algn="l"/>
            <a:r>
              <a:rPr lang="en-IN" dirty="0"/>
              <a:t>        </a:t>
            </a:r>
            <a:r>
              <a:rPr lang="en-IN" dirty="0" err="1"/>
              <a:t>Enrollment</a:t>
            </a:r>
            <a:r>
              <a:rPr lang="en-IN" dirty="0"/>
              <a:t> no. : 01</a:t>
            </a:r>
          </a:p>
        </p:txBody>
      </p:sp>
    </p:spTree>
    <p:extLst>
      <p:ext uri="{BB962C8B-B14F-4D97-AF65-F5344CB8AC3E}">
        <p14:creationId xmlns:p14="http://schemas.microsoft.com/office/powerpoint/2010/main" val="97224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6E09-C260-C51A-F695-7B6B5D907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254181" cy="912914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+mn-lt"/>
              </a:rPr>
              <a:t>Diving in</a:t>
            </a:r>
            <a:endParaRPr lang="en-IN" sz="32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FBDDB-4A6E-0CFE-556B-C99D5C98A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15497"/>
            <a:ext cx="9144000" cy="2942303"/>
          </a:xfrm>
        </p:spPr>
        <p:txBody>
          <a:bodyPr>
            <a:noAutofit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en-US" sz="2800" dirty="0">
                <a:latin typeface="+mj-lt"/>
              </a:rPr>
              <a:t>Module Used :</a:t>
            </a:r>
            <a:endParaRPr lang="en-IN" sz="2800" dirty="0">
              <a:latin typeface="+mj-lt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en-IN" sz="2800" dirty="0">
                <a:latin typeface="+mj-lt"/>
              </a:rPr>
              <a:t>- Python standard library (</a:t>
            </a:r>
            <a:r>
              <a:rPr lang="en-IN" sz="2800" dirty="0" err="1">
                <a:latin typeface="+mj-lt"/>
              </a:rPr>
              <a:t>sklearn</a:t>
            </a:r>
            <a:r>
              <a:rPr lang="en-IN" sz="2800" dirty="0">
                <a:latin typeface="+mj-lt"/>
              </a:rPr>
              <a:t>, pandas, </a:t>
            </a:r>
            <a:r>
              <a:rPr lang="en-IN" sz="2800" dirty="0" err="1">
                <a:latin typeface="+mj-lt"/>
              </a:rPr>
              <a:t>numpy</a:t>
            </a:r>
            <a:r>
              <a:rPr lang="en-IN" sz="2800" dirty="0">
                <a:latin typeface="+mj-lt"/>
              </a:rPr>
              <a:t>, seaborn etc)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IN" sz="2800" dirty="0">
                <a:latin typeface="+mj-lt"/>
              </a:rPr>
              <a:t>- </a:t>
            </a:r>
            <a:r>
              <a:rPr lang="en-IN" sz="2800" dirty="0" err="1">
                <a:latin typeface="+mj-lt"/>
              </a:rPr>
              <a:t>Nltk</a:t>
            </a:r>
            <a:endParaRPr lang="en-IN" sz="2800" dirty="0">
              <a:latin typeface="+mj-lt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en-IN" sz="2800" dirty="0">
                <a:latin typeface="+mj-lt"/>
              </a:rPr>
              <a:t>Classifiers used :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IN" sz="2800" dirty="0">
                <a:latin typeface="+mj-lt"/>
              </a:rPr>
              <a:t>- Naïve Bayes ,</a:t>
            </a:r>
            <a:r>
              <a:rPr lang="en-IN" sz="2800" dirty="0" err="1">
                <a:latin typeface="+mj-lt"/>
              </a:rPr>
              <a:t>LogisticRegression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7319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07C6F-9B97-757E-6561-410AFA2B5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6691"/>
            <a:ext cx="9144000" cy="85898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+mn-lt"/>
              </a:rPr>
              <a:t>Why python?</a:t>
            </a:r>
            <a:endParaRPr lang="en-IN" sz="32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EC483-BE52-D3ED-CA90-9BCADDDF2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46787"/>
            <a:ext cx="9144000" cy="4159045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+mj-lt"/>
              </a:rPr>
              <a:t>Inbuilt libraries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+mj-lt"/>
              </a:rPr>
              <a:t>Simple code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+mj-lt"/>
              </a:rPr>
              <a:t>Flexible paradigms (functional, procedural, object oriented, all in one)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+mj-lt"/>
              </a:rPr>
              <a:t>Fast development cycle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+mj-lt"/>
              </a:rPr>
              <a:t>Wide range of module</a:t>
            </a:r>
          </a:p>
          <a:p>
            <a:r>
              <a:rPr lang="en-US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3674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0C6D-3170-EC8B-6FAE-4CE1CC861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Applications of Sentiment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BB4F-432C-1557-B69A-486C48DE8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Filtering of spam or abusive emails </a:t>
            </a:r>
          </a:p>
          <a:p>
            <a:r>
              <a:rPr lang="en-US" dirty="0">
                <a:latin typeface="+mj-lt"/>
              </a:rPr>
              <a:t>Gauging the mood of people in a particular network</a:t>
            </a:r>
          </a:p>
          <a:p>
            <a:r>
              <a:rPr lang="en-US" dirty="0">
                <a:latin typeface="+mj-lt"/>
              </a:rPr>
              <a:t>Government intelligence </a:t>
            </a:r>
          </a:p>
          <a:p>
            <a:r>
              <a:rPr lang="en-US" dirty="0">
                <a:latin typeface="+mj-lt"/>
              </a:rPr>
              <a:t>Psychological evaluation</a:t>
            </a:r>
          </a:p>
          <a:p>
            <a:r>
              <a:rPr lang="en-US" dirty="0">
                <a:latin typeface="+mj-lt"/>
              </a:rPr>
              <a:t>Recommendation</a:t>
            </a:r>
            <a:r>
              <a:rPr lang="en-IN" dirty="0">
                <a:latin typeface="+mj-lt"/>
              </a:rPr>
              <a:t> Systems</a:t>
            </a:r>
          </a:p>
          <a:p>
            <a:r>
              <a:rPr lang="en-IN" dirty="0">
                <a:latin typeface="+mj-lt"/>
              </a:rPr>
              <a:t>Display of ads on webpages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6039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0A005-FFAB-1EBE-D28F-0BDE68559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Thank you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20F6D-CC80-EE9A-B22E-C565AC6544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“Sentiment is the poetry of the imagination”</a:t>
            </a:r>
          </a:p>
          <a:p>
            <a:r>
              <a:rPr lang="en-US" dirty="0"/>
              <a:t>                                                       -</a:t>
            </a:r>
            <a:r>
              <a:rPr lang="en-US" dirty="0" err="1"/>
              <a:t>alphonsde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32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FD1183-95CB-9057-B9AF-1D73C6840ABC}"/>
              </a:ext>
            </a:extLst>
          </p:cNvPr>
          <p:cNvSpPr txBox="1"/>
          <p:nvPr/>
        </p:nvSpPr>
        <p:spPr>
          <a:xfrm>
            <a:off x="1991032" y="958646"/>
            <a:ext cx="704973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What is sentiment Analysis </a:t>
            </a:r>
            <a:r>
              <a:rPr lang="en-IN" sz="2800" dirty="0"/>
              <a:t>?</a:t>
            </a:r>
          </a:p>
          <a:p>
            <a:endParaRPr lang="en-IN" sz="2000" dirty="0"/>
          </a:p>
          <a:p>
            <a:r>
              <a:rPr lang="en-IN" sz="2000" dirty="0"/>
              <a:t>Take a block of text as input</a:t>
            </a:r>
          </a:p>
          <a:p>
            <a:r>
              <a:rPr lang="en-IN" sz="2000" dirty="0"/>
              <a:t>Determines the sentiment expressed in it </a:t>
            </a:r>
          </a:p>
          <a:p>
            <a:r>
              <a:rPr lang="en-IN" sz="2000" dirty="0"/>
              <a:t>“Sentiment” refers to whether the author’s opinion is positive or negative  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3200" dirty="0"/>
              <a:t>Sad         Anger        Fearful       Happy</a:t>
            </a:r>
          </a:p>
          <a:p>
            <a:r>
              <a:rPr lang="en-IN" sz="4400" dirty="0"/>
              <a:t>😥      😔        😱        😃</a:t>
            </a:r>
          </a:p>
          <a:p>
            <a:r>
              <a:rPr lang="en-IN" sz="4400" dirty="0"/>
              <a:t>☹️      😡        😨        🤣</a:t>
            </a:r>
          </a:p>
        </p:txBody>
      </p:sp>
    </p:spTree>
    <p:extLst>
      <p:ext uri="{BB962C8B-B14F-4D97-AF65-F5344CB8AC3E}">
        <p14:creationId xmlns:p14="http://schemas.microsoft.com/office/powerpoint/2010/main" val="313981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790D-0B62-B597-7974-EF06B5213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7472516" cy="249237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+mn-lt"/>
              </a:rPr>
              <a:t>What sentiment analysis is not?</a:t>
            </a:r>
            <a:endParaRPr lang="en-IN" sz="36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56377-59B3-61EF-27B9-23813F035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55058"/>
            <a:ext cx="9144000" cy="3502742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Does not use images anywhere ( that is “emotion detection”)</a:t>
            </a:r>
          </a:p>
          <a:p>
            <a:r>
              <a:rPr lang="en-US" dirty="0"/>
              <a:t>       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385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19B44-F52B-5106-CFAE-B9C478A27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522" y="206477"/>
            <a:ext cx="8726130" cy="1179871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Why sentiment analysis is challenging? </a:t>
            </a:r>
            <a:endParaRPr lang="en-IN" sz="32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2F387-27DD-02ED-A3A6-EEC681117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8249" y="2097847"/>
            <a:ext cx="9144000" cy="3104535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+mj-lt"/>
              </a:rPr>
              <a:t>Keywords are not usually direct 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+mj-lt"/>
              </a:rPr>
              <a:t>Opinions expressed may belong to other people 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+mj-lt"/>
              </a:rPr>
              <a:t>Order Effects 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+mj-lt"/>
              </a:rPr>
              <a:t>Colloquial and domain-specific phrases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917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9A47-C0ED-C4CA-F069-C85D92D94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4183"/>
            <a:ext cx="8327923" cy="9144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Project Overview </a:t>
            </a:r>
            <a:endParaRPr lang="en-IN" sz="32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EA4AF-F554-DBA7-555A-84F8FA07C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9" y="1717964"/>
            <a:ext cx="9878291" cy="5167745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dirty="0">
                <a:latin typeface="+mj-lt"/>
              </a:rPr>
              <a:t>Sentiment Analysis, as the name suggests, it means to identify the view or emotion behind a situation.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>
                <a:latin typeface="+mj-lt"/>
              </a:rPr>
              <a:t>It basically means to analyze and find the emotion or intent behind a piece of text or speech or any mode of communication.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>
                <a:latin typeface="+mj-lt"/>
              </a:rPr>
              <a:t> We, humans, communicate with each other in a variety of languages, and any language is just a mediator or a way in which we try to express ourselves. And, whatever we say has a sentiment associated with it.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>
                <a:latin typeface="+mj-lt"/>
              </a:rPr>
              <a:t> It might be positive or negative or it might be neutral as well 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>
                <a:latin typeface="+mj-lt"/>
              </a:rPr>
              <a:t>We can even break these principal sentiments(positive and negative) into smaller sub sentiments such as “Happy”, “Love”, ”Surprise”, “Sad”, “Fear”, “Angry” etc. as per the needs or business requirement.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697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2EA12-6A2B-A01B-602B-96A5258DB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9518"/>
            <a:ext cx="7708490" cy="75068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How it works?</a:t>
            </a:r>
            <a:endParaRPr lang="en-IN" sz="32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0C912-A2BF-94DA-4F0C-4A752E3F1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87794"/>
            <a:ext cx="9144000" cy="4120688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+mj-lt"/>
              </a:rPr>
              <a:t>Input to this application is training data set and test dataset.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+mj-lt"/>
              </a:rPr>
              <a:t>Using python library for machine learning the training dataset helps application to learn the emotions associated with the text like anger, fear, joy etc.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+mj-lt"/>
              </a:rPr>
              <a:t>While processing the text it identifies the useful data from text and clear noise in the text.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+mj-lt"/>
              </a:rPr>
              <a:t>After that it maps the emotions to its nearest associated text with high probability.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+mj-lt"/>
              </a:rPr>
              <a:t>It then takes the input text and identifies the most similar or nearest possible emotions associated with it.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579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99FF60D-A2EF-0961-9901-E0582AEFA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40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Input of training data , cleaning text</a:t>
            </a:r>
            <a:endParaRPr lang="en-IN" sz="4000" dirty="0">
              <a:latin typeface="+mn-lt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24F2CEB-B936-754D-04D3-C1F449A48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022FD2-C0FB-70F1-3922-86299AF0F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2" y="1119187"/>
            <a:ext cx="105441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2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3B172F-CF2F-B5C5-14A1-EC0BF3B7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54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Sentiment plotting </a:t>
            </a:r>
            <a:endParaRPr lang="en-IN" dirty="0">
              <a:latin typeface="+mn-l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5B5B26-6689-6CCE-05EB-643BD18DF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0F7772-1D11-F134-0679-FA741A9EE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1300564"/>
            <a:ext cx="10977626" cy="49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02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03204A-E229-B816-CE98-8FD149E82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Test data , Prediction probability</a:t>
            </a:r>
            <a:endParaRPr lang="en-IN" sz="36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6E5CA0-337D-1DFF-FB01-9AD5FF6E4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20" y="1825625"/>
            <a:ext cx="10082160" cy="4351338"/>
          </a:xfrm>
        </p:spPr>
      </p:pic>
    </p:spTree>
    <p:extLst>
      <p:ext uri="{BB962C8B-B14F-4D97-AF65-F5344CB8AC3E}">
        <p14:creationId xmlns:p14="http://schemas.microsoft.com/office/powerpoint/2010/main" val="1936302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468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Algerian</vt:lpstr>
      <vt:lpstr>Arial</vt:lpstr>
      <vt:lpstr>Arial Black</vt:lpstr>
      <vt:lpstr>Calibri</vt:lpstr>
      <vt:lpstr>Calibri Light</vt:lpstr>
      <vt:lpstr>Office Theme</vt:lpstr>
      <vt:lpstr>Sentiment analysis  </vt:lpstr>
      <vt:lpstr>PowerPoint Presentation</vt:lpstr>
      <vt:lpstr>What sentiment analysis is not?</vt:lpstr>
      <vt:lpstr>Why sentiment analysis is challenging? </vt:lpstr>
      <vt:lpstr>Project Overview </vt:lpstr>
      <vt:lpstr>How it works?</vt:lpstr>
      <vt:lpstr>Input of training data , cleaning text</vt:lpstr>
      <vt:lpstr>Sentiment plotting </vt:lpstr>
      <vt:lpstr>Test data , Prediction probability</vt:lpstr>
      <vt:lpstr>Diving in</vt:lpstr>
      <vt:lpstr>Why python?</vt:lpstr>
      <vt:lpstr>Additional Applications of Sentiment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analysis</dc:title>
  <dc:creator>sonam namgyal</dc:creator>
  <cp:lastModifiedBy>sonam namgyal</cp:lastModifiedBy>
  <cp:revision>8</cp:revision>
  <dcterms:created xsi:type="dcterms:W3CDTF">2022-07-29T07:33:09Z</dcterms:created>
  <dcterms:modified xsi:type="dcterms:W3CDTF">2022-08-10T18:08:56Z</dcterms:modified>
</cp:coreProperties>
</file>